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75" r:id="rId5"/>
    <p:sldMasterId id="2147483686" r:id="rId6"/>
    <p:sldMasterId id="2147483690" r:id="rId7"/>
  </p:sldMasterIdLst>
  <p:notesMasterIdLst>
    <p:notesMasterId r:id="rId69"/>
  </p:notesMasterIdLst>
  <p:handoutMasterIdLst>
    <p:handoutMasterId r:id="rId70"/>
  </p:handoutMasterIdLst>
  <p:sldIdLst>
    <p:sldId id="613" r:id="rId8"/>
    <p:sldId id="612" r:id="rId9"/>
    <p:sldId id="1325" r:id="rId10"/>
    <p:sldId id="1324" r:id="rId11"/>
    <p:sldId id="1331" r:id="rId12"/>
    <p:sldId id="1283" r:id="rId13"/>
    <p:sldId id="1320" r:id="rId14"/>
    <p:sldId id="1321" r:id="rId15"/>
    <p:sldId id="1322" r:id="rId16"/>
    <p:sldId id="1323" r:id="rId17"/>
    <p:sldId id="1326" r:id="rId18"/>
    <p:sldId id="1327" r:id="rId19"/>
    <p:sldId id="1328" r:id="rId20"/>
    <p:sldId id="1329" r:id="rId21"/>
    <p:sldId id="1330" r:id="rId22"/>
    <p:sldId id="1340" r:id="rId23"/>
    <p:sldId id="1337" r:id="rId24"/>
    <p:sldId id="1341" r:id="rId25"/>
    <p:sldId id="1332" r:id="rId26"/>
    <p:sldId id="1346" r:id="rId27"/>
    <p:sldId id="1339" r:id="rId28"/>
    <p:sldId id="1342" r:id="rId29"/>
    <p:sldId id="1333" r:id="rId30"/>
    <p:sldId id="1347" r:id="rId31"/>
    <p:sldId id="1348" r:id="rId32"/>
    <p:sldId id="1343" r:id="rId33"/>
    <p:sldId id="1334" r:id="rId34"/>
    <p:sldId id="1349" r:id="rId35"/>
    <p:sldId id="1350" r:id="rId36"/>
    <p:sldId id="1357" r:id="rId37"/>
    <p:sldId id="1351" r:id="rId38"/>
    <p:sldId id="1335" r:id="rId39"/>
    <p:sldId id="1352" r:id="rId40"/>
    <p:sldId id="1353" r:id="rId41"/>
    <p:sldId id="1336" r:id="rId42"/>
    <p:sldId id="1354" r:id="rId43"/>
    <p:sldId id="1355" r:id="rId44"/>
    <p:sldId id="1356" r:id="rId45"/>
    <p:sldId id="618" r:id="rId46"/>
    <p:sldId id="1297" r:id="rId47"/>
    <p:sldId id="1306" r:id="rId48"/>
    <p:sldId id="1307" r:id="rId49"/>
    <p:sldId id="1309" r:id="rId50"/>
    <p:sldId id="1310" r:id="rId51"/>
    <p:sldId id="1313" r:id="rId52"/>
    <p:sldId id="1308" r:id="rId53"/>
    <p:sldId id="1315" r:id="rId54"/>
    <p:sldId id="1316" r:id="rId55"/>
    <p:sldId id="1317" r:id="rId56"/>
    <p:sldId id="1358" r:id="rId57"/>
    <p:sldId id="1300" r:id="rId58"/>
    <p:sldId id="1301" r:id="rId59"/>
    <p:sldId id="1303" r:id="rId60"/>
    <p:sldId id="1304" r:id="rId61"/>
    <p:sldId id="1305" r:id="rId62"/>
    <p:sldId id="1338" r:id="rId63"/>
    <p:sldId id="1116" r:id="rId64"/>
    <p:sldId id="1117" r:id="rId65"/>
    <p:sldId id="1118" r:id="rId66"/>
    <p:sldId id="1119" r:id="rId67"/>
    <p:sldId id="1120"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8B"/>
    <a:srgbClr val="E86603"/>
    <a:srgbClr val="A5D867"/>
    <a:srgbClr val="009FDA"/>
    <a:srgbClr val="69BE28"/>
    <a:srgbClr val="000000"/>
    <a:srgbClr val="4F81BD"/>
    <a:srgbClr val="8F23B3"/>
    <a:srgbClr val="D52B1E"/>
    <a:srgbClr val="EBFA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BC21E-20DD-4926-85E2-E49D0D55C7C8}" v="158" dt="2020-09-11T15:54:33.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554" y="96"/>
      </p:cViewPr>
      <p:guideLst>
        <p:guide pos="2880"/>
        <p:guide orient="horz"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ce, Eliezer - HCD" userId="S::eliezer.arce@houstontx.gov::86e2a09b-373b-4628-98eb-6eec5ccf8f5a" providerId="AD" clId="Web-{71A03E76-81CF-4BED-A250-004593E12B09}"/>
    <pc:docChg chg="modSld">
      <pc:chgData name="Arce, Eliezer - HCD" userId="S::eliezer.arce@houstontx.gov::86e2a09b-373b-4628-98eb-6eec5ccf8f5a" providerId="AD" clId="Web-{71A03E76-81CF-4BED-A250-004593E12B09}" dt="2020-08-11T21:10:59.783" v="1" actId="20577"/>
      <pc:docMkLst>
        <pc:docMk/>
      </pc:docMkLst>
    </pc:docChg>
  </pc:docChgLst>
  <pc:docChgLst>
    <pc:chgData name="Makuch, Ellary - HCD" userId="S::ellary.makuch@houstontx.gov::729c8c1d-8dd7-405b-b3f7-feabc0c037d0" providerId="AD" clId="Web-{29F97F2D-06C7-4E20-9242-2EC8E5C9BE24}"/>
    <pc:docChg chg="addSld">
      <pc:chgData name="Makuch, Ellary - HCD" userId="S::ellary.makuch@houstontx.gov::729c8c1d-8dd7-405b-b3f7-feabc0c037d0" providerId="AD" clId="Web-{29F97F2D-06C7-4E20-9242-2EC8E5C9BE24}" dt="2020-09-11T15:48:18.243" v="0"/>
      <pc:docMkLst>
        <pc:docMk/>
      </pc:docMkLst>
      <pc:sldChg chg="add">
        <pc:chgData name="Makuch, Ellary - HCD" userId="S::ellary.makuch@houstontx.gov::729c8c1d-8dd7-405b-b3f7-feabc0c037d0" providerId="AD" clId="Web-{29F97F2D-06C7-4E20-9242-2EC8E5C9BE24}" dt="2020-09-11T15:48:18.243" v="0"/>
        <pc:sldMkLst>
          <pc:docMk/>
          <pc:sldMk cId="3791393463" sldId="1338"/>
        </pc:sldMkLst>
      </pc:sldChg>
    </pc:docChg>
  </pc:docChgLst>
  <pc:docChgLst>
    <pc:chgData name="Arce, Eliezer - HCD" userId="S::eliezer.arce@houstontx.gov::86e2a09b-373b-4628-98eb-6eec5ccf8f5a" providerId="AD" clId="Web-{08134E49-567A-4852-8E91-95EC28AE58CF}"/>
    <pc:docChg chg="addSld delSld modSld">
      <pc:chgData name="Arce, Eliezer - HCD" userId="S::eliezer.arce@houstontx.gov::86e2a09b-373b-4628-98eb-6eec5ccf8f5a" providerId="AD" clId="Web-{08134E49-567A-4852-8E91-95EC28AE58CF}" dt="2020-07-17T17:12:44.355" v="41"/>
      <pc:docMkLst>
        <pc:docMk/>
      </pc:docMkLst>
    </pc:docChg>
  </pc:docChgLst>
  <pc:docChgLst>
    <pc:chgData name="Arce, Eliezer - HCD" userId="S::eliezer.arce@houstontx.gov::86e2a09b-373b-4628-98eb-6eec5ccf8f5a" providerId="AD" clId="Web-{7EEDD70B-4C8F-417F-879D-1C191B0AB584}"/>
    <pc:docChg chg="modSld">
      <pc:chgData name="Arce, Eliezer - HCD" userId="S::eliezer.arce@houstontx.gov::86e2a09b-373b-4628-98eb-6eec5ccf8f5a" providerId="AD" clId="Web-{7EEDD70B-4C8F-417F-879D-1C191B0AB584}" dt="2020-09-11T13:37:26.633" v="11"/>
      <pc:docMkLst>
        <pc:docMk/>
      </pc:docMkLst>
      <pc:sldChg chg="modSp">
        <pc:chgData name="Arce, Eliezer - HCD" userId="S::eliezer.arce@houstontx.gov::86e2a09b-373b-4628-98eb-6eec5ccf8f5a" providerId="AD" clId="Web-{7EEDD70B-4C8F-417F-879D-1C191B0AB584}" dt="2020-09-11T13:35:34.553" v="5" actId="1076"/>
        <pc:sldMkLst>
          <pc:docMk/>
          <pc:sldMk cId="1628325273" sldId="1283"/>
        </pc:sldMkLst>
        <pc:spChg chg="mod">
          <ac:chgData name="Arce, Eliezer - HCD" userId="S::eliezer.arce@houstontx.gov::86e2a09b-373b-4628-98eb-6eec5ccf8f5a" providerId="AD" clId="Web-{7EEDD70B-4C8F-417F-879D-1C191B0AB584}" dt="2020-09-11T13:35:34.553" v="5" actId="1076"/>
          <ac:spMkLst>
            <pc:docMk/>
            <pc:sldMk cId="1628325273" sldId="1283"/>
            <ac:spMk id="3" creationId="{722B3853-CAE0-E940-925F-2EC655D462CD}"/>
          </ac:spMkLst>
        </pc:spChg>
      </pc:sldChg>
      <pc:sldChg chg="modSp">
        <pc:chgData name="Arce, Eliezer - HCD" userId="S::eliezer.arce@houstontx.gov::86e2a09b-373b-4628-98eb-6eec5ccf8f5a" providerId="AD" clId="Web-{7EEDD70B-4C8F-417F-879D-1C191B0AB584}" dt="2020-09-11T13:36:49.695" v="9" actId="1076"/>
        <pc:sldMkLst>
          <pc:docMk/>
          <pc:sldMk cId="1037623263" sldId="1323"/>
        </pc:sldMkLst>
        <pc:spChg chg="mod">
          <ac:chgData name="Arce, Eliezer - HCD" userId="S::eliezer.arce@houstontx.gov::86e2a09b-373b-4628-98eb-6eec5ccf8f5a" providerId="AD" clId="Web-{7EEDD70B-4C8F-417F-879D-1C191B0AB584}" dt="2020-09-11T13:36:49.695" v="9" actId="1076"/>
          <ac:spMkLst>
            <pc:docMk/>
            <pc:sldMk cId="1037623263" sldId="1323"/>
            <ac:spMk id="7" creationId="{54C7C54A-6C4B-42BF-BD94-05F6A94FE1B3}"/>
          </ac:spMkLst>
        </pc:spChg>
      </pc:sldChg>
      <pc:sldChg chg="modSp">
        <pc:chgData name="Arce, Eliezer - HCD" userId="S::eliezer.arce@houstontx.gov::86e2a09b-373b-4628-98eb-6eec5ccf8f5a" providerId="AD" clId="Web-{7EEDD70B-4C8F-417F-879D-1C191B0AB584}" dt="2020-09-11T13:36:56.992" v="10" actId="14100"/>
        <pc:sldMkLst>
          <pc:docMk/>
          <pc:sldMk cId="2519297175" sldId="1326"/>
        </pc:sldMkLst>
        <pc:spChg chg="mod">
          <ac:chgData name="Arce, Eliezer - HCD" userId="S::eliezer.arce@houstontx.gov::86e2a09b-373b-4628-98eb-6eec5ccf8f5a" providerId="AD" clId="Web-{7EEDD70B-4C8F-417F-879D-1C191B0AB584}" dt="2020-09-11T13:36:56.992" v="10" actId="14100"/>
          <ac:spMkLst>
            <pc:docMk/>
            <pc:sldMk cId="2519297175" sldId="1326"/>
            <ac:spMk id="4" creationId="{E55DEB7D-03DE-49D2-9678-83CD865A1F8E}"/>
          </ac:spMkLst>
        </pc:spChg>
      </pc:sldChg>
      <pc:sldChg chg="delSp">
        <pc:chgData name="Arce, Eliezer - HCD" userId="S::eliezer.arce@houstontx.gov::86e2a09b-373b-4628-98eb-6eec5ccf8f5a" providerId="AD" clId="Web-{7EEDD70B-4C8F-417F-879D-1C191B0AB584}" dt="2020-09-11T13:37:26.633" v="11"/>
        <pc:sldMkLst>
          <pc:docMk/>
          <pc:sldMk cId="1340410685" sldId="1327"/>
        </pc:sldMkLst>
        <pc:spChg chg="del">
          <ac:chgData name="Arce, Eliezer - HCD" userId="S::eliezer.arce@houstontx.gov::86e2a09b-373b-4628-98eb-6eec5ccf8f5a" providerId="AD" clId="Web-{7EEDD70B-4C8F-417F-879D-1C191B0AB584}" dt="2020-09-11T13:37:26.633" v="11"/>
          <ac:spMkLst>
            <pc:docMk/>
            <pc:sldMk cId="1340410685" sldId="1327"/>
            <ac:spMk id="4" creationId="{E55DEB7D-03DE-49D2-9678-83CD865A1F8E}"/>
          </ac:spMkLst>
        </pc:spChg>
      </pc:sldChg>
    </pc:docChg>
  </pc:docChgLst>
  <pc:docChgLst>
    <pc:chgData name="Arce, Eliezer - HCD" userId="S::eliezer.arce@houstontx.gov::86e2a09b-373b-4628-98eb-6eec5ccf8f5a" providerId="AD" clId="Web-{B1AF6AC9-09E3-4A2A-A47F-E73E9F58CA1A}"/>
    <pc:docChg chg="modSld">
      <pc:chgData name="Arce, Eliezer - HCD" userId="S::eliezer.arce@houstontx.gov::86e2a09b-373b-4628-98eb-6eec5ccf8f5a" providerId="AD" clId="Web-{B1AF6AC9-09E3-4A2A-A47F-E73E9F58CA1A}" dt="2020-08-12T19:33:27.675" v="38" actId="1076"/>
      <pc:docMkLst>
        <pc:docMk/>
      </pc:docMkLst>
      <pc:sldChg chg="modSp">
        <pc:chgData name="Arce, Eliezer - HCD" userId="S::eliezer.arce@houstontx.gov::86e2a09b-373b-4628-98eb-6eec5ccf8f5a" providerId="AD" clId="Web-{B1AF6AC9-09E3-4A2A-A47F-E73E9F58CA1A}" dt="2020-08-12T19:33:27.675" v="38" actId="1076"/>
        <pc:sldMkLst>
          <pc:docMk/>
          <pc:sldMk cId="1628325273" sldId="1283"/>
        </pc:sldMkLst>
        <pc:spChg chg="mod">
          <ac:chgData name="Arce, Eliezer - HCD" userId="S::eliezer.arce@houstontx.gov::86e2a09b-373b-4628-98eb-6eec5ccf8f5a" providerId="AD" clId="Web-{B1AF6AC9-09E3-4A2A-A47F-E73E9F58CA1A}" dt="2020-08-12T19:33:27.675" v="38" actId="1076"/>
          <ac:spMkLst>
            <pc:docMk/>
            <pc:sldMk cId="1628325273" sldId="1283"/>
            <ac:spMk id="3" creationId="{722B3853-CAE0-E940-925F-2EC655D462CD}"/>
          </ac:spMkLst>
        </pc:spChg>
      </pc:sldChg>
    </pc:docChg>
  </pc:docChgLst>
  <pc:docChgLst>
    <pc:chgData name="Arce, Eliezer - HCD" userId="S::eliezer.arce@houstontx.gov::86e2a09b-373b-4628-98eb-6eec5ccf8f5a" providerId="AD" clId="Web-{6FDF7C9F-27DA-4DE5-A3DD-3BC2734CB1FE}"/>
    <pc:docChg chg="addSld delSld modSld sldOrd">
      <pc:chgData name="Arce, Eliezer - HCD" userId="S::eliezer.arce@houstontx.gov::86e2a09b-373b-4628-98eb-6eec5ccf8f5a" providerId="AD" clId="Web-{6FDF7C9F-27DA-4DE5-A3DD-3BC2734CB1FE}" dt="2020-08-13T03:04:37.083" v="119"/>
      <pc:docMkLst>
        <pc:docMk/>
      </pc:docMkLst>
      <pc:sldChg chg="modSp">
        <pc:chgData name="Arce, Eliezer - HCD" userId="S::eliezer.arce@houstontx.gov::86e2a09b-373b-4628-98eb-6eec5ccf8f5a" providerId="AD" clId="Web-{6FDF7C9F-27DA-4DE5-A3DD-3BC2734CB1FE}" dt="2020-08-13T02:58:09.830" v="85" actId="20577"/>
        <pc:sldMkLst>
          <pc:docMk/>
          <pc:sldMk cId="1628325273" sldId="1283"/>
        </pc:sldMkLst>
        <pc:spChg chg="mod">
          <ac:chgData name="Arce, Eliezer - HCD" userId="S::eliezer.arce@houstontx.gov::86e2a09b-373b-4628-98eb-6eec5ccf8f5a" providerId="AD" clId="Web-{6FDF7C9F-27DA-4DE5-A3DD-3BC2734CB1FE}" dt="2020-08-13T02:58:09.830" v="85" actId="20577"/>
          <ac:spMkLst>
            <pc:docMk/>
            <pc:sldMk cId="1628325273" sldId="1283"/>
            <ac:spMk id="2" creationId="{C717D681-2543-EF45-B7DB-FEB716816DE0}"/>
          </ac:spMkLst>
        </pc:spChg>
      </pc:sldChg>
    </pc:docChg>
  </pc:docChgLst>
  <pc:docChgLst>
    <pc:chgData name="Arce, Eliezer - HCD" userId="S::eliezer.arce@houstontx.gov::86e2a09b-373b-4628-98eb-6eec5ccf8f5a" providerId="AD" clId="Web-{49DD41A6-9AB4-4E82-9BD7-8BFC24925165}"/>
    <pc:docChg chg="modSld sldOrd">
      <pc:chgData name="Arce, Eliezer - HCD" userId="S::eliezer.arce@houstontx.gov::86e2a09b-373b-4628-98eb-6eec5ccf8f5a" providerId="AD" clId="Web-{49DD41A6-9AB4-4E82-9BD7-8BFC24925165}" dt="2020-08-07T16:54:39.101" v="15" actId="1076"/>
      <pc:docMkLst>
        <pc:docMk/>
      </pc:docMkLst>
    </pc:docChg>
  </pc:docChgLst>
  <pc:docChgLst>
    <pc:chgData name="Arce, Eliezer - HCD" userId="S::eliezer.arce@houstontx.gov::86e2a09b-373b-4628-98eb-6eec5ccf8f5a" providerId="AD" clId="Web-{64899515-BB86-42D0-A8F0-50E33DF5527D}"/>
    <pc:docChg chg="modSld">
      <pc:chgData name="Arce, Eliezer - HCD" userId="S::eliezer.arce@houstontx.gov::86e2a09b-373b-4628-98eb-6eec5ccf8f5a" providerId="AD" clId="Web-{64899515-BB86-42D0-A8F0-50E33DF5527D}" dt="2020-07-21T16:10:26.646" v="43" actId="20577"/>
      <pc:docMkLst>
        <pc:docMk/>
      </pc:docMkLst>
      <pc:sldChg chg="modSp">
        <pc:chgData name="Arce, Eliezer - HCD" userId="S::eliezer.arce@houstontx.gov::86e2a09b-373b-4628-98eb-6eec5ccf8f5a" providerId="AD" clId="Web-{64899515-BB86-42D0-A8F0-50E33DF5527D}" dt="2020-07-21T16:09:49.255" v="39" actId="20577"/>
        <pc:sldMkLst>
          <pc:docMk/>
          <pc:sldMk cId="922454465" sldId="612"/>
        </pc:sldMkLst>
        <pc:spChg chg="mod">
          <ac:chgData name="Arce, Eliezer - HCD" userId="S::eliezer.arce@houstontx.gov::86e2a09b-373b-4628-98eb-6eec5ccf8f5a" providerId="AD" clId="Web-{64899515-BB86-42D0-A8F0-50E33DF5527D}" dt="2020-07-21T16:09:49.255" v="39" actId="20577"/>
          <ac:spMkLst>
            <pc:docMk/>
            <pc:sldMk cId="922454465" sldId="612"/>
            <ac:spMk id="3" creationId="{722B3853-CAE0-E940-925F-2EC655D462CD}"/>
          </ac:spMkLst>
        </pc:spChg>
      </pc:sldChg>
    </pc:docChg>
  </pc:docChgLst>
  <pc:docChgLst>
    <pc:chgData name="Arce, Eliezer - HCD" userId="S::eliezer.arce@houstontx.gov::86e2a09b-373b-4628-98eb-6eec5ccf8f5a" providerId="AD" clId="Web-{6B2628F2-0931-41C7-89F2-7A349C1D8203}"/>
    <pc:docChg chg="addSld modSld">
      <pc:chgData name="Arce, Eliezer - HCD" userId="S::eliezer.arce@houstontx.gov::86e2a09b-373b-4628-98eb-6eec5ccf8f5a" providerId="AD" clId="Web-{6B2628F2-0931-41C7-89F2-7A349C1D8203}" dt="2020-08-11T16:49:54.884" v="87" actId="20577"/>
      <pc:docMkLst>
        <pc:docMk/>
      </pc:docMkLst>
      <pc:sldChg chg="modSp add replId">
        <pc:chgData name="Arce, Eliezer - HCD" userId="S::eliezer.arce@houstontx.gov::86e2a09b-373b-4628-98eb-6eec5ccf8f5a" providerId="AD" clId="Web-{6B2628F2-0931-41C7-89F2-7A349C1D8203}" dt="2020-08-11T16:45:15.172" v="31" actId="20577"/>
        <pc:sldMkLst>
          <pc:docMk/>
          <pc:sldMk cId="1628325273" sldId="1283"/>
        </pc:sldMkLst>
        <pc:spChg chg="mod">
          <ac:chgData name="Arce, Eliezer - HCD" userId="S::eliezer.arce@houstontx.gov::86e2a09b-373b-4628-98eb-6eec5ccf8f5a" providerId="AD" clId="Web-{6B2628F2-0931-41C7-89F2-7A349C1D8203}" dt="2020-08-11T16:44:34.372" v="28" actId="20577"/>
          <ac:spMkLst>
            <pc:docMk/>
            <pc:sldMk cId="1628325273" sldId="1283"/>
            <ac:spMk id="2" creationId="{C717D681-2543-EF45-B7DB-FEB716816DE0}"/>
          </ac:spMkLst>
        </pc:spChg>
        <pc:spChg chg="mod">
          <ac:chgData name="Arce, Eliezer - HCD" userId="S::eliezer.arce@houstontx.gov::86e2a09b-373b-4628-98eb-6eec5ccf8f5a" providerId="AD" clId="Web-{6B2628F2-0931-41C7-89F2-7A349C1D8203}" dt="2020-08-11T16:45:15.172" v="31" actId="20577"/>
          <ac:spMkLst>
            <pc:docMk/>
            <pc:sldMk cId="1628325273" sldId="1283"/>
            <ac:spMk id="3" creationId="{722B3853-CAE0-E940-925F-2EC655D462CD}"/>
          </ac:spMkLst>
        </pc:spChg>
      </pc:sldChg>
    </pc:docChg>
  </pc:docChgLst>
  <pc:docChgLst>
    <pc:chgData name="Arce, Eliezer - HCD" userId="S::eliezer.arce@houstontx.gov::86e2a09b-373b-4628-98eb-6eec5ccf8f5a" providerId="AD" clId="Web-{8E048E36-748A-4CC3-B4D2-287B2E8989B7}"/>
    <pc:docChg chg="addSld modSld sldOrd">
      <pc:chgData name="Arce, Eliezer - HCD" userId="S::eliezer.arce@houstontx.gov::86e2a09b-373b-4628-98eb-6eec5ccf8f5a" providerId="AD" clId="Web-{8E048E36-748A-4CC3-B4D2-287B2E8989B7}" dt="2020-07-20T19:39:02.327" v="235"/>
      <pc:docMkLst>
        <pc:docMk/>
      </pc:docMkLst>
    </pc:docChg>
  </pc:docChgLst>
  <pc:docChgLst>
    <pc:chgData name="Arce, Eliezer - HCD" userId="S::eliezer.arce@houstontx.gov::86e2a09b-373b-4628-98eb-6eec5ccf8f5a" providerId="AD" clId="Web-{19731F7B-B83D-47AB-8C1B-9CFAAE857417}"/>
    <pc:docChg chg="addSld modSld">
      <pc:chgData name="Arce, Eliezer - HCD" userId="S::eliezer.arce@houstontx.gov::86e2a09b-373b-4628-98eb-6eec5ccf8f5a" providerId="AD" clId="Web-{19731F7B-B83D-47AB-8C1B-9CFAAE857417}" dt="2020-07-20T15:08:00.425" v="4" actId="14100"/>
      <pc:docMkLst>
        <pc:docMk/>
      </pc:docMkLst>
    </pc:docChg>
  </pc:docChgLst>
  <pc:docChgLst>
    <pc:chgData name="Arce, Eliezer - HCD" userId="S::eliezer.arce@houstontx.gov::86e2a09b-373b-4628-98eb-6eec5ccf8f5a" providerId="AD" clId="Web-{F621333B-8158-433B-8AA3-1DCF6DE70FD1}"/>
    <pc:docChg chg="addSld modSld">
      <pc:chgData name="Arce, Eliezer - HCD" userId="S::eliezer.arce@houstontx.gov::86e2a09b-373b-4628-98eb-6eec5ccf8f5a" providerId="AD" clId="Web-{F621333B-8158-433B-8AA3-1DCF6DE70FD1}" dt="2020-08-11T18:31:59.528" v="30" actId="1076"/>
      <pc:docMkLst>
        <pc:docMk/>
      </pc:docMkLst>
    </pc:docChg>
  </pc:docChgLst>
  <pc:docChgLst>
    <pc:chgData name="Arce, Eliezer - HCD" userId="S::eliezer.arce@houstontx.gov::86e2a09b-373b-4628-98eb-6eec5ccf8f5a" providerId="AD" clId="Web-{43A82FA0-EF92-4D30-BB0A-DFEA3C4426AE}"/>
    <pc:docChg chg="addSld modSld">
      <pc:chgData name="Arce, Eliezer - HCD" userId="S::eliezer.arce@houstontx.gov::86e2a09b-373b-4628-98eb-6eec5ccf8f5a" providerId="AD" clId="Web-{43A82FA0-EF92-4D30-BB0A-DFEA3C4426AE}" dt="2020-08-12T20:13:52.367" v="61" actId="20577"/>
      <pc:docMkLst>
        <pc:docMk/>
      </pc:docMkLst>
    </pc:docChg>
  </pc:docChgLst>
  <pc:docChgLst>
    <pc:chgData name="Arce, Eliezer - HCD" userId="S::eliezer.arce@houstontx.gov::86e2a09b-373b-4628-98eb-6eec5ccf8f5a" providerId="AD" clId="Web-{A98BDCBB-6CFD-4BC2-BE25-B9CDD3DA8F4B}"/>
    <pc:docChg chg="addSld modSld sldOrd">
      <pc:chgData name="Arce, Eliezer - HCD" userId="S::eliezer.arce@houstontx.gov::86e2a09b-373b-4628-98eb-6eec5ccf8f5a" providerId="AD" clId="Web-{A98BDCBB-6CFD-4BC2-BE25-B9CDD3DA8F4B}" dt="2020-09-02T20:32:13.666" v="90" actId="1076"/>
      <pc:docMkLst>
        <pc:docMk/>
      </pc:docMkLst>
      <pc:sldChg chg="addSp delSp modSp add ord replId">
        <pc:chgData name="Arce, Eliezer - HCD" userId="S::eliezer.arce@houstontx.gov::86e2a09b-373b-4628-98eb-6eec5ccf8f5a" providerId="AD" clId="Web-{A98BDCBB-6CFD-4BC2-BE25-B9CDD3DA8F4B}" dt="2020-09-02T20:22:14.856" v="78" actId="1076"/>
        <pc:sldMkLst>
          <pc:docMk/>
          <pc:sldMk cId="3817613608" sldId="1317"/>
        </pc:sldMkLst>
        <pc:spChg chg="mod">
          <ac:chgData name="Arce, Eliezer - HCD" userId="S::eliezer.arce@houstontx.gov::86e2a09b-373b-4628-98eb-6eec5ccf8f5a" providerId="AD" clId="Web-{A98BDCBB-6CFD-4BC2-BE25-B9CDD3DA8F4B}" dt="2020-09-02T20:14:20.314" v="37" actId="20577"/>
          <ac:spMkLst>
            <pc:docMk/>
            <pc:sldMk cId="3817613608" sldId="1317"/>
            <ac:spMk id="2" creationId="{AC4312D3-8AF4-4A94-987F-33009166ED6F}"/>
          </ac:spMkLst>
        </pc:spChg>
        <pc:spChg chg="add del mod">
          <ac:chgData name="Arce, Eliezer - HCD" userId="S::eliezer.arce@houstontx.gov::86e2a09b-373b-4628-98eb-6eec5ccf8f5a" providerId="AD" clId="Web-{A98BDCBB-6CFD-4BC2-BE25-B9CDD3DA8F4B}" dt="2020-09-02T20:13:02.109" v="9" actId="1076"/>
          <ac:spMkLst>
            <pc:docMk/>
            <pc:sldMk cId="3817613608" sldId="1317"/>
            <ac:spMk id="3" creationId="{20A17010-653D-4985-B92E-BAD3D49E6A4F}"/>
          </ac:spMkLst>
        </pc:spChg>
        <pc:picChg chg="del">
          <ac:chgData name="Arce, Eliezer - HCD" userId="S::eliezer.arce@houstontx.gov::86e2a09b-373b-4628-98eb-6eec5ccf8f5a" providerId="AD" clId="Web-{A98BDCBB-6CFD-4BC2-BE25-B9CDD3DA8F4B}" dt="2020-09-02T20:12:51.156" v="2" actId="1076"/>
          <ac:picMkLst>
            <pc:docMk/>
            <pc:sldMk cId="3817613608" sldId="1317"/>
            <ac:picMk id="4" creationId="{8575A3A5-F482-4063-A2B2-BA388E671709}"/>
          </ac:picMkLst>
        </pc:picChg>
        <pc:picChg chg="add mod">
          <ac:chgData name="Arce, Eliezer - HCD" userId="S::eliezer.arce@houstontx.gov::86e2a09b-373b-4628-98eb-6eec5ccf8f5a" providerId="AD" clId="Web-{A98BDCBB-6CFD-4BC2-BE25-B9CDD3DA8F4B}" dt="2020-09-02T20:22:14.856" v="78" actId="1076"/>
          <ac:picMkLst>
            <pc:docMk/>
            <pc:sldMk cId="3817613608" sldId="1317"/>
            <ac:picMk id="5" creationId="{540EFD1D-4656-4BFC-9D0A-626703A00D79}"/>
          </ac:picMkLst>
        </pc:picChg>
        <pc:picChg chg="add del mod">
          <ac:chgData name="Arce, Eliezer - HCD" userId="S::eliezer.arce@houstontx.gov::86e2a09b-373b-4628-98eb-6eec5ccf8f5a" providerId="AD" clId="Web-{A98BDCBB-6CFD-4BC2-BE25-B9CDD3DA8F4B}" dt="2020-09-02T20:19:16.508" v="68" actId="1076"/>
          <ac:picMkLst>
            <pc:docMk/>
            <pc:sldMk cId="3817613608" sldId="1317"/>
            <ac:picMk id="6" creationId="{A4321F80-3F2D-4599-891A-8D7D1F99DA5A}"/>
          </ac:picMkLst>
        </pc:picChg>
        <pc:picChg chg="add mod">
          <ac:chgData name="Arce, Eliezer - HCD" userId="S::eliezer.arce@houstontx.gov::86e2a09b-373b-4628-98eb-6eec5ccf8f5a" providerId="AD" clId="Web-{A98BDCBB-6CFD-4BC2-BE25-B9CDD3DA8F4B}" dt="2020-09-02T20:19:05.117" v="66" actId="1076"/>
          <ac:picMkLst>
            <pc:docMk/>
            <pc:sldMk cId="3817613608" sldId="1317"/>
            <ac:picMk id="7" creationId="{A85A4BF4-F18C-4B19-9FDA-94515F87663A}"/>
          </ac:picMkLst>
        </pc:picChg>
        <pc:picChg chg="add del mod">
          <ac:chgData name="Arce, Eliezer - HCD" userId="S::eliezer.arce@houstontx.gov::86e2a09b-373b-4628-98eb-6eec5ccf8f5a" providerId="AD" clId="Web-{A98BDCBB-6CFD-4BC2-BE25-B9CDD3DA8F4B}" dt="2020-09-02T20:19:00.492" v="65" actId="1076"/>
          <ac:picMkLst>
            <pc:docMk/>
            <pc:sldMk cId="3817613608" sldId="1317"/>
            <ac:picMk id="8" creationId="{AF8FE539-1E8B-449C-A0DE-4A2C0711F5DF}"/>
          </ac:picMkLst>
        </pc:picChg>
        <pc:picChg chg="add mod">
          <ac:chgData name="Arce, Eliezer - HCD" userId="S::eliezer.arce@houstontx.gov::86e2a09b-373b-4628-98eb-6eec5ccf8f5a" providerId="AD" clId="Web-{A98BDCBB-6CFD-4BC2-BE25-B9CDD3DA8F4B}" dt="2020-09-02T20:17:59.147" v="60" actId="14100"/>
          <ac:picMkLst>
            <pc:docMk/>
            <pc:sldMk cId="3817613608" sldId="1317"/>
            <ac:picMk id="9" creationId="{0F72B41F-60E3-48F1-A577-A745C8783AB5}"/>
          </ac:picMkLst>
        </pc:picChg>
        <pc:picChg chg="add mod">
          <ac:chgData name="Arce, Eliezer - HCD" userId="S::eliezer.arce@houstontx.gov::86e2a09b-373b-4628-98eb-6eec5ccf8f5a" providerId="AD" clId="Web-{A98BDCBB-6CFD-4BC2-BE25-B9CDD3DA8F4B}" dt="2020-09-02T20:19:08.383" v="67" actId="1076"/>
          <ac:picMkLst>
            <pc:docMk/>
            <pc:sldMk cId="3817613608" sldId="1317"/>
            <ac:picMk id="10" creationId="{58068C22-6EBF-40E3-B5AB-D1525C32F0FE}"/>
          </ac:picMkLst>
        </pc:picChg>
        <pc:picChg chg="add mod">
          <ac:chgData name="Arce, Eliezer - HCD" userId="S::eliezer.arce@houstontx.gov::86e2a09b-373b-4628-98eb-6eec5ccf8f5a" providerId="AD" clId="Web-{A98BDCBB-6CFD-4BC2-BE25-B9CDD3DA8F4B}" dt="2020-09-02T20:22:06.449" v="76" actId="1076"/>
          <ac:picMkLst>
            <pc:docMk/>
            <pc:sldMk cId="3817613608" sldId="1317"/>
            <ac:picMk id="11" creationId="{59EDC728-970F-4BDB-85CC-7803A7385597}"/>
          </ac:picMkLst>
        </pc:picChg>
        <pc:picChg chg="add mod">
          <ac:chgData name="Arce, Eliezer - HCD" userId="S::eliezer.arce@houstontx.gov::86e2a09b-373b-4628-98eb-6eec5ccf8f5a" providerId="AD" clId="Web-{A98BDCBB-6CFD-4BC2-BE25-B9CDD3DA8F4B}" dt="2020-09-02T20:22:10.684" v="77" actId="1076"/>
          <ac:picMkLst>
            <pc:docMk/>
            <pc:sldMk cId="3817613608" sldId="1317"/>
            <ac:picMk id="12" creationId="{D32ABEF6-ED79-4A2A-850F-C1BF170643A9}"/>
          </ac:picMkLst>
        </pc:picChg>
      </pc:sldChg>
    </pc:docChg>
  </pc:docChgLst>
  <pc:docChgLst>
    <pc:chgData name="Arce, Eliezer - HCD" userId="S::eliezer.arce@houstontx.gov::86e2a09b-373b-4628-98eb-6eec5ccf8f5a" providerId="AD" clId="Web-{B16B1CA6-06EE-4E2F-B33E-40F9562E5847}"/>
    <pc:docChg chg="addSld modSld">
      <pc:chgData name="Arce, Eliezer - HCD" userId="S::eliezer.arce@houstontx.gov::86e2a09b-373b-4628-98eb-6eec5ccf8f5a" providerId="AD" clId="Web-{B16B1CA6-06EE-4E2F-B33E-40F9562E5847}" dt="2020-08-12T19:54:08.280" v="181" actId="20577"/>
      <pc:docMkLst>
        <pc:docMk/>
      </pc:docMkLst>
      <pc:sldChg chg="modSp">
        <pc:chgData name="Arce, Eliezer - HCD" userId="S::eliezer.arce@houstontx.gov::86e2a09b-373b-4628-98eb-6eec5ccf8f5a" providerId="AD" clId="Web-{B16B1CA6-06EE-4E2F-B33E-40F9562E5847}" dt="2020-08-12T19:53:11.389" v="175" actId="20577"/>
        <pc:sldMkLst>
          <pc:docMk/>
          <pc:sldMk cId="1628325273" sldId="1283"/>
        </pc:sldMkLst>
        <pc:spChg chg="mod">
          <ac:chgData name="Arce, Eliezer - HCD" userId="S::eliezer.arce@houstontx.gov::86e2a09b-373b-4628-98eb-6eec5ccf8f5a" providerId="AD" clId="Web-{B16B1CA6-06EE-4E2F-B33E-40F9562E5847}" dt="2020-08-12T19:53:11.389" v="175" actId="20577"/>
          <ac:spMkLst>
            <pc:docMk/>
            <pc:sldMk cId="1628325273" sldId="1283"/>
            <ac:spMk id="3" creationId="{722B3853-CAE0-E940-925F-2EC655D462CD}"/>
          </ac:spMkLst>
        </pc:spChg>
      </pc:sldChg>
    </pc:docChg>
  </pc:docChgLst>
  <pc:docChgLst>
    <pc:chgData name="Arce, Eliezer - HCD" userId="S::eliezer.arce@houstontx.gov::86e2a09b-373b-4628-98eb-6eec5ccf8f5a" providerId="AD" clId="Web-{D644857C-1AF6-40A1-90EB-17C034AF69E8}"/>
    <pc:docChg chg="modSld">
      <pc:chgData name="Arce, Eliezer - HCD" userId="S::eliezer.arce@houstontx.gov::86e2a09b-373b-4628-98eb-6eec5ccf8f5a" providerId="AD" clId="Web-{D644857C-1AF6-40A1-90EB-17C034AF69E8}" dt="2020-08-21T13:58:58.073" v="31" actId="14100"/>
      <pc:docMkLst>
        <pc:docMk/>
      </pc:docMkLst>
      <pc:sldChg chg="modSp">
        <pc:chgData name="Arce, Eliezer - HCD" userId="S::eliezer.arce@houstontx.gov::86e2a09b-373b-4628-98eb-6eec5ccf8f5a" providerId="AD" clId="Web-{D644857C-1AF6-40A1-90EB-17C034AF69E8}" dt="2020-08-21T13:58:58.073" v="31" actId="14100"/>
        <pc:sldMkLst>
          <pc:docMk/>
          <pc:sldMk cId="922454465" sldId="612"/>
        </pc:sldMkLst>
        <pc:spChg chg="mod">
          <ac:chgData name="Arce, Eliezer - HCD" userId="S::eliezer.arce@houstontx.gov::86e2a09b-373b-4628-98eb-6eec5ccf8f5a" providerId="AD" clId="Web-{D644857C-1AF6-40A1-90EB-17C034AF69E8}" dt="2020-08-21T13:58:50.072" v="29" actId="14100"/>
          <ac:spMkLst>
            <pc:docMk/>
            <pc:sldMk cId="922454465" sldId="612"/>
            <ac:spMk id="2" creationId="{C717D681-2543-EF45-B7DB-FEB716816DE0}"/>
          </ac:spMkLst>
        </pc:spChg>
        <pc:spChg chg="mod">
          <ac:chgData name="Arce, Eliezer - HCD" userId="S::eliezer.arce@houstontx.gov::86e2a09b-373b-4628-98eb-6eec5ccf8f5a" providerId="AD" clId="Web-{D644857C-1AF6-40A1-90EB-17C034AF69E8}" dt="2020-08-21T13:58:58.073" v="31" actId="14100"/>
          <ac:spMkLst>
            <pc:docMk/>
            <pc:sldMk cId="922454465" sldId="612"/>
            <ac:spMk id="3" creationId="{722B3853-CAE0-E940-925F-2EC655D462CD}"/>
          </ac:spMkLst>
        </pc:spChg>
      </pc:sldChg>
    </pc:docChg>
  </pc:docChgLst>
  <pc:docChgLst>
    <pc:chgData name="Arce, Eliezer - HCD" userId="S::eliezer.arce@houstontx.gov::86e2a09b-373b-4628-98eb-6eec5ccf8f5a" providerId="AD" clId="Web-{D4A438D8-A72A-42A6-BDAA-E068C8B893C9}"/>
    <pc:docChg chg="modSld">
      <pc:chgData name="Arce, Eliezer - HCD" userId="S::eliezer.arce@houstontx.gov::86e2a09b-373b-4628-98eb-6eec5ccf8f5a" providerId="AD" clId="Web-{D4A438D8-A72A-42A6-BDAA-E068C8B893C9}" dt="2020-08-14T18:38:38.272" v="3" actId="1076"/>
      <pc:docMkLst>
        <pc:docMk/>
      </pc:docMkLst>
      <pc:sldChg chg="modSp">
        <pc:chgData name="Arce, Eliezer - HCD" userId="S::eliezer.arce@houstontx.gov::86e2a09b-373b-4628-98eb-6eec5ccf8f5a" providerId="AD" clId="Web-{D4A438D8-A72A-42A6-BDAA-E068C8B893C9}" dt="2020-08-14T18:38:38.272" v="3" actId="1076"/>
        <pc:sldMkLst>
          <pc:docMk/>
          <pc:sldMk cId="1200590888" sldId="1118"/>
        </pc:sldMkLst>
        <pc:spChg chg="mod">
          <ac:chgData name="Arce, Eliezer - HCD" userId="S::eliezer.arce@houstontx.gov::86e2a09b-373b-4628-98eb-6eec5ccf8f5a" providerId="AD" clId="Web-{D4A438D8-A72A-42A6-BDAA-E068C8B893C9}" dt="2020-08-14T18:38:38.272" v="3" actId="1076"/>
          <ac:spMkLst>
            <pc:docMk/>
            <pc:sldMk cId="1200590888" sldId="1118"/>
            <ac:spMk id="2" creationId="{7DAE7F5D-E1E8-4123-9157-24DDB65A4778}"/>
          </ac:spMkLst>
        </pc:spChg>
        <pc:spChg chg="mod">
          <ac:chgData name="Arce, Eliezer - HCD" userId="S::eliezer.arce@houstontx.gov::86e2a09b-373b-4628-98eb-6eec5ccf8f5a" providerId="AD" clId="Web-{D4A438D8-A72A-42A6-BDAA-E068C8B893C9}" dt="2020-08-14T18:38:23.366" v="0" actId="20577"/>
          <ac:spMkLst>
            <pc:docMk/>
            <pc:sldMk cId="1200590888" sldId="1118"/>
            <ac:spMk id="4" creationId="{5E5F4528-0DE6-45E4-BF79-31823773699E}"/>
          </ac:spMkLst>
        </pc:spChg>
      </pc:sldChg>
    </pc:docChg>
  </pc:docChgLst>
  <pc:docChgLst>
    <pc:chgData name="Arce, Eliezer - HCD" userId="S::eliezer.arce@houstontx.gov::86e2a09b-373b-4628-98eb-6eec5ccf8f5a" providerId="AD" clId="Web-{812CC696-294E-441C-AB6C-01AE4B048303}"/>
    <pc:docChg chg="delSld">
      <pc:chgData name="Arce, Eliezer - HCD" userId="S::eliezer.arce@houstontx.gov::86e2a09b-373b-4628-98eb-6eec5ccf8f5a" providerId="AD" clId="Web-{812CC696-294E-441C-AB6C-01AE4B048303}" dt="2020-07-20T14:16:24.442" v="27"/>
      <pc:docMkLst>
        <pc:docMk/>
      </pc:docMkLst>
    </pc:docChg>
  </pc:docChgLst>
  <pc:docChgLst>
    <pc:chgData name="Arce, Eliezer - HCD" userId="S::eliezer.arce@houstontx.gov::86e2a09b-373b-4628-98eb-6eec5ccf8f5a" providerId="AD" clId="Web-{7796FDF3-A8A9-454F-A5C5-E34E50A31528}"/>
    <pc:docChg chg="delSld modSld sldOrd">
      <pc:chgData name="Arce, Eliezer - HCD" userId="S::eliezer.arce@houstontx.gov::86e2a09b-373b-4628-98eb-6eec5ccf8f5a" providerId="AD" clId="Web-{7796FDF3-A8A9-454F-A5C5-E34E50A31528}" dt="2020-07-28T18:41:54.394" v="109"/>
      <pc:docMkLst>
        <pc:docMk/>
      </pc:docMkLst>
    </pc:docChg>
  </pc:docChgLst>
  <pc:docChgLst>
    <pc:chgData name="Arce, Eliezer - HCD" userId="S::eliezer.arce@houstontx.gov::86e2a09b-373b-4628-98eb-6eec5ccf8f5a" providerId="AD" clId="Web-{0E0F0B31-9F4C-48EE-A58E-A03018EF2E25}"/>
    <pc:docChg chg="modSld">
      <pc:chgData name="Arce, Eliezer - HCD" userId="S::eliezer.arce@houstontx.gov::86e2a09b-373b-4628-98eb-6eec5ccf8f5a" providerId="AD" clId="Web-{0E0F0B31-9F4C-48EE-A58E-A03018EF2E25}" dt="2020-08-12T19:39:37.882" v="10" actId="14100"/>
      <pc:docMkLst>
        <pc:docMk/>
      </pc:docMkLst>
    </pc:docChg>
  </pc:docChgLst>
  <pc:docChgLst>
    <pc:chgData name="Arce, Eliezer - HCD" userId="S::eliezer.arce@houstontx.gov::86e2a09b-373b-4628-98eb-6eec5ccf8f5a" providerId="AD" clId="Web-{A96EACBD-C364-4ABE-A76B-A494D65E25A8}"/>
    <pc:docChg chg="addSld modSld">
      <pc:chgData name="Arce, Eliezer - HCD" userId="S::eliezer.arce@houstontx.gov::86e2a09b-373b-4628-98eb-6eec5ccf8f5a" providerId="AD" clId="Web-{A96EACBD-C364-4ABE-A76B-A494D65E25A8}" dt="2020-08-12T19:35:14.813" v="6"/>
      <pc:docMkLst>
        <pc:docMk/>
      </pc:docMkLst>
    </pc:docChg>
  </pc:docChgLst>
  <pc:docChgLst>
    <pc:chgData name="Arce, Eliezer - HCD" userId="S::eliezer.arce@houstontx.gov::86e2a09b-373b-4628-98eb-6eec5ccf8f5a" providerId="AD" clId="Web-{1ED97239-4937-458A-8302-80ED4575EEB6}"/>
    <pc:docChg chg="addSld delSld modSld">
      <pc:chgData name="Arce, Eliezer - HCD" userId="S::eliezer.arce@houstontx.gov::86e2a09b-373b-4628-98eb-6eec5ccf8f5a" providerId="AD" clId="Web-{1ED97239-4937-458A-8302-80ED4575EEB6}" dt="2020-08-07T13:40:02.510" v="132" actId="14100"/>
      <pc:docMkLst>
        <pc:docMk/>
      </pc:docMkLst>
    </pc:docChg>
  </pc:docChgLst>
  <pc:docChgLst>
    <pc:chgData name="Arce, Eliezer - HCD" userId="S::eliezer.arce@houstontx.gov::86e2a09b-373b-4628-98eb-6eec5ccf8f5a" providerId="AD" clId="Web-{0A451610-9EB5-48B1-8D7B-F5D1293DED1E}"/>
    <pc:docChg chg="modSld">
      <pc:chgData name="Arce, Eliezer - HCD" userId="S::eliezer.arce@houstontx.gov::86e2a09b-373b-4628-98eb-6eec5ccf8f5a" providerId="AD" clId="Web-{0A451610-9EB5-48B1-8D7B-F5D1293DED1E}" dt="2020-07-31T13:57:02.715" v="0" actId="20577"/>
      <pc:docMkLst>
        <pc:docMk/>
      </pc:docMkLst>
      <pc:sldChg chg="modSp">
        <pc:chgData name="Arce, Eliezer - HCD" userId="S::eliezer.arce@houstontx.gov::86e2a09b-373b-4628-98eb-6eec5ccf8f5a" providerId="AD" clId="Web-{0A451610-9EB5-48B1-8D7B-F5D1293DED1E}" dt="2020-07-31T13:57:02.715" v="0" actId="20577"/>
        <pc:sldMkLst>
          <pc:docMk/>
          <pc:sldMk cId="922454465" sldId="612"/>
        </pc:sldMkLst>
        <pc:spChg chg="mod">
          <ac:chgData name="Arce, Eliezer - HCD" userId="S::eliezer.arce@houstontx.gov::86e2a09b-373b-4628-98eb-6eec5ccf8f5a" providerId="AD" clId="Web-{0A451610-9EB5-48B1-8D7B-F5D1293DED1E}" dt="2020-07-31T13:57:02.715" v="0" actId="20577"/>
          <ac:spMkLst>
            <pc:docMk/>
            <pc:sldMk cId="922454465" sldId="612"/>
            <ac:spMk id="3" creationId="{722B3853-CAE0-E940-925F-2EC655D462CD}"/>
          </ac:spMkLst>
        </pc:spChg>
      </pc:sldChg>
    </pc:docChg>
  </pc:docChgLst>
  <pc:docChgLst>
    <pc:chgData name="Arce, Eliezer - HCD" userId="S::eliezer.arce@houstontx.gov::86e2a09b-373b-4628-98eb-6eec5ccf8f5a" providerId="AD" clId="Web-{C03907BC-B7D6-4B57-8AEB-87962B40D94C}"/>
    <pc:docChg chg="addSld modSld">
      <pc:chgData name="Arce, Eliezer - HCD" userId="S::eliezer.arce@houstontx.gov::86e2a09b-373b-4628-98eb-6eec5ccf8f5a" providerId="AD" clId="Web-{C03907BC-B7D6-4B57-8AEB-87962B40D94C}" dt="2020-08-31T21:57:26.938" v="49" actId="20577"/>
      <pc:docMkLst>
        <pc:docMk/>
      </pc:docMkLst>
      <pc:sldChg chg="addSp modSp">
        <pc:chgData name="Arce, Eliezer - HCD" userId="S::eliezer.arce@houstontx.gov::86e2a09b-373b-4628-98eb-6eec5ccf8f5a" providerId="AD" clId="Web-{C03907BC-B7D6-4B57-8AEB-87962B40D94C}" dt="2020-08-31T21:40:51.603" v="15" actId="1076"/>
        <pc:sldMkLst>
          <pc:docMk/>
          <pc:sldMk cId="4157596079" sldId="1307"/>
        </pc:sldMkLst>
        <pc:spChg chg="mod">
          <ac:chgData name="Arce, Eliezer - HCD" userId="S::eliezer.arce@houstontx.gov::86e2a09b-373b-4628-98eb-6eec5ccf8f5a" providerId="AD" clId="Web-{C03907BC-B7D6-4B57-8AEB-87962B40D94C}" dt="2020-08-31T21:37:05.286" v="4" actId="20577"/>
          <ac:spMkLst>
            <pc:docMk/>
            <pc:sldMk cId="4157596079" sldId="1307"/>
            <ac:spMk id="2" creationId="{AC4312D3-8AF4-4A94-987F-33009166ED6F}"/>
          </ac:spMkLst>
        </pc:spChg>
        <pc:picChg chg="add mod">
          <ac:chgData name="Arce, Eliezer - HCD" userId="S::eliezer.arce@houstontx.gov::86e2a09b-373b-4628-98eb-6eec5ccf8f5a" providerId="AD" clId="Web-{C03907BC-B7D6-4B57-8AEB-87962B40D94C}" dt="2020-08-31T21:40:51.603" v="15" actId="1076"/>
          <ac:picMkLst>
            <pc:docMk/>
            <pc:sldMk cId="4157596079" sldId="1307"/>
            <ac:picMk id="3" creationId="{98CBAAB7-A377-4C3D-B7F4-712182715609}"/>
          </ac:picMkLst>
        </pc:picChg>
      </pc:sldChg>
      <pc:sldChg chg="addSp modSp add replId">
        <pc:chgData name="Arce, Eliezer - HCD" userId="S::eliezer.arce@houstontx.gov::86e2a09b-373b-4628-98eb-6eec5ccf8f5a" providerId="AD" clId="Web-{C03907BC-B7D6-4B57-8AEB-87962B40D94C}" dt="2020-08-31T21:43:01.598" v="24" actId="1076"/>
        <pc:sldMkLst>
          <pc:docMk/>
          <pc:sldMk cId="2321756390" sldId="1309"/>
        </pc:sldMkLst>
        <pc:picChg chg="add mod">
          <ac:chgData name="Arce, Eliezer - HCD" userId="S::eliezer.arce@houstontx.gov::86e2a09b-373b-4628-98eb-6eec5ccf8f5a" providerId="AD" clId="Web-{C03907BC-B7D6-4B57-8AEB-87962B40D94C}" dt="2020-08-31T21:43:01.598" v="24" actId="1076"/>
          <ac:picMkLst>
            <pc:docMk/>
            <pc:sldMk cId="2321756390" sldId="1309"/>
            <ac:picMk id="3" creationId="{1B2223FB-D50F-4959-B5AF-0467AD75BCA8}"/>
          </ac:picMkLst>
        </pc:picChg>
      </pc:sldChg>
      <pc:sldChg chg="addSp delSp modSp add replId">
        <pc:chgData name="Arce, Eliezer - HCD" userId="S::eliezer.arce@houstontx.gov::86e2a09b-373b-4628-98eb-6eec5ccf8f5a" providerId="AD" clId="Web-{C03907BC-B7D6-4B57-8AEB-87962B40D94C}" dt="2020-08-31T21:48:24.173" v="34" actId="1076"/>
        <pc:sldMkLst>
          <pc:docMk/>
          <pc:sldMk cId="531004943" sldId="1310"/>
        </pc:sldMkLst>
        <pc:picChg chg="add del mod">
          <ac:chgData name="Arce, Eliezer - HCD" userId="S::eliezer.arce@houstontx.gov::86e2a09b-373b-4628-98eb-6eec5ccf8f5a" providerId="AD" clId="Web-{C03907BC-B7D6-4B57-8AEB-87962B40D94C}" dt="2020-08-31T21:45:27.470" v="26" actId="1076"/>
          <ac:picMkLst>
            <pc:docMk/>
            <pc:sldMk cId="531004943" sldId="1310"/>
            <ac:picMk id="3" creationId="{109781E8-7E16-418B-8207-137F7732DD2C}"/>
          </ac:picMkLst>
        </pc:picChg>
        <pc:picChg chg="add mod">
          <ac:chgData name="Arce, Eliezer - HCD" userId="S::eliezer.arce@houstontx.gov::86e2a09b-373b-4628-98eb-6eec5ccf8f5a" providerId="AD" clId="Web-{C03907BC-B7D6-4B57-8AEB-87962B40D94C}" dt="2020-08-31T21:48:24.173" v="34" actId="1076"/>
          <ac:picMkLst>
            <pc:docMk/>
            <pc:sldMk cId="531004943" sldId="1310"/>
            <ac:picMk id="4" creationId="{1593C927-5EC3-46E6-8C9A-7C523A1C7472}"/>
          </ac:picMkLst>
        </pc:picChg>
      </pc:sldChg>
    </pc:docChg>
  </pc:docChgLst>
  <pc:docChgLst>
    <pc:chgData name="Arce, Eliezer - HCD" userId="S::eliezer.arce@houstontx.gov::86e2a09b-373b-4628-98eb-6eec5ccf8f5a" providerId="AD" clId="Web-{A096A2A4-4C50-4470-B8C4-7DC076D5722C}"/>
    <pc:docChg chg="delSld sldOrd">
      <pc:chgData name="Arce, Eliezer - HCD" userId="S::eliezer.arce@houstontx.gov::86e2a09b-373b-4628-98eb-6eec5ccf8f5a" providerId="AD" clId="Web-{A096A2A4-4C50-4470-B8C4-7DC076D5722C}" dt="2020-07-20T15:04:21.172" v="7"/>
      <pc:docMkLst>
        <pc:docMk/>
      </pc:docMkLst>
    </pc:docChg>
  </pc:docChgLst>
  <pc:docChgLst>
    <pc:chgData name="Arce, Eliezer - HCD" userId="S::eliezer.arce@houstontx.gov::86e2a09b-373b-4628-98eb-6eec5ccf8f5a" providerId="AD" clId="Web-{99D8539D-F226-41DE-A121-2369264A8B35}"/>
    <pc:docChg chg="addSld modSld">
      <pc:chgData name="Arce, Eliezer - HCD" userId="S::eliezer.arce@houstontx.gov::86e2a09b-373b-4628-98eb-6eec5ccf8f5a" providerId="AD" clId="Web-{99D8539D-F226-41DE-A121-2369264A8B35}" dt="2020-07-23T15:18:32.430" v="212" actId="1076"/>
      <pc:docMkLst>
        <pc:docMk/>
      </pc:docMkLst>
    </pc:docChg>
  </pc:docChgLst>
  <pc:docChgLst>
    <pc:chgData name="Arce, Eliezer - HCD" userId="S::eliezer.arce@houstontx.gov::86e2a09b-373b-4628-98eb-6eec5ccf8f5a" providerId="AD" clId="Web-{E938AD9C-17E6-49DA-BB10-1B05F167BC24}"/>
    <pc:docChg chg="addSld modSld">
      <pc:chgData name="Arce, Eliezer - HCD" userId="S::eliezer.arce@houstontx.gov::86e2a09b-373b-4628-98eb-6eec5ccf8f5a" providerId="AD" clId="Web-{E938AD9C-17E6-49DA-BB10-1B05F167BC24}" dt="2020-08-12T19:20:31.826" v="13" actId="20577"/>
      <pc:docMkLst>
        <pc:docMk/>
      </pc:docMkLst>
      <pc:sldChg chg="modSp">
        <pc:chgData name="Arce, Eliezer - HCD" userId="S::eliezer.arce@houstontx.gov::86e2a09b-373b-4628-98eb-6eec5ccf8f5a" providerId="AD" clId="Web-{E938AD9C-17E6-49DA-BB10-1B05F167BC24}" dt="2020-08-12T19:19:52.622" v="10" actId="14100"/>
        <pc:sldMkLst>
          <pc:docMk/>
          <pc:sldMk cId="922454465" sldId="612"/>
        </pc:sldMkLst>
        <pc:spChg chg="mod">
          <ac:chgData name="Arce, Eliezer - HCD" userId="S::eliezer.arce@houstontx.gov::86e2a09b-373b-4628-98eb-6eec5ccf8f5a" providerId="AD" clId="Web-{E938AD9C-17E6-49DA-BB10-1B05F167BC24}" dt="2020-08-12T19:19:52.622" v="10" actId="14100"/>
          <ac:spMkLst>
            <pc:docMk/>
            <pc:sldMk cId="922454465" sldId="612"/>
            <ac:spMk id="3" creationId="{722B3853-CAE0-E940-925F-2EC655D462CD}"/>
          </ac:spMkLst>
        </pc:spChg>
      </pc:sldChg>
      <pc:sldChg chg="modSp">
        <pc:chgData name="Arce, Eliezer - HCD" userId="S::eliezer.arce@houstontx.gov::86e2a09b-373b-4628-98eb-6eec5ccf8f5a" providerId="AD" clId="Web-{E938AD9C-17E6-49DA-BB10-1B05F167BC24}" dt="2020-08-12T19:20:26.450" v="12" actId="20577"/>
        <pc:sldMkLst>
          <pc:docMk/>
          <pc:sldMk cId="1628325273" sldId="1283"/>
        </pc:sldMkLst>
        <pc:spChg chg="mod">
          <ac:chgData name="Arce, Eliezer - HCD" userId="S::eliezer.arce@houstontx.gov::86e2a09b-373b-4628-98eb-6eec5ccf8f5a" providerId="AD" clId="Web-{E938AD9C-17E6-49DA-BB10-1B05F167BC24}" dt="2020-08-12T19:20:26.450" v="12" actId="20577"/>
          <ac:spMkLst>
            <pc:docMk/>
            <pc:sldMk cId="1628325273" sldId="1283"/>
            <ac:spMk id="3" creationId="{722B3853-CAE0-E940-925F-2EC655D462CD}"/>
          </ac:spMkLst>
        </pc:spChg>
      </pc:sldChg>
    </pc:docChg>
  </pc:docChgLst>
  <pc:docChgLst>
    <pc:chgData name="Arce, Eliezer - HCD" userId="S::eliezer.arce@houstontx.gov::86e2a09b-373b-4628-98eb-6eec5ccf8f5a" providerId="AD" clId="Web-{2C256D02-5DA6-4969-8B8B-B5BADAA9AE1A}"/>
    <pc:docChg chg="delSld modSld">
      <pc:chgData name="Arce, Eliezer - HCD" userId="S::eliezer.arce@houstontx.gov::86e2a09b-373b-4628-98eb-6eec5ccf8f5a" providerId="AD" clId="Web-{2C256D02-5DA6-4969-8B8B-B5BADAA9AE1A}" dt="2020-08-12T20:02:23.105" v="158"/>
      <pc:docMkLst>
        <pc:docMk/>
      </pc:docMkLst>
    </pc:docChg>
  </pc:docChgLst>
  <pc:docChgLst>
    <pc:chgData name="Arce, Eliezer - HCD" userId="S::eliezer.arce@houstontx.gov::86e2a09b-373b-4628-98eb-6eec5ccf8f5a" providerId="AD" clId="Web-{B88EE03C-19C7-4CC8-94B7-C3A8E2739BE5}"/>
    <pc:docChg chg="modSld">
      <pc:chgData name="Arce, Eliezer - HCD" userId="S::eliezer.arce@houstontx.gov::86e2a09b-373b-4628-98eb-6eec5ccf8f5a" providerId="AD" clId="Web-{B88EE03C-19C7-4CC8-94B7-C3A8E2739BE5}" dt="2020-08-11T16:51:48.854" v="16" actId="20577"/>
      <pc:docMkLst>
        <pc:docMk/>
      </pc:docMkLst>
    </pc:docChg>
  </pc:docChgLst>
  <pc:docChgLst>
    <pc:chgData name="Arce, Eliezer - HCD" userId="S::eliezer.arce@houstontx.gov::86e2a09b-373b-4628-98eb-6eec5ccf8f5a" providerId="AD" clId="Web-{D6B235F4-9186-4567-B7E4-ECB4B036EB6D}"/>
    <pc:docChg chg="modSld">
      <pc:chgData name="Arce, Eliezer - HCD" userId="S::eliezer.arce@houstontx.gov::86e2a09b-373b-4628-98eb-6eec5ccf8f5a" providerId="AD" clId="Web-{D6B235F4-9186-4567-B7E4-ECB4B036EB6D}" dt="2020-08-05T22:16:40.464" v="66" actId="20577"/>
      <pc:docMkLst>
        <pc:docMk/>
      </pc:docMkLst>
    </pc:docChg>
  </pc:docChgLst>
  <pc:docChgLst>
    <pc:chgData name="Makuch, Ellary - HCD" userId="729c8c1d-8dd7-405b-b3f7-feabc0c037d0" providerId="ADAL" clId="{40B06D70-7194-4051-897B-A31FC6B9118F}"/>
    <pc:docChg chg="undo redo custSel addSld delSld modSld">
      <pc:chgData name="Makuch, Ellary - HCD" userId="729c8c1d-8dd7-405b-b3f7-feabc0c037d0" providerId="ADAL" clId="{40B06D70-7194-4051-897B-A31FC6B9118F}" dt="2020-08-14T19:31:14.180" v="565" actId="2711"/>
      <pc:docMkLst>
        <pc:docMk/>
      </pc:docMkLst>
      <pc:sldChg chg="modSp">
        <pc:chgData name="Makuch, Ellary - HCD" userId="729c8c1d-8dd7-405b-b3f7-feabc0c037d0" providerId="ADAL" clId="{40B06D70-7194-4051-897B-A31FC6B9118F}" dt="2020-08-14T14:35:04.388" v="1" actId="20577"/>
        <pc:sldMkLst>
          <pc:docMk/>
          <pc:sldMk cId="3648817661" sldId="613"/>
        </pc:sldMkLst>
        <pc:spChg chg="mod">
          <ac:chgData name="Makuch, Ellary - HCD" userId="729c8c1d-8dd7-405b-b3f7-feabc0c037d0" providerId="ADAL" clId="{40B06D70-7194-4051-897B-A31FC6B9118F}" dt="2020-08-14T14:35:04.388" v="1" actId="20577"/>
          <ac:spMkLst>
            <pc:docMk/>
            <pc:sldMk cId="3648817661" sldId="613"/>
            <ac:spMk id="5" creationId="{EA7B1C35-0EAC-8E45-BE47-989A5D02E08C}"/>
          </ac:spMkLst>
        </pc:spChg>
      </pc:sldChg>
      <pc:sldChg chg="modSp mod">
        <pc:chgData name="Makuch, Ellary - HCD" userId="729c8c1d-8dd7-405b-b3f7-feabc0c037d0" providerId="ADAL" clId="{40B06D70-7194-4051-897B-A31FC6B9118F}" dt="2020-08-14T19:30:48.804" v="563" actId="2711"/>
        <pc:sldMkLst>
          <pc:docMk/>
          <pc:sldMk cId="1214828947" sldId="1116"/>
        </pc:sldMkLst>
        <pc:graphicFrameChg chg="mod">
          <ac:chgData name="Makuch, Ellary - HCD" userId="729c8c1d-8dd7-405b-b3f7-feabc0c037d0" providerId="ADAL" clId="{40B06D70-7194-4051-897B-A31FC6B9118F}" dt="2020-08-14T19:30:48.804" v="563" actId="2711"/>
          <ac:graphicFrameMkLst>
            <pc:docMk/>
            <pc:sldMk cId="1214828947" sldId="1116"/>
            <ac:graphicFrameMk id="7" creationId="{C2D6839B-7785-423D-BE5E-D93C06E690DA}"/>
          </ac:graphicFrameMkLst>
        </pc:graphicFrameChg>
      </pc:sldChg>
      <pc:sldChg chg="modSp mod">
        <pc:chgData name="Makuch, Ellary - HCD" userId="729c8c1d-8dd7-405b-b3f7-feabc0c037d0" providerId="ADAL" clId="{40B06D70-7194-4051-897B-A31FC6B9118F}" dt="2020-08-14T19:30:26.945" v="559" actId="2711"/>
        <pc:sldMkLst>
          <pc:docMk/>
          <pc:sldMk cId="2341628949" sldId="1117"/>
        </pc:sldMkLst>
        <pc:graphicFrameChg chg="mod">
          <ac:chgData name="Makuch, Ellary - HCD" userId="729c8c1d-8dd7-405b-b3f7-feabc0c037d0" providerId="ADAL" clId="{40B06D70-7194-4051-897B-A31FC6B9118F}" dt="2020-08-14T19:30:26.945" v="559" actId="2711"/>
          <ac:graphicFrameMkLst>
            <pc:docMk/>
            <pc:sldMk cId="2341628949" sldId="1117"/>
            <ac:graphicFrameMk id="7" creationId="{C2D6839B-7785-423D-BE5E-D93C06E690DA}"/>
          </ac:graphicFrameMkLst>
        </pc:graphicFrameChg>
      </pc:sldChg>
      <pc:sldChg chg="modSp">
        <pc:chgData name="Makuch, Ellary - HCD" userId="729c8c1d-8dd7-405b-b3f7-feabc0c037d0" providerId="ADAL" clId="{40B06D70-7194-4051-897B-A31FC6B9118F}" dt="2020-08-14T19:29:47.750" v="555" actId="2711"/>
        <pc:sldMkLst>
          <pc:docMk/>
          <pc:sldMk cId="1200590888" sldId="1118"/>
        </pc:sldMkLst>
        <pc:spChg chg="mod">
          <ac:chgData name="Makuch, Ellary - HCD" userId="729c8c1d-8dd7-405b-b3f7-feabc0c037d0" providerId="ADAL" clId="{40B06D70-7194-4051-897B-A31FC6B9118F}" dt="2020-08-14T19:29:47.750" v="555" actId="2711"/>
          <ac:spMkLst>
            <pc:docMk/>
            <pc:sldMk cId="1200590888" sldId="1118"/>
            <ac:spMk id="2" creationId="{7DAE7F5D-E1E8-4123-9157-24DDB65A4778}"/>
          </ac:spMkLst>
        </pc:spChg>
        <pc:spChg chg="mod">
          <ac:chgData name="Makuch, Ellary - HCD" userId="729c8c1d-8dd7-405b-b3f7-feabc0c037d0" providerId="ADAL" clId="{40B06D70-7194-4051-897B-A31FC6B9118F}" dt="2020-08-14T19:29:47.750" v="555" actId="2711"/>
          <ac:spMkLst>
            <pc:docMk/>
            <pc:sldMk cId="1200590888" sldId="1118"/>
            <ac:spMk id="4" creationId="{5E5F4528-0DE6-45E4-BF79-31823773699E}"/>
          </ac:spMkLst>
        </pc:spChg>
        <pc:spChg chg="mod">
          <ac:chgData name="Makuch, Ellary - HCD" userId="729c8c1d-8dd7-405b-b3f7-feabc0c037d0" providerId="ADAL" clId="{40B06D70-7194-4051-897B-A31FC6B9118F}" dt="2020-08-14T19:29:47.750" v="555" actId="2711"/>
          <ac:spMkLst>
            <pc:docMk/>
            <pc:sldMk cId="1200590888" sldId="1118"/>
            <ac:spMk id="7" creationId="{F2921517-0CFA-9B44-AC5A-C443393917AC}"/>
          </ac:spMkLst>
        </pc:spChg>
      </pc:sldChg>
      <pc:sldChg chg="addSp modSp mod">
        <pc:chgData name="Makuch, Ellary - HCD" userId="729c8c1d-8dd7-405b-b3f7-feabc0c037d0" providerId="ADAL" clId="{40B06D70-7194-4051-897B-A31FC6B9118F}" dt="2020-08-14T19:29:33.189" v="554" actId="2711"/>
        <pc:sldMkLst>
          <pc:docMk/>
          <pc:sldMk cId="1197362889" sldId="1119"/>
        </pc:sldMkLst>
        <pc:spChg chg="add mod">
          <ac:chgData name="Makuch, Ellary - HCD" userId="729c8c1d-8dd7-405b-b3f7-feabc0c037d0" providerId="ADAL" clId="{40B06D70-7194-4051-897B-A31FC6B9118F}" dt="2020-08-14T19:29:04.008" v="551" actId="14100"/>
          <ac:spMkLst>
            <pc:docMk/>
            <pc:sldMk cId="1197362889" sldId="1119"/>
            <ac:spMk id="2" creationId="{2C1EB3A4-A189-4CC8-84E9-0770BC8CE48B}"/>
          </ac:spMkLst>
        </pc:spChg>
        <pc:spChg chg="mod">
          <ac:chgData name="Makuch, Ellary - HCD" userId="729c8c1d-8dd7-405b-b3f7-feabc0c037d0" providerId="ADAL" clId="{40B06D70-7194-4051-897B-A31FC6B9118F}" dt="2020-08-14T17:54:01.529" v="97" actId="207"/>
          <ac:spMkLst>
            <pc:docMk/>
            <pc:sldMk cId="1197362889" sldId="1119"/>
            <ac:spMk id="3" creationId="{B8859B4F-A7C9-CC42-ACB2-067DC3ADB5B7}"/>
          </ac:spMkLst>
        </pc:spChg>
        <pc:graphicFrameChg chg="mod">
          <ac:chgData name="Makuch, Ellary - HCD" userId="729c8c1d-8dd7-405b-b3f7-feabc0c037d0" providerId="ADAL" clId="{40B06D70-7194-4051-897B-A31FC6B9118F}" dt="2020-08-14T19:29:33.189" v="554" actId="2711"/>
          <ac:graphicFrameMkLst>
            <pc:docMk/>
            <pc:sldMk cId="1197362889" sldId="1119"/>
            <ac:graphicFrameMk id="7" creationId="{C2D6839B-7785-423D-BE5E-D93C06E690DA}"/>
          </ac:graphicFrameMkLst>
        </pc:graphicFrameChg>
      </pc:sldChg>
      <pc:sldChg chg="modSp">
        <pc:chgData name="Makuch, Ellary - HCD" userId="729c8c1d-8dd7-405b-b3f7-feabc0c037d0" providerId="ADAL" clId="{40B06D70-7194-4051-897B-A31FC6B9118F}" dt="2020-08-14T19:04:42.816" v="380" actId="20577"/>
        <pc:sldMkLst>
          <pc:docMk/>
          <pc:sldMk cId="1628325273" sldId="1283"/>
        </pc:sldMkLst>
        <pc:spChg chg="mod">
          <ac:chgData name="Makuch, Ellary - HCD" userId="729c8c1d-8dd7-405b-b3f7-feabc0c037d0" providerId="ADAL" clId="{40B06D70-7194-4051-897B-A31FC6B9118F}" dt="2020-08-14T19:04:42.816" v="380" actId="20577"/>
          <ac:spMkLst>
            <pc:docMk/>
            <pc:sldMk cId="1628325273" sldId="1283"/>
            <ac:spMk id="3" creationId="{722B3853-CAE0-E940-925F-2EC655D462CD}"/>
          </ac:spMkLst>
        </pc:spChg>
      </pc:sldChg>
      <pc:sldChg chg="addSp delSp modSp add">
        <pc:chgData name="Makuch, Ellary - HCD" userId="729c8c1d-8dd7-405b-b3f7-feabc0c037d0" providerId="ADAL" clId="{40B06D70-7194-4051-897B-A31FC6B9118F}" dt="2020-08-14T19:16:57.820" v="446" actId="208"/>
        <pc:sldMkLst>
          <pc:docMk/>
          <pc:sldMk cId="1205442504" sldId="1297"/>
        </pc:sldMkLst>
        <pc:spChg chg="mod">
          <ac:chgData name="Makuch, Ellary - HCD" userId="729c8c1d-8dd7-405b-b3f7-feabc0c037d0" providerId="ADAL" clId="{40B06D70-7194-4051-897B-A31FC6B9118F}" dt="2020-08-14T19:16:05.846" v="438" actId="20577"/>
          <ac:spMkLst>
            <pc:docMk/>
            <pc:sldMk cId="1205442504" sldId="1297"/>
            <ac:spMk id="2" creationId="{190F917A-94C9-4201-A1ED-B11087F8F3CD}"/>
          </ac:spMkLst>
        </pc:spChg>
        <pc:spChg chg="add mod">
          <ac:chgData name="Makuch, Ellary - HCD" userId="729c8c1d-8dd7-405b-b3f7-feabc0c037d0" providerId="ADAL" clId="{40B06D70-7194-4051-897B-A31FC6B9118F}" dt="2020-08-14T19:16:57.820" v="446" actId="208"/>
          <ac:spMkLst>
            <pc:docMk/>
            <pc:sldMk cId="1205442504" sldId="1297"/>
            <ac:spMk id="3" creationId="{F444B17B-A825-43ED-BE35-723D04B881F6}"/>
          </ac:spMkLst>
        </pc:spChg>
        <pc:spChg chg="mod">
          <ac:chgData name="Makuch, Ellary - HCD" userId="729c8c1d-8dd7-405b-b3f7-feabc0c037d0" providerId="ADAL" clId="{40B06D70-7194-4051-897B-A31FC6B9118F}" dt="2020-08-14T19:15:34.190" v="425" actId="14100"/>
          <ac:spMkLst>
            <pc:docMk/>
            <pc:sldMk cId="1205442504" sldId="1297"/>
            <ac:spMk id="10" creationId="{D28E4DD1-5951-A94D-8FFB-B008E74E9119}"/>
          </ac:spMkLst>
        </pc:spChg>
        <pc:spChg chg="add del">
          <ac:chgData name="Makuch, Ellary - HCD" userId="729c8c1d-8dd7-405b-b3f7-feabc0c037d0" providerId="ADAL" clId="{40B06D70-7194-4051-897B-A31FC6B9118F}" dt="2020-08-14T19:15:02.322" v="421" actId="208"/>
          <ac:spMkLst>
            <pc:docMk/>
            <pc:sldMk cId="1205442504" sldId="1297"/>
            <ac:spMk id="14" creationId="{41C23943-FA66-406C-8908-B59E61827513}"/>
          </ac:spMkLst>
        </pc:spChg>
        <pc:spChg chg="del mod">
          <ac:chgData name="Makuch, Ellary - HCD" userId="729c8c1d-8dd7-405b-b3f7-feabc0c037d0" providerId="ADAL" clId="{40B06D70-7194-4051-897B-A31FC6B9118F}" dt="2020-08-14T19:14:56.618" v="419" actId="208"/>
          <ac:spMkLst>
            <pc:docMk/>
            <pc:sldMk cId="1205442504" sldId="1297"/>
            <ac:spMk id="16" creationId="{2B181917-02EF-FF4C-9697-2E88CE5B096D}"/>
          </ac:spMkLst>
        </pc:spChg>
        <pc:picChg chg="del">
          <ac:chgData name="Makuch, Ellary - HCD" userId="729c8c1d-8dd7-405b-b3f7-feabc0c037d0" providerId="ADAL" clId="{40B06D70-7194-4051-897B-A31FC6B9118F}" dt="2020-08-14T19:14:46.772" v="411" actId="478"/>
          <ac:picMkLst>
            <pc:docMk/>
            <pc:sldMk cId="1205442504" sldId="1297"/>
            <ac:picMk id="6" creationId="{FCA9E128-7080-DB48-9E35-C2D725152746}"/>
          </ac:picMkLst>
        </pc:picChg>
        <pc:picChg chg="del">
          <ac:chgData name="Makuch, Ellary - HCD" userId="729c8c1d-8dd7-405b-b3f7-feabc0c037d0" providerId="ADAL" clId="{40B06D70-7194-4051-897B-A31FC6B9118F}" dt="2020-08-14T19:14:44.866" v="410" actId="478"/>
          <ac:picMkLst>
            <pc:docMk/>
            <pc:sldMk cId="1205442504" sldId="1297"/>
            <ac:picMk id="7" creationId="{14E32F32-7B41-E442-88B9-D1D590BB975D}"/>
          </ac:picMkLst>
        </pc:picChg>
        <pc:picChg chg="del">
          <ac:chgData name="Makuch, Ellary - HCD" userId="729c8c1d-8dd7-405b-b3f7-feabc0c037d0" providerId="ADAL" clId="{40B06D70-7194-4051-897B-A31FC6B9118F}" dt="2020-08-14T19:14:47.493" v="412" actId="478"/>
          <ac:picMkLst>
            <pc:docMk/>
            <pc:sldMk cId="1205442504" sldId="1297"/>
            <ac:picMk id="9" creationId="{6A64C963-BA36-2B4C-8B39-DECB53ABA1CF}"/>
          </ac:picMkLst>
        </pc:picChg>
        <pc:picChg chg="del mod">
          <ac:chgData name="Makuch, Ellary - HCD" userId="729c8c1d-8dd7-405b-b3f7-feabc0c037d0" providerId="ADAL" clId="{40B06D70-7194-4051-897B-A31FC6B9118F}" dt="2020-08-14T19:14:48.596" v="414" actId="478"/>
          <ac:picMkLst>
            <pc:docMk/>
            <pc:sldMk cId="1205442504" sldId="1297"/>
            <ac:picMk id="11" creationId="{FB140030-A8C0-D043-9C8D-0E0CDF59E3AC}"/>
          </ac:picMkLst>
        </pc:picChg>
        <pc:picChg chg="del mod">
          <ac:chgData name="Makuch, Ellary - HCD" userId="729c8c1d-8dd7-405b-b3f7-feabc0c037d0" providerId="ADAL" clId="{40B06D70-7194-4051-897B-A31FC6B9118F}" dt="2020-08-14T19:14:50.013" v="417" actId="478"/>
          <ac:picMkLst>
            <pc:docMk/>
            <pc:sldMk cId="1205442504" sldId="1297"/>
            <ac:picMk id="12" creationId="{17B9C645-C5EF-9445-A067-613A648B6FA9}"/>
          </ac:picMkLst>
        </pc:picChg>
        <pc:picChg chg="del">
          <ac:chgData name="Makuch, Ellary - HCD" userId="729c8c1d-8dd7-405b-b3f7-feabc0c037d0" providerId="ADAL" clId="{40B06D70-7194-4051-897B-A31FC6B9118F}" dt="2020-08-14T19:14:49.381" v="415" actId="478"/>
          <ac:picMkLst>
            <pc:docMk/>
            <pc:sldMk cId="1205442504" sldId="1297"/>
            <ac:picMk id="13" creationId="{ABECC1E4-15BC-B946-A6C8-5AA25622C8F4}"/>
          </ac:picMkLst>
        </pc:picChg>
        <pc:picChg chg="add mod">
          <ac:chgData name="Makuch, Ellary - HCD" userId="729c8c1d-8dd7-405b-b3f7-feabc0c037d0" providerId="ADAL" clId="{40B06D70-7194-4051-897B-A31FC6B9118F}" dt="2020-08-14T19:16:14.120" v="439" actId="14100"/>
          <ac:picMkLst>
            <pc:docMk/>
            <pc:sldMk cId="1205442504" sldId="1297"/>
            <ac:picMk id="1026" creationId="{68B96C1C-E43E-445A-B8B0-65D9A35F8476}"/>
          </ac:picMkLst>
        </pc:picChg>
      </pc:sldChg>
    </pc:docChg>
  </pc:docChgLst>
  <pc:docChgLst>
    <pc:chgData name="Arce, Eliezer - HCD" userId="S::eliezer.arce@houstontx.gov::86e2a09b-373b-4628-98eb-6eec5ccf8f5a" providerId="AD" clId="Web-{D19721CC-4CE2-4AD0-9747-AC0A199818A3}"/>
    <pc:docChg chg="addSld delSld modSld">
      <pc:chgData name="Arce, Eliezer - HCD" userId="S::eliezer.arce@houstontx.gov::86e2a09b-373b-4628-98eb-6eec5ccf8f5a" providerId="AD" clId="Web-{D19721CC-4CE2-4AD0-9747-AC0A199818A3}" dt="2020-08-12T21:28:38.311" v="143" actId="20577"/>
      <pc:docMkLst>
        <pc:docMk/>
      </pc:docMkLst>
    </pc:docChg>
  </pc:docChgLst>
  <pc:docChgLst>
    <pc:chgData name="Arce, Eliezer - HCD" userId="S::eliezer.arce@houstontx.gov::86e2a09b-373b-4628-98eb-6eec5ccf8f5a" providerId="AD" clId="Web-{BD435863-B4F8-42F8-92E1-4E1BED0C843A}"/>
    <pc:docChg chg="modSld">
      <pc:chgData name="Arce, Eliezer - HCD" userId="S::eliezer.arce@houstontx.gov::86e2a09b-373b-4628-98eb-6eec5ccf8f5a" providerId="AD" clId="Web-{BD435863-B4F8-42F8-92E1-4E1BED0C843A}" dt="2020-09-09T18:15:25.382" v="50" actId="20577"/>
      <pc:docMkLst>
        <pc:docMk/>
      </pc:docMkLst>
      <pc:sldChg chg="modSp">
        <pc:chgData name="Arce, Eliezer - HCD" userId="S::eliezer.arce@houstontx.gov::86e2a09b-373b-4628-98eb-6eec5ccf8f5a" providerId="AD" clId="Web-{BD435863-B4F8-42F8-92E1-4E1BED0C843A}" dt="2020-09-09T18:12:26.410" v="13" actId="14100"/>
        <pc:sldMkLst>
          <pc:docMk/>
          <pc:sldMk cId="922454465" sldId="612"/>
        </pc:sldMkLst>
        <pc:spChg chg="mod">
          <ac:chgData name="Arce, Eliezer - HCD" userId="S::eliezer.arce@houstontx.gov::86e2a09b-373b-4628-98eb-6eec5ccf8f5a" providerId="AD" clId="Web-{BD435863-B4F8-42F8-92E1-4E1BED0C843A}" dt="2020-09-09T18:12:26.410" v="13" actId="14100"/>
          <ac:spMkLst>
            <pc:docMk/>
            <pc:sldMk cId="922454465" sldId="612"/>
            <ac:spMk id="3" creationId="{722B3853-CAE0-E940-925F-2EC655D462CD}"/>
          </ac:spMkLst>
        </pc:spChg>
      </pc:sldChg>
      <pc:sldChg chg="modSp">
        <pc:chgData name="Arce, Eliezer - HCD" userId="S::eliezer.arce@houstontx.gov::86e2a09b-373b-4628-98eb-6eec5ccf8f5a" providerId="AD" clId="Web-{BD435863-B4F8-42F8-92E1-4E1BED0C843A}" dt="2020-09-09T18:15:25.382" v="50" actId="20577"/>
        <pc:sldMkLst>
          <pc:docMk/>
          <pc:sldMk cId="1628325273" sldId="1283"/>
        </pc:sldMkLst>
        <pc:spChg chg="mod">
          <ac:chgData name="Arce, Eliezer - HCD" userId="S::eliezer.arce@houstontx.gov::86e2a09b-373b-4628-98eb-6eec5ccf8f5a" providerId="AD" clId="Web-{BD435863-B4F8-42F8-92E1-4E1BED0C843A}" dt="2020-09-09T18:14:53.475" v="49" actId="20577"/>
          <ac:spMkLst>
            <pc:docMk/>
            <pc:sldMk cId="1628325273" sldId="1283"/>
            <ac:spMk id="2" creationId="{C717D681-2543-EF45-B7DB-FEB716816DE0}"/>
          </ac:spMkLst>
        </pc:spChg>
        <pc:spChg chg="mod">
          <ac:chgData name="Arce, Eliezer - HCD" userId="S::eliezer.arce@houstontx.gov::86e2a09b-373b-4628-98eb-6eec5ccf8f5a" providerId="AD" clId="Web-{BD435863-B4F8-42F8-92E1-4E1BED0C843A}" dt="2020-09-09T18:15:25.382" v="50" actId="20577"/>
          <ac:spMkLst>
            <pc:docMk/>
            <pc:sldMk cId="1628325273" sldId="1283"/>
            <ac:spMk id="3" creationId="{722B3853-CAE0-E940-925F-2EC655D462CD}"/>
          </ac:spMkLst>
        </pc:spChg>
      </pc:sldChg>
    </pc:docChg>
  </pc:docChgLst>
  <pc:docChgLst>
    <pc:chgData name="Arce, Eliezer - HCD" userId="S::eliezer.arce@houstontx.gov::86e2a09b-373b-4628-98eb-6eec5ccf8f5a" providerId="AD" clId="Web-{DC035B8A-39FF-4112-8630-5E5E002AC619}"/>
    <pc:docChg chg="modSld">
      <pc:chgData name="Arce, Eliezer - HCD" userId="S::eliezer.arce@houstontx.gov::86e2a09b-373b-4628-98eb-6eec5ccf8f5a" providerId="AD" clId="Web-{DC035B8A-39FF-4112-8630-5E5E002AC619}" dt="2020-08-06T18:16:57.002" v="16" actId="1076"/>
      <pc:docMkLst>
        <pc:docMk/>
      </pc:docMkLst>
      <pc:sldChg chg="modSp">
        <pc:chgData name="Arce, Eliezer - HCD" userId="S::eliezer.arce@houstontx.gov::86e2a09b-373b-4628-98eb-6eec5ccf8f5a" providerId="AD" clId="Web-{DC035B8A-39FF-4112-8630-5E5E002AC619}" dt="2020-08-06T18:16:57.002" v="16" actId="1076"/>
        <pc:sldMkLst>
          <pc:docMk/>
          <pc:sldMk cId="922454465" sldId="612"/>
        </pc:sldMkLst>
        <pc:spChg chg="mod">
          <ac:chgData name="Arce, Eliezer - HCD" userId="S::eliezer.arce@houstontx.gov::86e2a09b-373b-4628-98eb-6eec5ccf8f5a" providerId="AD" clId="Web-{DC035B8A-39FF-4112-8630-5E5E002AC619}" dt="2020-08-06T18:16:57.002" v="16" actId="1076"/>
          <ac:spMkLst>
            <pc:docMk/>
            <pc:sldMk cId="922454465" sldId="612"/>
            <ac:spMk id="2" creationId="{C717D681-2543-EF45-B7DB-FEB716816DE0}"/>
          </ac:spMkLst>
        </pc:spChg>
        <pc:spChg chg="mod">
          <ac:chgData name="Arce, Eliezer - HCD" userId="S::eliezer.arce@houstontx.gov::86e2a09b-373b-4628-98eb-6eec5ccf8f5a" providerId="AD" clId="Web-{DC035B8A-39FF-4112-8630-5E5E002AC619}" dt="2020-08-06T18:16:39.892" v="14" actId="14100"/>
          <ac:spMkLst>
            <pc:docMk/>
            <pc:sldMk cId="922454465" sldId="612"/>
            <ac:spMk id="3" creationId="{722B3853-CAE0-E940-925F-2EC655D462CD}"/>
          </ac:spMkLst>
        </pc:spChg>
      </pc:sldChg>
    </pc:docChg>
  </pc:docChgLst>
  <pc:docChgLst>
    <pc:chgData name="Arce, Eliezer - HCD" userId="S::eliezer.arce@houstontx.gov::86e2a09b-373b-4628-98eb-6eec5ccf8f5a" providerId="AD" clId="Web-{6FB5DD26-0ED1-480C-843A-56ACDFA3EFD3}"/>
    <pc:docChg chg="modSld">
      <pc:chgData name="Arce, Eliezer - HCD" userId="S::eliezer.arce@houstontx.gov::86e2a09b-373b-4628-98eb-6eec5ccf8f5a" providerId="AD" clId="Web-{6FB5DD26-0ED1-480C-843A-56ACDFA3EFD3}" dt="2020-07-31T13:57:34.332" v="0" actId="20577"/>
      <pc:docMkLst>
        <pc:docMk/>
      </pc:docMkLst>
      <pc:sldChg chg="modSp">
        <pc:chgData name="Arce, Eliezer - HCD" userId="S::eliezer.arce@houstontx.gov::86e2a09b-373b-4628-98eb-6eec5ccf8f5a" providerId="AD" clId="Web-{6FB5DD26-0ED1-480C-843A-56ACDFA3EFD3}" dt="2020-07-31T13:57:34.332" v="0" actId="20577"/>
        <pc:sldMkLst>
          <pc:docMk/>
          <pc:sldMk cId="922454465" sldId="612"/>
        </pc:sldMkLst>
        <pc:spChg chg="mod">
          <ac:chgData name="Arce, Eliezer - HCD" userId="S::eliezer.arce@houstontx.gov::86e2a09b-373b-4628-98eb-6eec5ccf8f5a" providerId="AD" clId="Web-{6FB5DD26-0ED1-480C-843A-56ACDFA3EFD3}" dt="2020-07-31T13:57:34.332" v="0" actId="20577"/>
          <ac:spMkLst>
            <pc:docMk/>
            <pc:sldMk cId="922454465" sldId="612"/>
            <ac:spMk id="3" creationId="{722B3853-CAE0-E940-925F-2EC655D462CD}"/>
          </ac:spMkLst>
        </pc:spChg>
      </pc:sldChg>
    </pc:docChg>
  </pc:docChgLst>
  <pc:docChgLst>
    <pc:chgData name="Arce, Eliezer - HCD" userId="S::eliezer.arce@houstontx.gov::86e2a09b-373b-4628-98eb-6eec5ccf8f5a" providerId="AD" clId="Web-{63434F25-8001-41F6-BAB0-E8921AC1DFDB}"/>
    <pc:docChg chg="modSld">
      <pc:chgData name="Arce, Eliezer - HCD" userId="S::eliezer.arce@houstontx.gov::86e2a09b-373b-4628-98eb-6eec5ccf8f5a" providerId="AD" clId="Web-{63434F25-8001-41F6-BAB0-E8921AC1DFDB}" dt="2020-07-30T18:25:02.851" v="39" actId="1076"/>
      <pc:docMkLst>
        <pc:docMk/>
      </pc:docMkLst>
    </pc:docChg>
  </pc:docChgLst>
  <pc:docChgLst>
    <pc:chgData name="Arce, Eliezer - HCD" userId="S::eliezer.arce@houstontx.gov::86e2a09b-373b-4628-98eb-6eec5ccf8f5a" providerId="AD" clId="Web-{E5417CE2-C85F-44C0-9CDD-CA126F59641F}"/>
    <pc:docChg chg="modSld">
      <pc:chgData name="Arce, Eliezer - HCD" userId="S::eliezer.arce@houstontx.gov::86e2a09b-373b-4628-98eb-6eec5ccf8f5a" providerId="AD" clId="Web-{E5417CE2-C85F-44C0-9CDD-CA126F59641F}" dt="2020-08-10T21:32:35.228" v="19" actId="20577"/>
      <pc:docMkLst>
        <pc:docMk/>
      </pc:docMkLst>
      <pc:sldChg chg="modSp">
        <pc:chgData name="Arce, Eliezer - HCD" userId="S::eliezer.arce@houstontx.gov::86e2a09b-373b-4628-98eb-6eec5ccf8f5a" providerId="AD" clId="Web-{E5417CE2-C85F-44C0-9CDD-CA126F59641F}" dt="2020-08-10T21:32:35.228" v="18" actId="20577"/>
        <pc:sldMkLst>
          <pc:docMk/>
          <pc:sldMk cId="1197362889" sldId="1119"/>
        </pc:sldMkLst>
        <pc:spChg chg="mod">
          <ac:chgData name="Arce, Eliezer - HCD" userId="S::eliezer.arce@houstontx.gov::86e2a09b-373b-4628-98eb-6eec5ccf8f5a" providerId="AD" clId="Web-{E5417CE2-C85F-44C0-9CDD-CA126F59641F}" dt="2020-08-10T21:32:35.228" v="18" actId="20577"/>
          <ac:spMkLst>
            <pc:docMk/>
            <pc:sldMk cId="1197362889" sldId="1119"/>
            <ac:spMk id="3" creationId="{B8859B4F-A7C9-CC42-ACB2-067DC3ADB5B7}"/>
          </ac:spMkLst>
        </pc:spChg>
      </pc:sldChg>
    </pc:docChg>
  </pc:docChgLst>
  <pc:docChgLst>
    <pc:chgData name="Arce, Eliezer - HCD" userId="S::eliezer.arce@houstontx.gov::86e2a09b-373b-4628-98eb-6eec5ccf8f5a" providerId="AD" clId="Web-{033ED773-69B2-405B-A0F5-6F33434CE65E}"/>
    <pc:docChg chg="modSld sldOrd">
      <pc:chgData name="Arce, Eliezer - HCD" userId="S::eliezer.arce@houstontx.gov::86e2a09b-373b-4628-98eb-6eec5ccf8f5a" providerId="AD" clId="Web-{033ED773-69B2-405B-A0F5-6F33434CE65E}" dt="2020-08-10T13:09:16.762" v="17"/>
      <pc:docMkLst>
        <pc:docMk/>
      </pc:docMkLst>
      <pc:sldChg chg="modSp">
        <pc:chgData name="Arce, Eliezer - HCD" userId="S::eliezer.arce@houstontx.gov::86e2a09b-373b-4628-98eb-6eec5ccf8f5a" providerId="AD" clId="Web-{033ED773-69B2-405B-A0F5-6F33434CE65E}" dt="2020-08-10T13:04:06.399" v="2" actId="14100"/>
        <pc:sldMkLst>
          <pc:docMk/>
          <pc:sldMk cId="912031397" sldId="618"/>
        </pc:sldMkLst>
        <pc:spChg chg="mod">
          <ac:chgData name="Arce, Eliezer - HCD" userId="S::eliezer.arce@houstontx.gov::86e2a09b-373b-4628-98eb-6eec5ccf8f5a" providerId="AD" clId="Web-{033ED773-69B2-405B-A0F5-6F33434CE65E}" dt="2020-08-10T13:04:06.399" v="2" actId="14100"/>
          <ac:spMkLst>
            <pc:docMk/>
            <pc:sldMk cId="912031397" sldId="618"/>
            <ac:spMk id="2" creationId="{B41283DA-CD76-8349-B09D-BF82D74A4E2F}"/>
          </ac:spMkLst>
        </pc:spChg>
      </pc:sldChg>
    </pc:docChg>
  </pc:docChgLst>
  <pc:docChgLst>
    <pc:chgData name="Arce, Eliezer - HCD" userId="S::eliezer.arce@houstontx.gov::86e2a09b-373b-4628-98eb-6eec5ccf8f5a" providerId="AD" clId="Web-{0B298B79-9379-4877-B11F-9B535D10644C}"/>
    <pc:docChg chg="modSld sldOrd">
      <pc:chgData name="Arce, Eliezer - HCD" userId="S::eliezer.arce@houstontx.gov::86e2a09b-373b-4628-98eb-6eec5ccf8f5a" providerId="AD" clId="Web-{0B298B79-9379-4877-B11F-9B535D10644C}" dt="2020-08-07T16:30:21.450" v="185"/>
      <pc:docMkLst>
        <pc:docMk/>
      </pc:docMkLst>
    </pc:docChg>
  </pc:docChgLst>
  <pc:docChgLst>
    <pc:chgData name="Makuch, Ellary - HCD" userId="729c8c1d-8dd7-405b-b3f7-feabc0c037d0" providerId="ADAL" clId="{1B5F6FB6-A8C9-436E-A1CF-5C610F098B1C}"/>
    <pc:docChg chg="custSel delSld modSld">
      <pc:chgData name="Makuch, Ellary - HCD" userId="729c8c1d-8dd7-405b-b3f7-feabc0c037d0" providerId="ADAL" clId="{1B5F6FB6-A8C9-436E-A1CF-5C610F098B1C}" dt="2020-08-11T14:46:20.149" v="5" actId="27636"/>
      <pc:docMkLst>
        <pc:docMk/>
      </pc:docMkLst>
      <pc:sldChg chg="del">
        <pc:chgData name="Makuch, Ellary - HCD" userId="729c8c1d-8dd7-405b-b3f7-feabc0c037d0" providerId="ADAL" clId="{1B5F6FB6-A8C9-436E-A1CF-5C610F098B1C}" dt="2020-08-11T14:46:12.766" v="3" actId="2696"/>
        <pc:sldMkLst>
          <pc:docMk/>
          <pc:sldMk cId="1214828947" sldId="1116"/>
        </pc:sldMkLst>
      </pc:sldChg>
      <pc:sldChg chg="del">
        <pc:chgData name="Makuch, Ellary - HCD" userId="729c8c1d-8dd7-405b-b3f7-feabc0c037d0" providerId="ADAL" clId="{1B5F6FB6-A8C9-436E-A1CF-5C610F098B1C}" dt="2020-08-11T14:46:12.759" v="2" actId="2696"/>
        <pc:sldMkLst>
          <pc:docMk/>
          <pc:sldMk cId="2341628949" sldId="1117"/>
        </pc:sldMkLst>
      </pc:sldChg>
      <pc:sldChg chg="del">
        <pc:chgData name="Makuch, Ellary - HCD" userId="729c8c1d-8dd7-405b-b3f7-feabc0c037d0" providerId="ADAL" clId="{1B5F6FB6-A8C9-436E-A1CF-5C610F098B1C}" dt="2020-08-11T14:46:12.750" v="1" actId="2696"/>
        <pc:sldMkLst>
          <pc:docMk/>
          <pc:sldMk cId="1200590888" sldId="1118"/>
        </pc:sldMkLst>
      </pc:sldChg>
      <pc:sldChg chg="del">
        <pc:chgData name="Makuch, Ellary - HCD" userId="729c8c1d-8dd7-405b-b3f7-feabc0c037d0" providerId="ADAL" clId="{1B5F6FB6-A8C9-436E-A1CF-5C610F098B1C}" dt="2020-08-11T14:46:12.746" v="0" actId="2696"/>
        <pc:sldMkLst>
          <pc:docMk/>
          <pc:sldMk cId="1197362889" sldId="1119"/>
        </pc:sldMkLst>
      </pc:sldChg>
    </pc:docChg>
  </pc:docChgLst>
  <pc:docChgLst>
    <pc:chgData name="Arce, Eliezer - HCD" userId="S::eliezer.arce@houstontx.gov::86e2a09b-373b-4628-98eb-6eec5ccf8f5a" providerId="AD" clId="Web-{A58F1FF2-A1BD-485C-B101-E4B45AAF7B25}"/>
    <pc:docChg chg="addSld delSld modSld sldOrd">
      <pc:chgData name="Arce, Eliezer - HCD" userId="S::eliezer.arce@houstontx.gov::86e2a09b-373b-4628-98eb-6eec5ccf8f5a" providerId="AD" clId="Web-{A58F1FF2-A1BD-485C-B101-E4B45AAF7B25}" dt="2020-07-21T21:17:17.407" v="126" actId="20577"/>
      <pc:docMkLst>
        <pc:docMk/>
      </pc:docMkLst>
    </pc:docChg>
  </pc:docChgLst>
  <pc:docChgLst>
    <pc:chgData name="Arce, Eliezer - HCD" userId="S::eliezer.arce@houstontx.gov::86e2a09b-373b-4628-98eb-6eec5ccf8f5a" providerId="AD" clId="Web-{AA5E8CF5-0AFA-445E-BF48-A62684DE83F0}"/>
    <pc:docChg chg="addSld delSld modSld sldOrd">
      <pc:chgData name="Arce, Eliezer - HCD" userId="S::eliezer.arce@houstontx.gov::86e2a09b-373b-4628-98eb-6eec5ccf8f5a" providerId="AD" clId="Web-{AA5E8CF5-0AFA-445E-BF48-A62684DE83F0}" dt="2020-09-02T13:35:53.195" v="174"/>
      <pc:docMkLst>
        <pc:docMk/>
      </pc:docMkLst>
      <pc:sldChg chg="addSp modSp">
        <pc:chgData name="Arce, Eliezer - HCD" userId="S::eliezer.arce@houstontx.gov::86e2a09b-373b-4628-98eb-6eec5ccf8f5a" providerId="AD" clId="Web-{AA5E8CF5-0AFA-445E-BF48-A62684DE83F0}" dt="2020-09-02T13:35:10.286" v="168" actId="20577"/>
        <pc:sldMkLst>
          <pc:docMk/>
          <pc:sldMk cId="1461122620" sldId="1308"/>
        </pc:sldMkLst>
        <pc:spChg chg="mod">
          <ac:chgData name="Arce, Eliezer - HCD" userId="S::eliezer.arce@houstontx.gov::86e2a09b-373b-4628-98eb-6eec5ccf8f5a" providerId="AD" clId="Web-{AA5E8CF5-0AFA-445E-BF48-A62684DE83F0}" dt="2020-09-02T13:18:38.248" v="61" actId="20577"/>
          <ac:spMkLst>
            <pc:docMk/>
            <pc:sldMk cId="1461122620" sldId="1308"/>
            <ac:spMk id="2" creationId="{AC4312D3-8AF4-4A94-987F-33009166ED6F}"/>
          </ac:spMkLst>
        </pc:spChg>
        <pc:spChg chg="add mod">
          <ac:chgData name="Arce, Eliezer - HCD" userId="S::eliezer.arce@houstontx.gov::86e2a09b-373b-4628-98eb-6eec5ccf8f5a" providerId="AD" clId="Web-{AA5E8CF5-0AFA-445E-BF48-A62684DE83F0}" dt="2020-09-02T13:35:10.286" v="168" actId="20577"/>
          <ac:spMkLst>
            <pc:docMk/>
            <pc:sldMk cId="1461122620" sldId="1308"/>
            <ac:spMk id="5" creationId="{006789B9-7D3C-454E-99F9-09709557C39C}"/>
          </ac:spMkLst>
        </pc:spChg>
        <pc:picChg chg="add mod">
          <ac:chgData name="Arce, Eliezer - HCD" userId="S::eliezer.arce@houstontx.gov::86e2a09b-373b-4628-98eb-6eec5ccf8f5a" providerId="AD" clId="Web-{AA5E8CF5-0AFA-445E-BF48-A62684DE83F0}" dt="2020-09-02T13:33:28.234" v="149" actId="1076"/>
          <ac:picMkLst>
            <pc:docMk/>
            <pc:sldMk cId="1461122620" sldId="1308"/>
            <ac:picMk id="3" creationId="{27EBD4B3-9154-4FBB-960A-8BD3BCB37FA6}"/>
          </ac:picMkLst>
        </pc:picChg>
      </pc:sldChg>
      <pc:sldChg chg="addSp delSp modSp add ord replId">
        <pc:chgData name="Arce, Eliezer - HCD" userId="S::eliezer.arce@houstontx.gov::86e2a09b-373b-4628-98eb-6eec5ccf8f5a" providerId="AD" clId="Web-{AA5E8CF5-0AFA-445E-BF48-A62684DE83F0}" dt="2020-09-02T13:29:42.222" v="117" actId="20577"/>
        <pc:sldMkLst>
          <pc:docMk/>
          <pc:sldMk cId="2354156131" sldId="1313"/>
        </pc:sldMkLst>
        <pc:spChg chg="mod">
          <ac:chgData name="Arce, Eliezer - HCD" userId="S::eliezer.arce@houstontx.gov::86e2a09b-373b-4628-98eb-6eec5ccf8f5a" providerId="AD" clId="Web-{AA5E8CF5-0AFA-445E-BF48-A62684DE83F0}" dt="2020-09-02T13:18:18.169" v="50" actId="20577"/>
          <ac:spMkLst>
            <pc:docMk/>
            <pc:sldMk cId="2354156131" sldId="1313"/>
            <ac:spMk id="2" creationId="{AC4312D3-8AF4-4A94-987F-33009166ED6F}"/>
          </ac:spMkLst>
        </pc:spChg>
        <pc:spChg chg="add mod">
          <ac:chgData name="Arce, Eliezer - HCD" userId="S::eliezer.arce@houstontx.gov::86e2a09b-373b-4628-98eb-6eec5ccf8f5a" providerId="AD" clId="Web-{AA5E8CF5-0AFA-445E-BF48-A62684DE83F0}" dt="2020-09-02T13:29:42.222" v="117" actId="20577"/>
          <ac:spMkLst>
            <pc:docMk/>
            <pc:sldMk cId="2354156131" sldId="1313"/>
            <ac:spMk id="6" creationId="{977A9256-AEC9-434A-B9D0-09A8B6BF807F}"/>
          </ac:spMkLst>
        </pc:spChg>
        <pc:picChg chg="del">
          <ac:chgData name="Arce, Eliezer - HCD" userId="S::eliezer.arce@houstontx.gov::86e2a09b-373b-4628-98eb-6eec5ccf8f5a" providerId="AD" clId="Web-{AA5E8CF5-0AFA-445E-BF48-A62684DE83F0}" dt="2020-09-02T13:16:16.459" v="16" actId="20577"/>
          <ac:picMkLst>
            <pc:docMk/>
            <pc:sldMk cId="2354156131" sldId="1313"/>
            <ac:picMk id="3" creationId="{27EBD4B3-9154-4FBB-960A-8BD3BCB37FA6}"/>
          </ac:picMkLst>
        </pc:picChg>
        <pc:picChg chg="add mod">
          <ac:chgData name="Arce, Eliezer - HCD" userId="S::eliezer.arce@houstontx.gov::86e2a09b-373b-4628-98eb-6eec5ccf8f5a" providerId="AD" clId="Web-{AA5E8CF5-0AFA-445E-BF48-A62684DE83F0}" dt="2020-09-02T13:27:09.198" v="88" actId="14100"/>
          <ac:picMkLst>
            <pc:docMk/>
            <pc:sldMk cId="2354156131" sldId="1313"/>
            <ac:picMk id="4" creationId="{8DEE5714-D276-49D7-845F-BA8AAD22B7C4}"/>
          </ac:picMkLst>
        </pc:picChg>
      </pc:sldChg>
      <pc:sldChg chg="addSp delSp modSp add replId">
        <pc:chgData name="Arce, Eliezer - HCD" userId="S::eliezer.arce@houstontx.gov::86e2a09b-373b-4628-98eb-6eec5ccf8f5a" providerId="AD" clId="Web-{AA5E8CF5-0AFA-445E-BF48-A62684DE83F0}" dt="2020-09-02T13:34:56.286" v="165" actId="20577"/>
        <pc:sldMkLst>
          <pc:docMk/>
          <pc:sldMk cId="658015850" sldId="1315"/>
        </pc:sldMkLst>
        <pc:spChg chg="mod">
          <ac:chgData name="Arce, Eliezer - HCD" userId="S::eliezer.arce@houstontx.gov::86e2a09b-373b-4628-98eb-6eec5ccf8f5a" providerId="AD" clId="Web-{AA5E8CF5-0AFA-445E-BF48-A62684DE83F0}" dt="2020-09-02T13:21:44.665" v="81" actId="14100"/>
          <ac:spMkLst>
            <pc:docMk/>
            <pc:sldMk cId="658015850" sldId="1315"/>
            <ac:spMk id="2" creationId="{AC4312D3-8AF4-4A94-987F-33009166ED6F}"/>
          </ac:spMkLst>
        </pc:spChg>
        <pc:spChg chg="add mod">
          <ac:chgData name="Arce, Eliezer - HCD" userId="S::eliezer.arce@houstontx.gov::86e2a09b-373b-4628-98eb-6eec5ccf8f5a" providerId="AD" clId="Web-{AA5E8CF5-0AFA-445E-BF48-A62684DE83F0}" dt="2020-09-02T13:34:56.286" v="165" actId="20577"/>
          <ac:spMkLst>
            <pc:docMk/>
            <pc:sldMk cId="658015850" sldId="1315"/>
            <ac:spMk id="6" creationId="{C22FD147-410B-47E7-9E14-E4B2D0DB4361}"/>
          </ac:spMkLst>
        </pc:spChg>
        <pc:picChg chg="del">
          <ac:chgData name="Arce, Eliezer - HCD" userId="S::eliezer.arce@houstontx.gov::86e2a09b-373b-4628-98eb-6eec5ccf8f5a" providerId="AD" clId="Web-{AA5E8CF5-0AFA-445E-BF48-A62684DE83F0}" dt="2020-09-02T13:20:25.551" v="74" actId="20577"/>
          <ac:picMkLst>
            <pc:docMk/>
            <pc:sldMk cId="658015850" sldId="1315"/>
            <ac:picMk id="3" creationId="{27EBD4B3-9154-4FBB-960A-8BD3BCB37FA6}"/>
          </ac:picMkLst>
        </pc:picChg>
        <pc:picChg chg="add mod">
          <ac:chgData name="Arce, Eliezer - HCD" userId="S::eliezer.arce@houstontx.gov::86e2a09b-373b-4628-98eb-6eec5ccf8f5a" providerId="AD" clId="Web-{AA5E8CF5-0AFA-445E-BF48-A62684DE83F0}" dt="2020-09-02T13:34:09.205" v="155" actId="14100"/>
          <ac:picMkLst>
            <pc:docMk/>
            <pc:sldMk cId="658015850" sldId="1315"/>
            <ac:picMk id="4" creationId="{200D7CDB-A4DA-4B07-9C27-63F5A72B0B78}"/>
          </ac:picMkLst>
        </pc:picChg>
      </pc:sldChg>
      <pc:sldChg chg="addSp delSp modSp add replId">
        <pc:chgData name="Arce, Eliezer - HCD" userId="S::eliezer.arce@houstontx.gov::86e2a09b-373b-4628-98eb-6eec5ccf8f5a" providerId="AD" clId="Web-{AA5E8CF5-0AFA-445E-BF48-A62684DE83F0}" dt="2020-09-02T13:35:41.991" v="173" actId="1076"/>
        <pc:sldMkLst>
          <pc:docMk/>
          <pc:sldMk cId="786897279" sldId="1316"/>
        </pc:sldMkLst>
        <pc:picChg chg="del">
          <ac:chgData name="Arce, Eliezer - HCD" userId="S::eliezer.arce@houstontx.gov::86e2a09b-373b-4628-98eb-6eec5ccf8f5a" providerId="AD" clId="Web-{AA5E8CF5-0AFA-445E-BF48-A62684DE83F0}" dt="2020-09-02T13:20:29.426" v="75" actId="1076"/>
          <ac:picMkLst>
            <pc:docMk/>
            <pc:sldMk cId="786897279" sldId="1316"/>
            <ac:picMk id="3" creationId="{27EBD4B3-9154-4FBB-960A-8BD3BCB37FA6}"/>
          </ac:picMkLst>
        </pc:picChg>
        <pc:picChg chg="add mod">
          <ac:chgData name="Arce, Eliezer - HCD" userId="S::eliezer.arce@houstontx.gov::86e2a09b-373b-4628-98eb-6eec5ccf8f5a" providerId="AD" clId="Web-{AA5E8CF5-0AFA-445E-BF48-A62684DE83F0}" dt="2020-09-02T13:35:41.991" v="173" actId="1076"/>
          <ac:picMkLst>
            <pc:docMk/>
            <pc:sldMk cId="786897279" sldId="1316"/>
            <ac:picMk id="4" creationId="{8575A3A5-F482-4063-A2B2-BA388E671709}"/>
          </ac:picMkLst>
        </pc:picChg>
      </pc:sldChg>
    </pc:docChg>
  </pc:docChgLst>
  <pc:docChgLst>
    <pc:chgData name="Arce, Eliezer - HCD" userId="S::eliezer.arce@houstontx.gov::86e2a09b-373b-4628-98eb-6eec5ccf8f5a" providerId="AD" clId="Web-{01AE584B-3A43-4491-9F5E-FD3F11F1A0EE}"/>
    <pc:docChg chg="addSld delSld modSld sldOrd">
      <pc:chgData name="Arce, Eliezer - HCD" userId="S::eliezer.arce@houstontx.gov::86e2a09b-373b-4628-98eb-6eec5ccf8f5a" providerId="AD" clId="Web-{01AE584B-3A43-4491-9F5E-FD3F11F1A0EE}" dt="2020-07-20T16:50:52.662" v="486" actId="14100"/>
      <pc:docMkLst>
        <pc:docMk/>
      </pc:docMkLst>
    </pc:docChg>
  </pc:docChgLst>
  <pc:docChgLst>
    <pc:chgData name="Arce, Eliezer - HCD" userId="S::eliezer.arce@houstontx.gov::86e2a09b-373b-4628-98eb-6eec5ccf8f5a" providerId="AD" clId="Web-{BDACADF5-F70E-46F5-AE1E-6AA70BA0C9CE}"/>
    <pc:docChg chg="modSld">
      <pc:chgData name="Arce, Eliezer - HCD" userId="S::eliezer.arce@houstontx.gov::86e2a09b-373b-4628-98eb-6eec5ccf8f5a" providerId="AD" clId="Web-{BDACADF5-F70E-46F5-AE1E-6AA70BA0C9CE}" dt="2020-08-14T20:15:00.989" v="2" actId="20577"/>
      <pc:docMkLst>
        <pc:docMk/>
      </pc:docMkLst>
      <pc:sldChg chg="modSp">
        <pc:chgData name="Arce, Eliezer - HCD" userId="S::eliezer.arce@houstontx.gov::86e2a09b-373b-4628-98eb-6eec5ccf8f5a" providerId="AD" clId="Web-{BDACADF5-F70E-46F5-AE1E-6AA70BA0C9CE}" dt="2020-08-14T20:15:00.989" v="2" actId="20577"/>
        <pc:sldMkLst>
          <pc:docMk/>
          <pc:sldMk cId="1628325273" sldId="1283"/>
        </pc:sldMkLst>
        <pc:spChg chg="mod">
          <ac:chgData name="Arce, Eliezer - HCD" userId="S::eliezer.arce@houstontx.gov::86e2a09b-373b-4628-98eb-6eec5ccf8f5a" providerId="AD" clId="Web-{BDACADF5-F70E-46F5-AE1E-6AA70BA0C9CE}" dt="2020-08-14T20:15:00.989" v="2" actId="20577"/>
          <ac:spMkLst>
            <pc:docMk/>
            <pc:sldMk cId="1628325273" sldId="1283"/>
            <ac:spMk id="3" creationId="{722B3853-CAE0-E940-925F-2EC655D462CD}"/>
          </ac:spMkLst>
        </pc:spChg>
      </pc:sldChg>
    </pc:docChg>
  </pc:docChgLst>
  <pc:docChgLst>
    <pc:chgData name="Arce, Eliezer - HCD" userId="S::eliezer.arce@houstontx.gov::86e2a09b-373b-4628-98eb-6eec5ccf8f5a" providerId="AD" clId="Web-{C5E1C300-4116-47CA-B743-92DC72888E9C}"/>
    <pc:docChg chg="modSld">
      <pc:chgData name="Arce, Eliezer - HCD" userId="S::eliezer.arce@houstontx.gov::86e2a09b-373b-4628-98eb-6eec5ccf8f5a" providerId="AD" clId="Web-{C5E1C300-4116-47CA-B743-92DC72888E9C}" dt="2020-07-21T14:52:06.379" v="47" actId="20577"/>
      <pc:docMkLst>
        <pc:docMk/>
      </pc:docMkLst>
    </pc:docChg>
  </pc:docChgLst>
  <pc:docChgLst>
    <pc:chgData name="Arce, Eliezer - HCD" userId="S::eliezer.arce@houstontx.gov::86e2a09b-373b-4628-98eb-6eec5ccf8f5a" providerId="AD" clId="Web-{7AEAFEB8-019C-47BB-983E-7212E42FD9D2}"/>
    <pc:docChg chg="addSld modSld">
      <pc:chgData name="Arce, Eliezer - HCD" userId="S::eliezer.arce@houstontx.gov::86e2a09b-373b-4628-98eb-6eec5ccf8f5a" providerId="AD" clId="Web-{7AEAFEB8-019C-47BB-983E-7212E42FD9D2}" dt="2020-08-12T20:23:49.582" v="184" actId="1076"/>
      <pc:docMkLst>
        <pc:docMk/>
      </pc:docMkLst>
    </pc:docChg>
  </pc:docChgLst>
  <pc:docChgLst>
    <pc:chgData name="Arce, Eliezer - HCD" userId="S::eliezer.arce@houstontx.gov::86e2a09b-373b-4628-98eb-6eec5ccf8f5a" providerId="AD" clId="Web-{24536C37-8DA0-4871-9D65-3A9A5F6168DC}"/>
    <pc:docChg chg="addSld delSld modSld sldOrd">
      <pc:chgData name="Arce, Eliezer - HCD" userId="S::eliezer.arce@houstontx.gov::86e2a09b-373b-4628-98eb-6eec5ccf8f5a" providerId="AD" clId="Web-{24536C37-8DA0-4871-9D65-3A9A5F6168DC}" dt="2020-08-20T16:34:06.018" v="276" actId="1076"/>
      <pc:docMkLst>
        <pc:docMk/>
      </pc:docMkLst>
      <pc:sldChg chg="modSp">
        <pc:chgData name="Arce, Eliezer - HCD" userId="S::eliezer.arce@houstontx.gov::86e2a09b-373b-4628-98eb-6eec5ccf8f5a" providerId="AD" clId="Web-{24536C37-8DA0-4871-9D65-3A9A5F6168DC}" dt="2020-08-20T15:51:18.993" v="6" actId="20577"/>
        <pc:sldMkLst>
          <pc:docMk/>
          <pc:sldMk cId="3648817661" sldId="613"/>
        </pc:sldMkLst>
        <pc:spChg chg="mod">
          <ac:chgData name="Arce, Eliezer - HCD" userId="S::eliezer.arce@houstontx.gov::86e2a09b-373b-4628-98eb-6eec5ccf8f5a" providerId="AD" clId="Web-{24536C37-8DA0-4871-9D65-3A9A5F6168DC}" dt="2020-08-20T15:51:18.993" v="6" actId="20577"/>
          <ac:spMkLst>
            <pc:docMk/>
            <pc:sldMk cId="3648817661" sldId="613"/>
            <ac:spMk id="5" creationId="{EA7B1C35-0EAC-8E45-BE47-989A5D02E08C}"/>
          </ac:spMkLst>
        </pc:spChg>
      </pc:sldChg>
      <pc:sldChg chg="addSp delSp modSp add replId">
        <pc:chgData name="Arce, Eliezer - HCD" userId="S::eliezer.arce@houstontx.gov::86e2a09b-373b-4628-98eb-6eec5ccf8f5a" providerId="AD" clId="Web-{24536C37-8DA0-4871-9D65-3A9A5F6168DC}" dt="2020-08-20T16:08:18.487" v="91" actId="14100"/>
        <pc:sldMkLst>
          <pc:docMk/>
          <pc:sldMk cId="234404660" sldId="1300"/>
        </pc:sldMkLst>
        <pc:picChg chg="add mod">
          <ac:chgData name="Arce, Eliezer - HCD" userId="S::eliezer.arce@houstontx.gov::86e2a09b-373b-4628-98eb-6eec5ccf8f5a" providerId="AD" clId="Web-{24536C37-8DA0-4871-9D65-3A9A5F6168DC}" dt="2020-08-20T16:08:18.487" v="91" actId="14100"/>
          <ac:picMkLst>
            <pc:docMk/>
            <pc:sldMk cId="234404660" sldId="1300"/>
            <ac:picMk id="3" creationId="{A25971C8-70C5-49AF-8445-F03BC3579E3B}"/>
          </ac:picMkLst>
        </pc:picChg>
        <pc:picChg chg="del">
          <ac:chgData name="Arce, Eliezer - HCD" userId="S::eliezer.arce@houstontx.gov::86e2a09b-373b-4628-98eb-6eec5ccf8f5a" providerId="AD" clId="Web-{24536C37-8DA0-4871-9D65-3A9A5F6168DC}" dt="2020-08-20T16:00:44.139" v="84" actId="14100"/>
          <ac:picMkLst>
            <pc:docMk/>
            <pc:sldMk cId="234404660" sldId="1300"/>
            <ac:picMk id="4" creationId="{293691E5-3091-4F58-8071-907A24FAE19C}"/>
          </ac:picMkLst>
        </pc:picChg>
      </pc:sldChg>
      <pc:sldChg chg="addSp delSp modSp add ord replId">
        <pc:chgData name="Arce, Eliezer - HCD" userId="S::eliezer.arce@houstontx.gov::86e2a09b-373b-4628-98eb-6eec5ccf8f5a" providerId="AD" clId="Web-{24536C37-8DA0-4871-9D65-3A9A5F6168DC}" dt="2020-08-20T16:13:32.928" v="112" actId="1076"/>
        <pc:sldMkLst>
          <pc:docMk/>
          <pc:sldMk cId="1105208639" sldId="1301"/>
        </pc:sldMkLst>
        <pc:picChg chg="add del mod">
          <ac:chgData name="Arce, Eliezer - HCD" userId="S::eliezer.arce@houstontx.gov::86e2a09b-373b-4628-98eb-6eec5ccf8f5a" providerId="AD" clId="Web-{24536C37-8DA0-4871-9D65-3A9A5F6168DC}" dt="2020-08-20T16:11:21.676" v="102" actId="1076"/>
          <ac:picMkLst>
            <pc:docMk/>
            <pc:sldMk cId="1105208639" sldId="1301"/>
            <ac:picMk id="3" creationId="{03E1BFBD-3EF3-483D-A400-30E4AAB2578F}"/>
          </ac:picMkLst>
        </pc:picChg>
        <pc:picChg chg="add mod">
          <ac:chgData name="Arce, Eliezer - HCD" userId="S::eliezer.arce@houstontx.gov::86e2a09b-373b-4628-98eb-6eec5ccf8f5a" providerId="AD" clId="Web-{24536C37-8DA0-4871-9D65-3A9A5F6168DC}" dt="2020-08-20T16:13:32.928" v="112" actId="1076"/>
          <ac:picMkLst>
            <pc:docMk/>
            <pc:sldMk cId="1105208639" sldId="1301"/>
            <ac:picMk id="4" creationId="{E8E4C633-55D9-4DF0-B021-E89B5A5D410F}"/>
          </ac:picMkLst>
        </pc:picChg>
      </pc:sldChg>
      <pc:sldChg chg="addSp delSp modSp add replId">
        <pc:chgData name="Arce, Eliezer - HCD" userId="S::eliezer.arce@houstontx.gov::86e2a09b-373b-4628-98eb-6eec5ccf8f5a" providerId="AD" clId="Web-{24536C37-8DA0-4871-9D65-3A9A5F6168DC}" dt="2020-08-20T16:20:26.822" v="199" actId="1076"/>
        <pc:sldMkLst>
          <pc:docMk/>
          <pc:sldMk cId="132688453" sldId="1303"/>
        </pc:sldMkLst>
        <pc:spChg chg="del mod">
          <ac:chgData name="Arce, Eliezer - HCD" userId="S::eliezer.arce@houstontx.gov::86e2a09b-373b-4628-98eb-6eec5ccf8f5a" providerId="AD" clId="Web-{24536C37-8DA0-4871-9D65-3A9A5F6168DC}" dt="2020-08-20T16:20:10.853" v="197" actId="1076"/>
          <ac:spMkLst>
            <pc:docMk/>
            <pc:sldMk cId="132688453" sldId="1303"/>
            <ac:spMk id="2" creationId="{AC4312D3-8AF4-4A94-987F-33009166ED6F}"/>
          </ac:spMkLst>
        </pc:spChg>
        <pc:spChg chg="add del mod">
          <ac:chgData name="Arce, Eliezer - HCD" userId="S::eliezer.arce@houstontx.gov::86e2a09b-373b-4628-98eb-6eec5ccf8f5a" providerId="AD" clId="Web-{24536C37-8DA0-4871-9D65-3A9A5F6168DC}" dt="2020-08-20T16:20:24.416" v="198" actId="1076"/>
          <ac:spMkLst>
            <pc:docMk/>
            <pc:sldMk cId="132688453" sldId="1303"/>
            <ac:spMk id="6" creationId="{ADC367EA-2296-44F9-8B00-4232D1FD6536}"/>
          </ac:spMkLst>
        </pc:spChg>
        <pc:spChg chg="add mod">
          <ac:chgData name="Arce, Eliezer - HCD" userId="S::eliezer.arce@houstontx.gov::86e2a09b-373b-4628-98eb-6eec5ccf8f5a" providerId="AD" clId="Web-{24536C37-8DA0-4871-9D65-3A9A5F6168DC}" dt="2020-08-20T16:20:26.822" v="199" actId="1076"/>
          <ac:spMkLst>
            <pc:docMk/>
            <pc:sldMk cId="132688453" sldId="1303"/>
            <ac:spMk id="8" creationId="{440A70DD-82A4-4316-8215-1F52FED73119}"/>
          </ac:spMkLst>
        </pc:spChg>
        <pc:picChg chg="add mod">
          <ac:chgData name="Arce, Eliezer - HCD" userId="S::eliezer.arce@houstontx.gov::86e2a09b-373b-4628-98eb-6eec5ccf8f5a" providerId="AD" clId="Web-{24536C37-8DA0-4871-9D65-3A9A5F6168DC}" dt="2020-08-20T16:17:27.821" v="122" actId="1076"/>
          <ac:picMkLst>
            <pc:docMk/>
            <pc:sldMk cId="132688453" sldId="1303"/>
            <ac:picMk id="3" creationId="{55BF800B-6EF4-4E21-B34C-CAF853C00DBA}"/>
          </ac:picMkLst>
        </pc:picChg>
        <pc:picChg chg="del">
          <ac:chgData name="Arce, Eliezer - HCD" userId="S::eliezer.arce@houstontx.gov::86e2a09b-373b-4628-98eb-6eec5ccf8f5a" providerId="AD" clId="Web-{24536C37-8DA0-4871-9D65-3A9A5F6168DC}" dt="2020-08-20T16:14:43.256" v="116" actId="1076"/>
          <ac:picMkLst>
            <pc:docMk/>
            <pc:sldMk cId="132688453" sldId="1303"/>
            <ac:picMk id="4" creationId="{293691E5-3091-4F58-8071-907A24FAE19C}"/>
          </ac:picMkLst>
        </pc:picChg>
      </pc:sldChg>
      <pc:sldChg chg="addSp modSp add replId">
        <pc:chgData name="Arce, Eliezer - HCD" userId="S::eliezer.arce@houstontx.gov::86e2a09b-373b-4628-98eb-6eec5ccf8f5a" providerId="AD" clId="Web-{24536C37-8DA0-4871-9D65-3A9A5F6168DC}" dt="2020-08-20T16:32:19.204" v="253" actId="1076"/>
        <pc:sldMkLst>
          <pc:docMk/>
          <pc:sldMk cId="1123002521" sldId="1304"/>
        </pc:sldMkLst>
        <pc:spChg chg="mod">
          <ac:chgData name="Arce, Eliezer - HCD" userId="S::eliezer.arce@houstontx.gov::86e2a09b-373b-4628-98eb-6eec5ccf8f5a" providerId="AD" clId="Web-{24536C37-8DA0-4871-9D65-3A9A5F6168DC}" dt="2020-08-20T16:19:54.728" v="194" actId="20577"/>
          <ac:spMkLst>
            <pc:docMk/>
            <pc:sldMk cId="1123002521" sldId="1304"/>
            <ac:spMk id="2" creationId="{AC4312D3-8AF4-4A94-987F-33009166ED6F}"/>
          </ac:spMkLst>
        </pc:spChg>
        <pc:spChg chg="add mod">
          <ac:chgData name="Arce, Eliezer - HCD" userId="S::eliezer.arce@houstontx.gov::86e2a09b-373b-4628-98eb-6eec5ccf8f5a" providerId="AD" clId="Web-{24536C37-8DA0-4871-9D65-3A9A5F6168DC}" dt="2020-08-20T16:32:19.204" v="253" actId="1076"/>
          <ac:spMkLst>
            <pc:docMk/>
            <pc:sldMk cId="1123002521" sldId="1304"/>
            <ac:spMk id="5" creationId="{E15556D6-9616-40DB-8FC3-3FFB056010C4}"/>
          </ac:spMkLst>
        </pc:spChg>
        <pc:picChg chg="add mod modCrop">
          <ac:chgData name="Arce, Eliezer - HCD" userId="S::eliezer.arce@houstontx.gov::86e2a09b-373b-4628-98eb-6eec5ccf8f5a" providerId="AD" clId="Web-{24536C37-8DA0-4871-9D65-3A9A5F6168DC}" dt="2020-08-20T16:31:15.219" v="242" actId="1076"/>
          <ac:picMkLst>
            <pc:docMk/>
            <pc:sldMk cId="1123002521" sldId="1304"/>
            <ac:picMk id="3" creationId="{8AC97D74-FE81-4216-9B58-AD5A318874C4}"/>
          </ac:picMkLst>
        </pc:picChg>
      </pc:sldChg>
      <pc:sldChg chg="addSp delSp modSp add replId">
        <pc:chgData name="Arce, Eliezer - HCD" userId="S::eliezer.arce@houstontx.gov::86e2a09b-373b-4628-98eb-6eec5ccf8f5a" providerId="AD" clId="Web-{24536C37-8DA0-4871-9D65-3A9A5F6168DC}" dt="2020-08-20T16:34:06.018" v="276" actId="1076"/>
        <pc:sldMkLst>
          <pc:docMk/>
          <pc:sldMk cId="3545951953" sldId="1305"/>
        </pc:sldMkLst>
        <pc:spChg chg="add mod">
          <ac:chgData name="Arce, Eliezer - HCD" userId="S::eliezer.arce@houstontx.gov::86e2a09b-373b-4628-98eb-6eec5ccf8f5a" providerId="AD" clId="Web-{24536C37-8DA0-4871-9D65-3A9A5F6168DC}" dt="2020-08-20T16:33:14.892" v="266" actId="1076"/>
          <ac:spMkLst>
            <pc:docMk/>
            <pc:sldMk cId="3545951953" sldId="1305"/>
            <ac:spMk id="5" creationId="{0E1EEE6E-BD80-47F9-9638-E9C52583232B}"/>
          </ac:spMkLst>
        </pc:spChg>
        <pc:picChg chg="del">
          <ac:chgData name="Arce, Eliezer - HCD" userId="S::eliezer.arce@houstontx.gov::86e2a09b-373b-4628-98eb-6eec5ccf8f5a" providerId="AD" clId="Web-{24536C37-8DA0-4871-9D65-3A9A5F6168DC}" dt="2020-08-20T16:20:45.182" v="202" actId="1076"/>
          <ac:picMkLst>
            <pc:docMk/>
            <pc:sldMk cId="3545951953" sldId="1305"/>
            <ac:picMk id="3" creationId="{8AC97D74-FE81-4216-9B58-AD5A318874C4}"/>
          </ac:picMkLst>
        </pc:picChg>
        <pc:picChg chg="add mod modCrop">
          <ac:chgData name="Arce, Eliezer - HCD" userId="S::eliezer.arce@houstontx.gov::86e2a09b-373b-4628-98eb-6eec5ccf8f5a" providerId="AD" clId="Web-{24536C37-8DA0-4871-9D65-3A9A5F6168DC}" dt="2020-08-20T16:34:06.018" v="276" actId="1076"/>
          <ac:picMkLst>
            <pc:docMk/>
            <pc:sldMk cId="3545951953" sldId="1305"/>
            <ac:picMk id="4" creationId="{4179F6FF-A416-4997-AA07-A7655BF48975}"/>
          </ac:picMkLst>
        </pc:picChg>
      </pc:sldChg>
    </pc:docChg>
  </pc:docChgLst>
  <pc:docChgLst>
    <pc:chgData name="Arce, Eliezer - HCD" userId="S::eliezer.arce@houstontx.gov::86e2a09b-373b-4628-98eb-6eec5ccf8f5a" providerId="AD" clId="Web-{B6CD2D42-56C7-49F4-A761-3CAA91DF89C4}"/>
    <pc:docChg chg="addSld delSld modSld sldOrd">
      <pc:chgData name="Arce, Eliezer - HCD" userId="S::eliezer.arce@houstontx.gov::86e2a09b-373b-4628-98eb-6eec5ccf8f5a" providerId="AD" clId="Web-{B6CD2D42-56C7-49F4-A761-3CAA91DF89C4}" dt="2020-08-12T21:14:10.321" v="822" actId="20577"/>
      <pc:docMkLst>
        <pc:docMk/>
      </pc:docMkLst>
    </pc:docChg>
  </pc:docChgLst>
  <pc:docChgLst>
    <pc:chgData name="Makuch, Ellary - HCD" userId="729c8c1d-8dd7-405b-b3f7-feabc0c037d0" providerId="ADAL" clId="{2000C1B2-E08D-4859-A291-F463FC4DF72C}"/>
    <pc:docChg chg="undo custSel modSld">
      <pc:chgData name="Makuch, Ellary - HCD" userId="729c8c1d-8dd7-405b-b3f7-feabc0c037d0" providerId="ADAL" clId="{2000C1B2-E08D-4859-A291-F463FC4DF72C}" dt="2020-09-11T21:08:45.085" v="468" actId="20577"/>
      <pc:docMkLst>
        <pc:docMk/>
      </pc:docMkLst>
      <pc:sldChg chg="mod">
        <pc:chgData name="Makuch, Ellary - HCD" userId="729c8c1d-8dd7-405b-b3f7-feabc0c037d0" providerId="ADAL" clId="{2000C1B2-E08D-4859-A291-F463FC4DF72C}" dt="2020-09-11T21:08:13.606" v="465" actId="27918"/>
        <pc:sldMkLst>
          <pc:docMk/>
          <pc:sldMk cId="1214828947" sldId="1116"/>
        </pc:sldMkLst>
      </pc:sldChg>
      <pc:sldChg chg="mod">
        <pc:chgData name="Makuch, Ellary - HCD" userId="729c8c1d-8dd7-405b-b3f7-feabc0c037d0" providerId="ADAL" clId="{2000C1B2-E08D-4859-A291-F463FC4DF72C}" dt="2020-09-10T21:23:43.092" v="8" actId="27918"/>
        <pc:sldMkLst>
          <pc:docMk/>
          <pc:sldMk cId="2341628949" sldId="1117"/>
        </pc:sldMkLst>
      </pc:sldChg>
      <pc:sldChg chg="modSp">
        <pc:chgData name="Makuch, Ellary - HCD" userId="729c8c1d-8dd7-405b-b3f7-feabc0c037d0" providerId="ADAL" clId="{2000C1B2-E08D-4859-A291-F463FC4DF72C}" dt="2020-09-11T21:08:45.085" v="468" actId="20577"/>
        <pc:sldMkLst>
          <pc:docMk/>
          <pc:sldMk cId="1200590888" sldId="1118"/>
        </pc:sldMkLst>
        <pc:spChg chg="mod">
          <ac:chgData name="Makuch, Ellary - HCD" userId="729c8c1d-8dd7-405b-b3f7-feabc0c037d0" providerId="ADAL" clId="{2000C1B2-E08D-4859-A291-F463FC4DF72C}" dt="2020-09-10T21:24:40.898" v="15" actId="1076"/>
          <ac:spMkLst>
            <pc:docMk/>
            <pc:sldMk cId="1200590888" sldId="1118"/>
            <ac:spMk id="2" creationId="{7DAE7F5D-E1E8-4123-9157-24DDB65A4778}"/>
          </ac:spMkLst>
        </pc:spChg>
        <pc:spChg chg="mod">
          <ac:chgData name="Makuch, Ellary - HCD" userId="729c8c1d-8dd7-405b-b3f7-feabc0c037d0" providerId="ADAL" clId="{2000C1B2-E08D-4859-A291-F463FC4DF72C}" dt="2020-09-11T21:08:45.085" v="468" actId="20577"/>
          <ac:spMkLst>
            <pc:docMk/>
            <pc:sldMk cId="1200590888" sldId="1118"/>
            <ac:spMk id="4" creationId="{5E5F4528-0DE6-45E4-BF79-31823773699E}"/>
          </ac:spMkLst>
        </pc:spChg>
      </pc:sldChg>
      <pc:sldChg chg="mod">
        <pc:chgData name="Makuch, Ellary - HCD" userId="729c8c1d-8dd7-405b-b3f7-feabc0c037d0" providerId="ADAL" clId="{2000C1B2-E08D-4859-A291-F463FC4DF72C}" dt="2020-09-10T21:28:45.341" v="22" actId="27918"/>
        <pc:sldMkLst>
          <pc:docMk/>
          <pc:sldMk cId="1197362889" sldId="1119"/>
        </pc:sldMkLst>
      </pc:sldChg>
      <pc:sldChg chg="modSp">
        <pc:chgData name="Makuch, Ellary - HCD" userId="729c8c1d-8dd7-405b-b3f7-feabc0c037d0" providerId="ADAL" clId="{2000C1B2-E08D-4859-A291-F463FC4DF72C}" dt="2020-09-11T20:29:48.184" v="34" actId="20577"/>
        <pc:sldMkLst>
          <pc:docMk/>
          <pc:sldMk cId="1628325273" sldId="1283"/>
        </pc:sldMkLst>
        <pc:spChg chg="mod">
          <ac:chgData name="Makuch, Ellary - HCD" userId="729c8c1d-8dd7-405b-b3f7-feabc0c037d0" providerId="ADAL" clId="{2000C1B2-E08D-4859-A291-F463FC4DF72C}" dt="2020-09-11T20:29:48.184" v="34" actId="20577"/>
          <ac:spMkLst>
            <pc:docMk/>
            <pc:sldMk cId="1628325273" sldId="1283"/>
            <ac:spMk id="3" creationId="{722B3853-CAE0-E940-925F-2EC655D462CD}"/>
          </ac:spMkLst>
        </pc:spChg>
      </pc:sldChg>
      <pc:sldChg chg="modSp">
        <pc:chgData name="Makuch, Ellary - HCD" userId="729c8c1d-8dd7-405b-b3f7-feabc0c037d0" providerId="ADAL" clId="{2000C1B2-E08D-4859-A291-F463FC4DF72C}" dt="2020-09-11T21:05:51.297" v="451" actId="20577"/>
        <pc:sldMkLst>
          <pc:docMk/>
          <pc:sldMk cId="234404660" sldId="1300"/>
        </pc:sldMkLst>
        <pc:spChg chg="mod">
          <ac:chgData name="Makuch, Ellary - HCD" userId="729c8c1d-8dd7-405b-b3f7-feabc0c037d0" providerId="ADAL" clId="{2000C1B2-E08D-4859-A291-F463FC4DF72C}" dt="2020-09-11T21:05:51.297" v="451" actId="20577"/>
          <ac:spMkLst>
            <pc:docMk/>
            <pc:sldMk cId="234404660" sldId="1300"/>
            <ac:spMk id="4" creationId="{A9F43E12-7C15-4019-9F61-4397948C1E6F}"/>
          </ac:spMkLst>
        </pc:spChg>
      </pc:sldChg>
      <pc:sldChg chg="modSp">
        <pc:chgData name="Makuch, Ellary - HCD" userId="729c8c1d-8dd7-405b-b3f7-feabc0c037d0" providerId="ADAL" clId="{2000C1B2-E08D-4859-A291-F463FC4DF72C}" dt="2020-09-11T21:06:03.756" v="455" actId="20577"/>
        <pc:sldMkLst>
          <pc:docMk/>
          <pc:sldMk cId="1105208639" sldId="1301"/>
        </pc:sldMkLst>
        <pc:spChg chg="mod">
          <ac:chgData name="Makuch, Ellary - HCD" userId="729c8c1d-8dd7-405b-b3f7-feabc0c037d0" providerId="ADAL" clId="{2000C1B2-E08D-4859-A291-F463FC4DF72C}" dt="2020-09-11T21:06:03.756" v="455" actId="20577"/>
          <ac:spMkLst>
            <pc:docMk/>
            <pc:sldMk cId="1105208639" sldId="1301"/>
            <ac:spMk id="6" creationId="{6E249679-7573-43DC-8240-CE362E3EBDAE}"/>
          </ac:spMkLst>
        </pc:spChg>
      </pc:sldChg>
      <pc:sldChg chg="modSp">
        <pc:chgData name="Makuch, Ellary - HCD" userId="729c8c1d-8dd7-405b-b3f7-feabc0c037d0" providerId="ADAL" clId="{2000C1B2-E08D-4859-A291-F463FC4DF72C}" dt="2020-09-11T21:06:58.049" v="456" actId="20577"/>
        <pc:sldMkLst>
          <pc:docMk/>
          <pc:sldMk cId="3545951953" sldId="1305"/>
        </pc:sldMkLst>
        <pc:spChg chg="mod">
          <ac:chgData name="Makuch, Ellary - HCD" userId="729c8c1d-8dd7-405b-b3f7-feabc0c037d0" providerId="ADAL" clId="{2000C1B2-E08D-4859-A291-F463FC4DF72C}" dt="2020-09-11T21:06:58.049" v="456" actId="20577"/>
          <ac:spMkLst>
            <pc:docMk/>
            <pc:sldMk cId="3545951953" sldId="1305"/>
            <ac:spMk id="5" creationId="{0E1EEE6E-BD80-47F9-9638-E9C52583232B}"/>
          </ac:spMkLst>
        </pc:spChg>
      </pc:sldChg>
      <pc:sldChg chg="modSp">
        <pc:chgData name="Makuch, Ellary - HCD" userId="729c8c1d-8dd7-405b-b3f7-feabc0c037d0" providerId="ADAL" clId="{2000C1B2-E08D-4859-A291-F463FC4DF72C}" dt="2020-09-11T20:59:46.343" v="318" actId="20577"/>
        <pc:sldMkLst>
          <pc:docMk/>
          <pc:sldMk cId="4157596079" sldId="1307"/>
        </pc:sldMkLst>
        <pc:spChg chg="mod">
          <ac:chgData name="Makuch, Ellary - HCD" userId="729c8c1d-8dd7-405b-b3f7-feabc0c037d0" providerId="ADAL" clId="{2000C1B2-E08D-4859-A291-F463FC4DF72C}" dt="2020-09-11T20:59:46.343" v="318" actId="20577"/>
          <ac:spMkLst>
            <pc:docMk/>
            <pc:sldMk cId="4157596079" sldId="1307"/>
            <ac:spMk id="2" creationId="{AC4312D3-8AF4-4A94-987F-33009166ED6F}"/>
          </ac:spMkLst>
        </pc:spChg>
        <pc:spChg chg="mod">
          <ac:chgData name="Makuch, Ellary - HCD" userId="729c8c1d-8dd7-405b-b3f7-feabc0c037d0" providerId="ADAL" clId="{2000C1B2-E08D-4859-A291-F463FC4DF72C}" dt="2020-09-11T20:59:05.606" v="315" actId="20577"/>
          <ac:spMkLst>
            <pc:docMk/>
            <pc:sldMk cId="4157596079" sldId="1307"/>
            <ac:spMk id="4" creationId="{E05CB81C-9533-4C9B-A22A-62461E3141AB}"/>
          </ac:spMkLst>
        </pc:spChg>
      </pc:sldChg>
      <pc:sldChg chg="modSp">
        <pc:chgData name="Makuch, Ellary - HCD" userId="729c8c1d-8dd7-405b-b3f7-feabc0c037d0" providerId="ADAL" clId="{2000C1B2-E08D-4859-A291-F463FC4DF72C}" dt="2020-09-11T21:02:03.565" v="347" actId="14100"/>
        <pc:sldMkLst>
          <pc:docMk/>
          <pc:sldMk cId="1461122620" sldId="1308"/>
        </pc:sldMkLst>
        <pc:spChg chg="mod">
          <ac:chgData name="Makuch, Ellary - HCD" userId="729c8c1d-8dd7-405b-b3f7-feabc0c037d0" providerId="ADAL" clId="{2000C1B2-E08D-4859-A291-F463FC4DF72C}" dt="2020-09-11T21:02:03.565" v="347" actId="14100"/>
          <ac:spMkLst>
            <pc:docMk/>
            <pc:sldMk cId="1461122620" sldId="1308"/>
            <ac:spMk id="5" creationId="{006789B9-7D3C-454E-99F9-09709557C39C}"/>
          </ac:spMkLst>
        </pc:spChg>
      </pc:sldChg>
      <pc:sldChg chg="modSp">
        <pc:chgData name="Makuch, Ellary - HCD" userId="729c8c1d-8dd7-405b-b3f7-feabc0c037d0" providerId="ADAL" clId="{2000C1B2-E08D-4859-A291-F463FC4DF72C}" dt="2020-09-11T21:00:06.395" v="324" actId="20577"/>
        <pc:sldMkLst>
          <pc:docMk/>
          <pc:sldMk cId="2321756390" sldId="1309"/>
        </pc:sldMkLst>
        <pc:spChg chg="mod">
          <ac:chgData name="Makuch, Ellary - HCD" userId="729c8c1d-8dd7-405b-b3f7-feabc0c037d0" providerId="ADAL" clId="{2000C1B2-E08D-4859-A291-F463FC4DF72C}" dt="2020-09-11T21:00:06.395" v="324" actId="20577"/>
          <ac:spMkLst>
            <pc:docMk/>
            <pc:sldMk cId="2321756390" sldId="1309"/>
            <ac:spMk id="2" creationId="{AC4312D3-8AF4-4A94-987F-33009166ED6F}"/>
          </ac:spMkLst>
        </pc:spChg>
        <pc:spChg chg="mod">
          <ac:chgData name="Makuch, Ellary - HCD" userId="729c8c1d-8dd7-405b-b3f7-feabc0c037d0" providerId="ADAL" clId="{2000C1B2-E08D-4859-A291-F463FC4DF72C}" dt="2020-09-11T20:59:56.331" v="321" actId="20577"/>
          <ac:spMkLst>
            <pc:docMk/>
            <pc:sldMk cId="2321756390" sldId="1309"/>
            <ac:spMk id="4" creationId="{FFEFA129-18BC-4986-BBBF-FBCBAD834438}"/>
          </ac:spMkLst>
        </pc:spChg>
      </pc:sldChg>
      <pc:sldChg chg="modSp">
        <pc:chgData name="Makuch, Ellary - HCD" userId="729c8c1d-8dd7-405b-b3f7-feabc0c037d0" providerId="ADAL" clId="{2000C1B2-E08D-4859-A291-F463FC4DF72C}" dt="2020-09-11T21:00:24.762" v="328" actId="20577"/>
        <pc:sldMkLst>
          <pc:docMk/>
          <pc:sldMk cId="531004943" sldId="1310"/>
        </pc:sldMkLst>
        <pc:spChg chg="mod">
          <ac:chgData name="Makuch, Ellary - HCD" userId="729c8c1d-8dd7-405b-b3f7-feabc0c037d0" providerId="ADAL" clId="{2000C1B2-E08D-4859-A291-F463FC4DF72C}" dt="2020-09-11T21:00:14.826" v="327" actId="20577"/>
          <ac:spMkLst>
            <pc:docMk/>
            <pc:sldMk cId="531004943" sldId="1310"/>
            <ac:spMk id="2" creationId="{AC4312D3-8AF4-4A94-987F-33009166ED6F}"/>
          </ac:spMkLst>
        </pc:spChg>
        <pc:spChg chg="mod">
          <ac:chgData name="Makuch, Ellary - HCD" userId="729c8c1d-8dd7-405b-b3f7-feabc0c037d0" providerId="ADAL" clId="{2000C1B2-E08D-4859-A291-F463FC4DF72C}" dt="2020-09-11T21:00:24.762" v="328" actId="20577"/>
          <ac:spMkLst>
            <pc:docMk/>
            <pc:sldMk cId="531004943" sldId="1310"/>
            <ac:spMk id="3" creationId="{9C6BBE21-E54F-4713-AE85-1C53DD98137C}"/>
          </ac:spMkLst>
        </pc:spChg>
      </pc:sldChg>
      <pc:sldChg chg="modSp">
        <pc:chgData name="Makuch, Ellary - HCD" userId="729c8c1d-8dd7-405b-b3f7-feabc0c037d0" providerId="ADAL" clId="{2000C1B2-E08D-4859-A291-F463FC4DF72C}" dt="2020-09-11T21:01:03.360" v="331" actId="20577"/>
        <pc:sldMkLst>
          <pc:docMk/>
          <pc:sldMk cId="2354156131" sldId="1313"/>
        </pc:sldMkLst>
        <pc:spChg chg="mod">
          <ac:chgData name="Makuch, Ellary - HCD" userId="729c8c1d-8dd7-405b-b3f7-feabc0c037d0" providerId="ADAL" clId="{2000C1B2-E08D-4859-A291-F463FC4DF72C}" dt="2020-09-11T21:01:03.360" v="331" actId="20577"/>
          <ac:spMkLst>
            <pc:docMk/>
            <pc:sldMk cId="2354156131" sldId="1313"/>
            <ac:spMk id="2" creationId="{AC4312D3-8AF4-4A94-987F-33009166ED6F}"/>
          </ac:spMkLst>
        </pc:spChg>
      </pc:sldChg>
      <pc:sldChg chg="modSp">
        <pc:chgData name="Makuch, Ellary - HCD" userId="729c8c1d-8dd7-405b-b3f7-feabc0c037d0" providerId="ADAL" clId="{2000C1B2-E08D-4859-A291-F463FC4DF72C}" dt="2020-09-11T21:02:56.050" v="359" actId="14100"/>
        <pc:sldMkLst>
          <pc:docMk/>
          <pc:sldMk cId="658015850" sldId="1315"/>
        </pc:sldMkLst>
        <pc:spChg chg="mod">
          <ac:chgData name="Makuch, Ellary - HCD" userId="729c8c1d-8dd7-405b-b3f7-feabc0c037d0" providerId="ADAL" clId="{2000C1B2-E08D-4859-A291-F463FC4DF72C}" dt="2020-09-11T21:02:56.050" v="359" actId="14100"/>
          <ac:spMkLst>
            <pc:docMk/>
            <pc:sldMk cId="658015850" sldId="1315"/>
            <ac:spMk id="6" creationId="{C22FD147-410B-47E7-9E14-E4B2D0DB4361}"/>
          </ac:spMkLst>
        </pc:spChg>
      </pc:sldChg>
      <pc:sldChg chg="modSp">
        <pc:chgData name="Makuch, Ellary - HCD" userId="729c8c1d-8dd7-405b-b3f7-feabc0c037d0" providerId="ADAL" clId="{2000C1B2-E08D-4859-A291-F463FC4DF72C}" dt="2020-09-11T21:03:56.749" v="399" actId="20577"/>
        <pc:sldMkLst>
          <pc:docMk/>
          <pc:sldMk cId="3817613608" sldId="1317"/>
        </pc:sldMkLst>
        <pc:spChg chg="mod">
          <ac:chgData name="Makuch, Ellary - HCD" userId="729c8c1d-8dd7-405b-b3f7-feabc0c037d0" providerId="ADAL" clId="{2000C1B2-E08D-4859-A291-F463FC4DF72C}" dt="2020-09-11T21:03:16.610" v="368" actId="20577"/>
          <ac:spMkLst>
            <pc:docMk/>
            <pc:sldMk cId="3817613608" sldId="1317"/>
            <ac:spMk id="2" creationId="{AC4312D3-8AF4-4A94-987F-33009166ED6F}"/>
          </ac:spMkLst>
        </pc:spChg>
        <pc:spChg chg="mod">
          <ac:chgData name="Makuch, Ellary - HCD" userId="729c8c1d-8dd7-405b-b3f7-feabc0c037d0" providerId="ADAL" clId="{2000C1B2-E08D-4859-A291-F463FC4DF72C}" dt="2020-09-11T21:03:56.749" v="399" actId="20577"/>
          <ac:spMkLst>
            <pc:docMk/>
            <pc:sldMk cId="3817613608" sldId="1317"/>
            <ac:spMk id="13" creationId="{C124198A-9147-47C2-AE18-3F0C60FF7196}"/>
          </ac:spMkLst>
        </pc:spChg>
      </pc:sldChg>
      <pc:sldChg chg="modSp">
        <pc:chgData name="Makuch, Ellary - HCD" userId="729c8c1d-8dd7-405b-b3f7-feabc0c037d0" providerId="ADAL" clId="{2000C1B2-E08D-4859-A291-F463FC4DF72C}" dt="2020-09-11T20:15:51.917" v="27" actId="20577"/>
        <pc:sldMkLst>
          <pc:docMk/>
          <pc:sldMk cId="3511675902" sldId="1320"/>
        </pc:sldMkLst>
        <pc:spChg chg="mod">
          <ac:chgData name="Makuch, Ellary - HCD" userId="729c8c1d-8dd7-405b-b3f7-feabc0c037d0" providerId="ADAL" clId="{2000C1B2-E08D-4859-A291-F463FC4DF72C}" dt="2020-09-11T20:15:51.917" v="27" actId="20577"/>
          <ac:spMkLst>
            <pc:docMk/>
            <pc:sldMk cId="3511675902" sldId="1320"/>
            <ac:spMk id="3" creationId="{722B3853-CAE0-E940-925F-2EC655D462CD}"/>
          </ac:spMkLst>
        </pc:spChg>
      </pc:sldChg>
      <pc:sldChg chg="modSp">
        <pc:chgData name="Makuch, Ellary - HCD" userId="729c8c1d-8dd7-405b-b3f7-feabc0c037d0" providerId="ADAL" clId="{2000C1B2-E08D-4859-A291-F463FC4DF72C}" dt="2020-09-11T20:32:05.764" v="35" actId="12"/>
        <pc:sldMkLst>
          <pc:docMk/>
          <pc:sldMk cId="2885434795" sldId="1321"/>
        </pc:sldMkLst>
        <pc:spChg chg="mod">
          <ac:chgData name="Makuch, Ellary - HCD" userId="729c8c1d-8dd7-405b-b3f7-feabc0c037d0" providerId="ADAL" clId="{2000C1B2-E08D-4859-A291-F463FC4DF72C}" dt="2020-09-11T20:32:05.764" v="35" actId="12"/>
          <ac:spMkLst>
            <pc:docMk/>
            <pc:sldMk cId="2885434795" sldId="1321"/>
            <ac:spMk id="5" creationId="{4F0E7DE6-7FE2-4ED1-A536-B1B4B08B5C6B}"/>
          </ac:spMkLst>
        </pc:spChg>
      </pc:sldChg>
      <pc:sldChg chg="modSp">
        <pc:chgData name="Makuch, Ellary - HCD" userId="729c8c1d-8dd7-405b-b3f7-feabc0c037d0" providerId="ADAL" clId="{2000C1B2-E08D-4859-A291-F463FC4DF72C}" dt="2020-09-11T20:34:03.171" v="47" actId="1076"/>
        <pc:sldMkLst>
          <pc:docMk/>
          <pc:sldMk cId="1037623263" sldId="1323"/>
        </pc:sldMkLst>
        <pc:spChg chg="mod">
          <ac:chgData name="Makuch, Ellary - HCD" userId="729c8c1d-8dd7-405b-b3f7-feabc0c037d0" providerId="ADAL" clId="{2000C1B2-E08D-4859-A291-F463FC4DF72C}" dt="2020-09-11T20:34:03.171" v="47" actId="1076"/>
          <ac:spMkLst>
            <pc:docMk/>
            <pc:sldMk cId="1037623263" sldId="1323"/>
            <ac:spMk id="7" creationId="{54C7C54A-6C4B-42BF-BD94-05F6A94FE1B3}"/>
          </ac:spMkLst>
        </pc:spChg>
      </pc:sldChg>
      <pc:sldChg chg="modSp">
        <pc:chgData name="Makuch, Ellary - HCD" userId="729c8c1d-8dd7-405b-b3f7-feabc0c037d0" providerId="ADAL" clId="{2000C1B2-E08D-4859-A291-F463FC4DF72C}" dt="2020-09-11T20:14:50.250" v="25" actId="20577"/>
        <pc:sldMkLst>
          <pc:docMk/>
          <pc:sldMk cId="2038936141" sldId="1324"/>
        </pc:sldMkLst>
        <pc:spChg chg="mod">
          <ac:chgData name="Makuch, Ellary - HCD" userId="729c8c1d-8dd7-405b-b3f7-feabc0c037d0" providerId="ADAL" clId="{2000C1B2-E08D-4859-A291-F463FC4DF72C}" dt="2020-09-11T20:14:50.250" v="25" actId="20577"/>
          <ac:spMkLst>
            <pc:docMk/>
            <pc:sldMk cId="2038936141" sldId="1324"/>
            <ac:spMk id="5" creationId="{B4351086-5039-4D69-AA15-BCD600EC6082}"/>
          </ac:spMkLst>
        </pc:spChg>
      </pc:sldChg>
      <pc:sldChg chg="modSp">
        <pc:chgData name="Makuch, Ellary - HCD" userId="729c8c1d-8dd7-405b-b3f7-feabc0c037d0" providerId="ADAL" clId="{2000C1B2-E08D-4859-A291-F463FC4DF72C}" dt="2020-09-11T20:33:31.410" v="43" actId="20577"/>
        <pc:sldMkLst>
          <pc:docMk/>
          <pc:sldMk cId="2519297175" sldId="1326"/>
        </pc:sldMkLst>
        <pc:spChg chg="mod">
          <ac:chgData name="Makuch, Ellary - HCD" userId="729c8c1d-8dd7-405b-b3f7-feabc0c037d0" providerId="ADAL" clId="{2000C1B2-E08D-4859-A291-F463FC4DF72C}" dt="2020-09-11T20:33:31.410" v="43" actId="20577"/>
          <ac:spMkLst>
            <pc:docMk/>
            <pc:sldMk cId="2519297175" sldId="1326"/>
            <ac:spMk id="4" creationId="{E55DEB7D-03DE-49D2-9678-83CD865A1F8E}"/>
          </ac:spMkLst>
        </pc:spChg>
      </pc:sldChg>
      <pc:sldChg chg="modSp">
        <pc:chgData name="Makuch, Ellary - HCD" userId="729c8c1d-8dd7-405b-b3f7-feabc0c037d0" providerId="ADAL" clId="{2000C1B2-E08D-4859-A291-F463FC4DF72C}" dt="2020-09-11T20:34:13.694" v="48" actId="20577"/>
        <pc:sldMkLst>
          <pc:docMk/>
          <pc:sldMk cId="1340410685" sldId="1327"/>
        </pc:sldMkLst>
        <pc:spChg chg="mod">
          <ac:chgData name="Makuch, Ellary - HCD" userId="729c8c1d-8dd7-405b-b3f7-feabc0c037d0" providerId="ADAL" clId="{2000C1B2-E08D-4859-A291-F463FC4DF72C}" dt="2020-09-11T20:34:13.694" v="48" actId="20577"/>
          <ac:spMkLst>
            <pc:docMk/>
            <pc:sldMk cId="1340410685" sldId="1327"/>
            <ac:spMk id="6" creationId="{D174918C-DF4C-44BB-A6C8-03AC5B0DA597}"/>
          </ac:spMkLst>
        </pc:spChg>
      </pc:sldChg>
      <pc:sldChg chg="modSp">
        <pc:chgData name="Makuch, Ellary - HCD" userId="729c8c1d-8dd7-405b-b3f7-feabc0c037d0" providerId="ADAL" clId="{2000C1B2-E08D-4859-A291-F463FC4DF72C}" dt="2020-09-11T20:37:38.377" v="79" actId="14100"/>
        <pc:sldMkLst>
          <pc:docMk/>
          <pc:sldMk cId="2717833224" sldId="1329"/>
        </pc:sldMkLst>
        <pc:spChg chg="mod">
          <ac:chgData name="Makuch, Ellary - HCD" userId="729c8c1d-8dd7-405b-b3f7-feabc0c037d0" providerId="ADAL" clId="{2000C1B2-E08D-4859-A291-F463FC4DF72C}" dt="2020-09-11T20:37:14.668" v="72" actId="14100"/>
          <ac:spMkLst>
            <pc:docMk/>
            <pc:sldMk cId="2717833224" sldId="1329"/>
            <ac:spMk id="3" creationId="{722B3853-CAE0-E940-925F-2EC655D462CD}"/>
          </ac:spMkLst>
        </pc:spChg>
        <pc:spChg chg="mod">
          <ac:chgData name="Makuch, Ellary - HCD" userId="729c8c1d-8dd7-405b-b3f7-feabc0c037d0" providerId="ADAL" clId="{2000C1B2-E08D-4859-A291-F463FC4DF72C}" dt="2020-09-11T20:37:38.377" v="79" actId="14100"/>
          <ac:spMkLst>
            <pc:docMk/>
            <pc:sldMk cId="2717833224" sldId="1329"/>
            <ac:spMk id="8" creationId="{48632878-923D-434E-800A-9F45819C5913}"/>
          </ac:spMkLst>
        </pc:spChg>
      </pc:sldChg>
      <pc:sldChg chg="modSp">
        <pc:chgData name="Makuch, Ellary - HCD" userId="729c8c1d-8dd7-405b-b3f7-feabc0c037d0" providerId="ADAL" clId="{2000C1B2-E08D-4859-A291-F463FC4DF72C}" dt="2020-09-11T20:38:05.675" v="82" actId="1076"/>
        <pc:sldMkLst>
          <pc:docMk/>
          <pc:sldMk cId="1782265531" sldId="1330"/>
        </pc:sldMkLst>
        <pc:spChg chg="mod">
          <ac:chgData name="Makuch, Ellary - HCD" userId="729c8c1d-8dd7-405b-b3f7-feabc0c037d0" providerId="ADAL" clId="{2000C1B2-E08D-4859-A291-F463FC4DF72C}" dt="2020-09-11T20:38:05.675" v="82" actId="1076"/>
          <ac:spMkLst>
            <pc:docMk/>
            <pc:sldMk cId="1782265531" sldId="1330"/>
            <ac:spMk id="4" creationId="{1411FA2C-B8A1-481E-8A45-BC6460D35647}"/>
          </ac:spMkLst>
        </pc:spChg>
        <pc:graphicFrameChg chg="mod">
          <ac:chgData name="Makuch, Ellary - HCD" userId="729c8c1d-8dd7-405b-b3f7-feabc0c037d0" providerId="ADAL" clId="{2000C1B2-E08D-4859-A291-F463FC4DF72C}" dt="2020-09-11T20:38:01.497" v="81" actId="1076"/>
          <ac:graphicFrameMkLst>
            <pc:docMk/>
            <pc:sldMk cId="1782265531" sldId="1330"/>
            <ac:graphicFrameMk id="6" creationId="{07515927-744B-4E9C-9950-B839AEE4DEE1}"/>
          </ac:graphicFrameMkLst>
        </pc:graphicFrameChg>
      </pc:sldChg>
      <pc:sldChg chg="modSp">
        <pc:chgData name="Makuch, Ellary - HCD" userId="729c8c1d-8dd7-405b-b3f7-feabc0c037d0" providerId="ADAL" clId="{2000C1B2-E08D-4859-A291-F463FC4DF72C}" dt="2020-09-11T20:14:29.980" v="23" actId="20577"/>
        <pc:sldMkLst>
          <pc:docMk/>
          <pc:sldMk cId="3402091212" sldId="1331"/>
        </pc:sldMkLst>
        <pc:spChg chg="mod">
          <ac:chgData name="Makuch, Ellary - HCD" userId="729c8c1d-8dd7-405b-b3f7-feabc0c037d0" providerId="ADAL" clId="{2000C1B2-E08D-4859-A291-F463FC4DF72C}" dt="2020-09-11T20:14:29.980" v="23" actId="20577"/>
          <ac:spMkLst>
            <pc:docMk/>
            <pc:sldMk cId="3402091212" sldId="1331"/>
            <ac:spMk id="5" creationId="{B4351086-5039-4D69-AA15-BCD600EC6082}"/>
          </ac:spMkLst>
        </pc:spChg>
      </pc:sldChg>
      <pc:sldChg chg="modSp">
        <pc:chgData name="Makuch, Ellary - HCD" userId="729c8c1d-8dd7-405b-b3f7-feabc0c037d0" providerId="ADAL" clId="{2000C1B2-E08D-4859-A291-F463FC4DF72C}" dt="2020-09-11T20:41:01.762" v="123" actId="20577"/>
        <pc:sldMkLst>
          <pc:docMk/>
          <pc:sldMk cId="1895387814" sldId="1332"/>
        </pc:sldMkLst>
        <pc:spChg chg="mod">
          <ac:chgData name="Makuch, Ellary - HCD" userId="729c8c1d-8dd7-405b-b3f7-feabc0c037d0" providerId="ADAL" clId="{2000C1B2-E08D-4859-A291-F463FC4DF72C}" dt="2020-09-11T20:41:01.762" v="123" actId="20577"/>
          <ac:spMkLst>
            <pc:docMk/>
            <pc:sldMk cId="1895387814" sldId="1332"/>
            <ac:spMk id="4" creationId="{1CBA62AF-1B8A-46A3-8EDD-AD5A76CED176}"/>
          </ac:spMkLst>
        </pc:spChg>
      </pc:sldChg>
      <pc:sldChg chg="modSp">
        <pc:chgData name="Makuch, Ellary - HCD" userId="729c8c1d-8dd7-405b-b3f7-feabc0c037d0" providerId="ADAL" clId="{2000C1B2-E08D-4859-A291-F463FC4DF72C}" dt="2020-09-11T20:45:40.883" v="139" actId="20577"/>
        <pc:sldMkLst>
          <pc:docMk/>
          <pc:sldMk cId="2831374602" sldId="1333"/>
        </pc:sldMkLst>
        <pc:spChg chg="mod">
          <ac:chgData name="Makuch, Ellary - HCD" userId="729c8c1d-8dd7-405b-b3f7-feabc0c037d0" providerId="ADAL" clId="{2000C1B2-E08D-4859-A291-F463FC4DF72C}" dt="2020-09-11T20:45:40.883" v="139" actId="20577"/>
          <ac:spMkLst>
            <pc:docMk/>
            <pc:sldMk cId="2831374602" sldId="1333"/>
            <ac:spMk id="2" creationId="{C717D681-2543-EF45-B7DB-FEB716816DE0}"/>
          </ac:spMkLst>
        </pc:spChg>
        <pc:spChg chg="mod">
          <ac:chgData name="Makuch, Ellary - HCD" userId="729c8c1d-8dd7-405b-b3f7-feabc0c037d0" providerId="ADAL" clId="{2000C1B2-E08D-4859-A291-F463FC4DF72C}" dt="2020-09-11T20:44:03.605" v="138" actId="20577"/>
          <ac:spMkLst>
            <pc:docMk/>
            <pc:sldMk cId="2831374602" sldId="1333"/>
            <ac:spMk id="4" creationId="{2C8F92A9-061F-4499-9D35-3EBE53721709}"/>
          </ac:spMkLst>
        </pc:spChg>
      </pc:sldChg>
      <pc:sldChg chg="modSp">
        <pc:chgData name="Makuch, Ellary - HCD" userId="729c8c1d-8dd7-405b-b3f7-feabc0c037d0" providerId="ADAL" clId="{2000C1B2-E08D-4859-A291-F463FC4DF72C}" dt="2020-09-11T20:50:45.679" v="227" actId="20577"/>
        <pc:sldMkLst>
          <pc:docMk/>
          <pc:sldMk cId="673284891" sldId="1334"/>
        </pc:sldMkLst>
        <pc:spChg chg="mod">
          <ac:chgData name="Makuch, Ellary - HCD" userId="729c8c1d-8dd7-405b-b3f7-feabc0c037d0" providerId="ADAL" clId="{2000C1B2-E08D-4859-A291-F463FC4DF72C}" dt="2020-09-11T20:50:45.679" v="227" actId="20577"/>
          <ac:spMkLst>
            <pc:docMk/>
            <pc:sldMk cId="673284891" sldId="1334"/>
            <ac:spMk id="4" creationId="{76597697-51C6-4AAE-B11F-AB0D30A729C4}"/>
          </ac:spMkLst>
        </pc:spChg>
      </pc:sldChg>
      <pc:sldChg chg="modSp">
        <pc:chgData name="Makuch, Ellary - HCD" userId="729c8c1d-8dd7-405b-b3f7-feabc0c037d0" providerId="ADAL" clId="{2000C1B2-E08D-4859-A291-F463FC4DF72C}" dt="2020-09-11T20:39:27.969" v="86" actId="20577"/>
        <pc:sldMkLst>
          <pc:docMk/>
          <pc:sldMk cId="3089522065" sldId="1337"/>
        </pc:sldMkLst>
        <pc:spChg chg="mod">
          <ac:chgData name="Makuch, Ellary - HCD" userId="729c8c1d-8dd7-405b-b3f7-feabc0c037d0" providerId="ADAL" clId="{2000C1B2-E08D-4859-A291-F463FC4DF72C}" dt="2020-09-11T20:39:27.969" v="86" actId="20577"/>
          <ac:spMkLst>
            <pc:docMk/>
            <pc:sldMk cId="3089522065" sldId="1337"/>
            <ac:spMk id="4" creationId="{CF22C9A8-4D08-4A8F-89DF-9A2882FE6472}"/>
          </ac:spMkLst>
        </pc:spChg>
      </pc:sldChg>
      <pc:sldChg chg="mod">
        <pc:chgData name="Makuch, Ellary - HCD" userId="729c8c1d-8dd7-405b-b3f7-feabc0c037d0" providerId="ADAL" clId="{2000C1B2-E08D-4859-A291-F463FC4DF72C}" dt="2020-09-11T21:07:52.275" v="462" actId="27918"/>
        <pc:sldMkLst>
          <pc:docMk/>
          <pc:sldMk cId="3791393463" sldId="1338"/>
        </pc:sldMkLst>
      </pc:sldChg>
      <pc:sldChg chg="modSp">
        <pc:chgData name="Makuch, Ellary - HCD" userId="729c8c1d-8dd7-405b-b3f7-feabc0c037d0" providerId="ADAL" clId="{2000C1B2-E08D-4859-A291-F463FC4DF72C}" dt="2020-09-11T20:57:42.610" v="301" actId="20577"/>
        <pc:sldMkLst>
          <pc:docMk/>
          <pc:sldMk cId="630094284" sldId="1339"/>
        </pc:sldMkLst>
        <pc:graphicFrameChg chg="modGraphic">
          <ac:chgData name="Makuch, Ellary - HCD" userId="729c8c1d-8dd7-405b-b3f7-feabc0c037d0" providerId="ADAL" clId="{2000C1B2-E08D-4859-A291-F463FC4DF72C}" dt="2020-09-11T20:57:42.610" v="301" actId="20577"/>
          <ac:graphicFrameMkLst>
            <pc:docMk/>
            <pc:sldMk cId="630094284" sldId="1339"/>
            <ac:graphicFrameMk id="5" creationId="{D7DF061C-5118-4325-8352-3651A88C1192}"/>
          </ac:graphicFrameMkLst>
        </pc:graphicFrameChg>
      </pc:sldChg>
      <pc:sldChg chg="modSp">
        <pc:chgData name="Makuch, Ellary - HCD" userId="729c8c1d-8dd7-405b-b3f7-feabc0c037d0" providerId="ADAL" clId="{2000C1B2-E08D-4859-A291-F463FC4DF72C}" dt="2020-09-11T20:39:36.539" v="87" actId="14100"/>
        <pc:sldMkLst>
          <pc:docMk/>
          <pc:sldMk cId="2399102974" sldId="1341"/>
        </pc:sldMkLst>
        <pc:spChg chg="mod">
          <ac:chgData name="Makuch, Ellary - HCD" userId="729c8c1d-8dd7-405b-b3f7-feabc0c037d0" providerId="ADAL" clId="{2000C1B2-E08D-4859-A291-F463FC4DF72C}" dt="2020-09-11T20:39:36.539" v="87" actId="14100"/>
          <ac:spMkLst>
            <pc:docMk/>
            <pc:sldMk cId="2399102974" sldId="1341"/>
            <ac:spMk id="4" creationId="{CF22C9A8-4D08-4A8F-89DF-9A2882FE6472}"/>
          </ac:spMkLst>
        </pc:spChg>
      </pc:sldChg>
      <pc:sldChg chg="modSp">
        <pc:chgData name="Makuch, Ellary - HCD" userId="729c8c1d-8dd7-405b-b3f7-feabc0c037d0" providerId="ADAL" clId="{2000C1B2-E08D-4859-A291-F463FC4DF72C}" dt="2020-09-11T20:49:17.671" v="187" actId="20577"/>
        <pc:sldMkLst>
          <pc:docMk/>
          <pc:sldMk cId="328662105" sldId="1343"/>
        </pc:sldMkLst>
        <pc:spChg chg="mod">
          <ac:chgData name="Makuch, Ellary - HCD" userId="729c8c1d-8dd7-405b-b3f7-feabc0c037d0" providerId="ADAL" clId="{2000C1B2-E08D-4859-A291-F463FC4DF72C}" dt="2020-09-11T20:49:17.671" v="187" actId="20577"/>
          <ac:spMkLst>
            <pc:docMk/>
            <pc:sldMk cId="328662105" sldId="1343"/>
            <ac:spMk id="2" creationId="{C717D681-2543-EF45-B7DB-FEB716816DE0}"/>
          </ac:spMkLst>
        </pc:spChg>
      </pc:sldChg>
      <pc:sldChg chg="modSp">
        <pc:chgData name="Makuch, Ellary - HCD" userId="729c8c1d-8dd7-405b-b3f7-feabc0c037d0" providerId="ADAL" clId="{2000C1B2-E08D-4859-A291-F463FC4DF72C}" dt="2020-09-11T20:41:14.136" v="130" actId="20577"/>
        <pc:sldMkLst>
          <pc:docMk/>
          <pc:sldMk cId="1615463492" sldId="1346"/>
        </pc:sldMkLst>
        <pc:spChg chg="mod">
          <ac:chgData name="Makuch, Ellary - HCD" userId="729c8c1d-8dd7-405b-b3f7-feabc0c037d0" providerId="ADAL" clId="{2000C1B2-E08D-4859-A291-F463FC4DF72C}" dt="2020-09-11T20:41:14.136" v="130" actId="20577"/>
          <ac:spMkLst>
            <pc:docMk/>
            <pc:sldMk cId="1615463492" sldId="1346"/>
            <ac:spMk id="4" creationId="{1CBA62AF-1B8A-46A3-8EDD-AD5A76CED176}"/>
          </ac:spMkLst>
        </pc:spChg>
      </pc:sldChg>
      <pc:sldChg chg="modSp">
        <pc:chgData name="Makuch, Ellary - HCD" userId="729c8c1d-8dd7-405b-b3f7-feabc0c037d0" providerId="ADAL" clId="{2000C1B2-E08D-4859-A291-F463FC4DF72C}" dt="2020-09-11T20:47:19.871" v="159" actId="20577"/>
        <pc:sldMkLst>
          <pc:docMk/>
          <pc:sldMk cId="2572513493" sldId="1347"/>
        </pc:sldMkLst>
        <pc:spChg chg="mod">
          <ac:chgData name="Makuch, Ellary - HCD" userId="729c8c1d-8dd7-405b-b3f7-feabc0c037d0" providerId="ADAL" clId="{2000C1B2-E08D-4859-A291-F463FC4DF72C}" dt="2020-09-11T20:45:57.520" v="142" actId="20577"/>
          <ac:spMkLst>
            <pc:docMk/>
            <pc:sldMk cId="2572513493" sldId="1347"/>
            <ac:spMk id="2" creationId="{C717D681-2543-EF45-B7DB-FEB716816DE0}"/>
          </ac:spMkLst>
        </pc:spChg>
        <pc:spChg chg="mod">
          <ac:chgData name="Makuch, Ellary - HCD" userId="729c8c1d-8dd7-405b-b3f7-feabc0c037d0" providerId="ADAL" clId="{2000C1B2-E08D-4859-A291-F463FC4DF72C}" dt="2020-09-11T20:47:19.871" v="159" actId="20577"/>
          <ac:spMkLst>
            <pc:docMk/>
            <pc:sldMk cId="2572513493" sldId="1347"/>
            <ac:spMk id="4" creationId="{2C8F92A9-061F-4499-9D35-3EBE53721709}"/>
          </ac:spMkLst>
        </pc:spChg>
      </pc:sldChg>
      <pc:sldChg chg="modSp">
        <pc:chgData name="Makuch, Ellary - HCD" userId="729c8c1d-8dd7-405b-b3f7-feabc0c037d0" providerId="ADAL" clId="{2000C1B2-E08D-4859-A291-F463FC4DF72C}" dt="2020-09-11T20:49:22.398" v="188" actId="20577"/>
        <pc:sldMkLst>
          <pc:docMk/>
          <pc:sldMk cId="4100937546" sldId="1348"/>
        </pc:sldMkLst>
        <pc:spChg chg="mod">
          <ac:chgData name="Makuch, Ellary - HCD" userId="729c8c1d-8dd7-405b-b3f7-feabc0c037d0" providerId="ADAL" clId="{2000C1B2-E08D-4859-A291-F463FC4DF72C}" dt="2020-09-11T20:49:22.398" v="188" actId="20577"/>
          <ac:spMkLst>
            <pc:docMk/>
            <pc:sldMk cId="4100937546" sldId="1348"/>
            <ac:spMk id="2" creationId="{C717D681-2543-EF45-B7DB-FEB716816DE0}"/>
          </ac:spMkLst>
        </pc:spChg>
        <pc:graphicFrameChg chg="modGraphic">
          <ac:chgData name="Makuch, Ellary - HCD" userId="729c8c1d-8dd7-405b-b3f7-feabc0c037d0" providerId="ADAL" clId="{2000C1B2-E08D-4859-A291-F463FC4DF72C}" dt="2020-09-11T20:49:05.801" v="186" actId="2062"/>
          <ac:graphicFrameMkLst>
            <pc:docMk/>
            <pc:sldMk cId="4100937546" sldId="1348"/>
            <ac:graphicFrameMk id="5" creationId="{03A7B07C-904A-4449-AB58-8E865138308C}"/>
          </ac:graphicFrameMkLst>
        </pc:graphicFrameChg>
      </pc:sldChg>
      <pc:sldChg chg="modSp">
        <pc:chgData name="Makuch, Ellary - HCD" userId="729c8c1d-8dd7-405b-b3f7-feabc0c037d0" providerId="ADAL" clId="{2000C1B2-E08D-4859-A291-F463FC4DF72C}" dt="2020-09-11T20:51:59.449" v="247" actId="20577"/>
        <pc:sldMkLst>
          <pc:docMk/>
          <pc:sldMk cId="2314351759" sldId="1349"/>
        </pc:sldMkLst>
        <pc:spChg chg="mod">
          <ac:chgData name="Makuch, Ellary - HCD" userId="729c8c1d-8dd7-405b-b3f7-feabc0c037d0" providerId="ADAL" clId="{2000C1B2-E08D-4859-A291-F463FC4DF72C}" dt="2020-09-11T20:51:59.449" v="247" actId="20577"/>
          <ac:spMkLst>
            <pc:docMk/>
            <pc:sldMk cId="2314351759" sldId="1349"/>
            <ac:spMk id="4" creationId="{76597697-51C6-4AAE-B11F-AB0D30A729C4}"/>
          </ac:spMkLst>
        </pc:spChg>
      </pc:sldChg>
      <pc:sldChg chg="modSp">
        <pc:chgData name="Makuch, Ellary - HCD" userId="729c8c1d-8dd7-405b-b3f7-feabc0c037d0" providerId="ADAL" clId="{2000C1B2-E08D-4859-A291-F463FC4DF72C}" dt="2020-09-11T20:53:32.971" v="249" actId="20577"/>
        <pc:sldMkLst>
          <pc:docMk/>
          <pc:sldMk cId="3771018022" sldId="1350"/>
        </pc:sldMkLst>
        <pc:graphicFrameChg chg="mod modGraphic">
          <ac:chgData name="Makuch, Ellary - HCD" userId="729c8c1d-8dd7-405b-b3f7-feabc0c037d0" providerId="ADAL" clId="{2000C1B2-E08D-4859-A291-F463FC4DF72C}" dt="2020-09-11T20:53:32.971" v="249" actId="20577"/>
          <ac:graphicFrameMkLst>
            <pc:docMk/>
            <pc:sldMk cId="3771018022" sldId="1350"/>
            <ac:graphicFrameMk id="5" creationId="{0A312ADC-E41D-4751-8757-6DEB553723BF}"/>
          </ac:graphicFrameMkLst>
        </pc:graphicFrameChg>
      </pc:sldChg>
      <pc:sldChg chg="modSp">
        <pc:chgData name="Makuch, Ellary - HCD" userId="729c8c1d-8dd7-405b-b3f7-feabc0c037d0" providerId="ADAL" clId="{2000C1B2-E08D-4859-A291-F463FC4DF72C}" dt="2020-09-11T20:54:03.810" v="250" actId="1076"/>
        <pc:sldMkLst>
          <pc:docMk/>
          <pc:sldMk cId="58904429" sldId="1351"/>
        </pc:sldMkLst>
        <pc:spChg chg="mod">
          <ac:chgData name="Makuch, Ellary - HCD" userId="729c8c1d-8dd7-405b-b3f7-feabc0c037d0" providerId="ADAL" clId="{2000C1B2-E08D-4859-A291-F463FC4DF72C}" dt="2020-09-11T20:54:03.810" v="250" actId="1076"/>
          <ac:spMkLst>
            <pc:docMk/>
            <pc:sldMk cId="58904429" sldId="1351"/>
            <ac:spMk id="4" creationId="{04AE051B-BA83-459C-A8DE-F45835CF1DE4}"/>
          </ac:spMkLst>
        </pc:spChg>
      </pc:sldChg>
      <pc:sldChg chg="modSp">
        <pc:chgData name="Makuch, Ellary - HCD" userId="729c8c1d-8dd7-405b-b3f7-feabc0c037d0" providerId="ADAL" clId="{2000C1B2-E08D-4859-A291-F463FC4DF72C}" dt="2020-09-11T20:55:07.928" v="281" actId="20577"/>
        <pc:sldMkLst>
          <pc:docMk/>
          <pc:sldMk cId="2945021424" sldId="1352"/>
        </pc:sldMkLst>
        <pc:graphicFrameChg chg="modGraphic">
          <ac:chgData name="Makuch, Ellary - HCD" userId="729c8c1d-8dd7-405b-b3f7-feabc0c037d0" providerId="ADAL" clId="{2000C1B2-E08D-4859-A291-F463FC4DF72C}" dt="2020-09-11T20:55:07.928" v="281" actId="20577"/>
          <ac:graphicFrameMkLst>
            <pc:docMk/>
            <pc:sldMk cId="2945021424" sldId="1352"/>
            <ac:graphicFrameMk id="3" creationId="{BD479D51-E301-46C9-BE38-3DB77AFFF27F}"/>
          </ac:graphicFrameMkLst>
        </pc:graphicFrameChg>
      </pc:sldChg>
      <pc:sldChg chg="modSp">
        <pc:chgData name="Makuch, Ellary - HCD" userId="729c8c1d-8dd7-405b-b3f7-feabc0c037d0" providerId="ADAL" clId="{2000C1B2-E08D-4859-A291-F463FC4DF72C}" dt="2020-09-11T20:56:04.884" v="286" actId="20577"/>
        <pc:sldMkLst>
          <pc:docMk/>
          <pc:sldMk cId="383330841" sldId="1354"/>
        </pc:sldMkLst>
        <pc:spChg chg="mod">
          <ac:chgData name="Makuch, Ellary - HCD" userId="729c8c1d-8dd7-405b-b3f7-feabc0c037d0" providerId="ADAL" clId="{2000C1B2-E08D-4859-A291-F463FC4DF72C}" dt="2020-09-11T20:56:04.884" v="286" actId="20577"/>
          <ac:spMkLst>
            <pc:docMk/>
            <pc:sldMk cId="383330841" sldId="1354"/>
            <ac:spMk id="4" creationId="{7F87B8D2-77A2-41F0-9073-0BF2105412DF}"/>
          </ac:spMkLst>
        </pc:spChg>
      </pc:sldChg>
      <pc:sldChg chg="modSp">
        <pc:chgData name="Makuch, Ellary - HCD" userId="729c8c1d-8dd7-405b-b3f7-feabc0c037d0" providerId="ADAL" clId="{2000C1B2-E08D-4859-A291-F463FC4DF72C}" dt="2020-09-11T20:56:35.689" v="290" actId="20577"/>
        <pc:sldMkLst>
          <pc:docMk/>
          <pc:sldMk cId="3797915977" sldId="1355"/>
        </pc:sldMkLst>
        <pc:graphicFrameChg chg="modGraphic">
          <ac:chgData name="Makuch, Ellary - HCD" userId="729c8c1d-8dd7-405b-b3f7-feabc0c037d0" providerId="ADAL" clId="{2000C1B2-E08D-4859-A291-F463FC4DF72C}" dt="2020-09-11T20:56:35.689" v="290" actId="20577"/>
          <ac:graphicFrameMkLst>
            <pc:docMk/>
            <pc:sldMk cId="3797915977" sldId="1355"/>
            <ac:graphicFrameMk id="5" creationId="{B4599F09-4CED-471D-B15E-56FE7A7FFBAB}"/>
          </ac:graphicFrameMkLst>
        </pc:graphicFrameChg>
      </pc:sldChg>
      <pc:sldChg chg="modSp">
        <pc:chgData name="Makuch, Ellary - HCD" userId="729c8c1d-8dd7-405b-b3f7-feabc0c037d0" providerId="ADAL" clId="{2000C1B2-E08D-4859-A291-F463FC4DF72C}" dt="2020-09-11T21:05:06.450" v="426" actId="20577"/>
        <pc:sldMkLst>
          <pc:docMk/>
          <pc:sldMk cId="2073780310" sldId="1358"/>
        </pc:sldMkLst>
        <pc:spChg chg="mod">
          <ac:chgData name="Makuch, Ellary - HCD" userId="729c8c1d-8dd7-405b-b3f7-feabc0c037d0" providerId="ADAL" clId="{2000C1B2-E08D-4859-A291-F463FC4DF72C}" dt="2020-09-11T21:05:06.450" v="426" actId="20577"/>
          <ac:spMkLst>
            <pc:docMk/>
            <pc:sldMk cId="2073780310" sldId="1358"/>
            <ac:spMk id="3" creationId="{9D3DEBA1-B424-48F2-8B02-A103BA97DC7D}"/>
          </ac:spMkLst>
        </pc:spChg>
      </pc:sldChg>
    </pc:docChg>
  </pc:docChgLst>
  <pc:docChgLst>
    <pc:chgData name="Arce, Eliezer - HCD" userId="S::eliezer.arce@houstontx.gov::86e2a09b-373b-4628-98eb-6eec5ccf8f5a" providerId="AD" clId="Web-{3854FCC6-B017-44B9-82B5-B8B5D71E0ECD}"/>
    <pc:docChg chg="modSld">
      <pc:chgData name="Arce, Eliezer - HCD" userId="S::eliezer.arce@houstontx.gov::86e2a09b-373b-4628-98eb-6eec5ccf8f5a" providerId="AD" clId="Web-{3854FCC6-B017-44B9-82B5-B8B5D71E0ECD}" dt="2020-07-20T17:12:23.979" v="87" actId="20577"/>
      <pc:docMkLst>
        <pc:docMk/>
      </pc:docMkLst>
    </pc:docChg>
  </pc:docChgLst>
  <pc:docChgLst>
    <pc:chgData name="Arce, Eliezer - HCD" userId="S::eliezer.arce@houstontx.gov::86e2a09b-373b-4628-98eb-6eec5ccf8f5a" providerId="AD" clId="Web-{0DB80A7A-2EDD-4059-B967-66BCCAC007C6}"/>
    <pc:docChg chg="addSld modSld">
      <pc:chgData name="Arce, Eliezer - HCD" userId="S::eliezer.arce@houstontx.gov::86e2a09b-373b-4628-98eb-6eec5ccf8f5a" providerId="AD" clId="Web-{0DB80A7A-2EDD-4059-B967-66BCCAC007C6}" dt="2020-07-27T22:08:38.244" v="95" actId="14100"/>
      <pc:docMkLst>
        <pc:docMk/>
      </pc:docMkLst>
    </pc:docChg>
  </pc:docChgLst>
  <pc:docChgLst>
    <pc:chgData name="Arce, Eliezer - HCD" userId="S::eliezer.arce@houstontx.gov::86e2a09b-373b-4628-98eb-6eec5ccf8f5a" providerId="AD" clId="Web-{9EF8E773-22B7-4AB1-8F99-ADEDC625E71E}"/>
    <pc:docChg chg="addSld modSld sldOrd">
      <pc:chgData name="Arce, Eliezer - HCD" userId="S::eliezer.arce@houstontx.gov::86e2a09b-373b-4628-98eb-6eec5ccf8f5a" providerId="AD" clId="Web-{9EF8E773-22B7-4AB1-8F99-ADEDC625E71E}" dt="2020-08-24T20:56:40.992" v="14"/>
      <pc:docMkLst>
        <pc:docMk/>
      </pc:docMkLst>
      <pc:sldChg chg="modSp add ord replId">
        <pc:chgData name="Arce, Eliezer - HCD" userId="S::eliezer.arce@houstontx.gov::86e2a09b-373b-4628-98eb-6eec5ccf8f5a" providerId="AD" clId="Web-{9EF8E773-22B7-4AB1-8F99-ADEDC625E71E}" dt="2020-08-24T20:55:50.944" v="10"/>
        <pc:sldMkLst>
          <pc:docMk/>
          <pc:sldMk cId="271299683" sldId="1306"/>
        </pc:sldMkLst>
        <pc:spChg chg="mod">
          <ac:chgData name="Arce, Eliezer - HCD" userId="S::eliezer.arce@houstontx.gov::86e2a09b-373b-4628-98eb-6eec5ccf8f5a" providerId="AD" clId="Web-{9EF8E773-22B7-4AB1-8F99-ADEDC625E71E}" dt="2020-08-24T20:55:08.397" v="9" actId="20577"/>
          <ac:spMkLst>
            <pc:docMk/>
            <pc:sldMk cId="271299683" sldId="1306"/>
            <ac:spMk id="2" creationId="{B41283DA-CD76-8349-B09D-BF82D74A4E2F}"/>
          </ac:spMkLst>
        </pc:spChg>
      </pc:sldChg>
      <pc:sldChg chg="delSp add replId">
        <pc:chgData name="Arce, Eliezer - HCD" userId="S::eliezer.arce@houstontx.gov::86e2a09b-373b-4628-98eb-6eec5ccf8f5a" providerId="AD" clId="Web-{9EF8E773-22B7-4AB1-8F99-ADEDC625E71E}" dt="2020-08-24T20:56:20.648" v="12"/>
        <pc:sldMkLst>
          <pc:docMk/>
          <pc:sldMk cId="4157596079" sldId="1307"/>
        </pc:sldMkLst>
        <pc:spChg chg="del">
          <ac:chgData name="Arce, Eliezer - HCD" userId="S::eliezer.arce@houstontx.gov::86e2a09b-373b-4628-98eb-6eec5ccf8f5a" providerId="AD" clId="Web-{9EF8E773-22B7-4AB1-8F99-ADEDC625E71E}" dt="2020-08-24T20:56:20.648" v="12"/>
          <ac:spMkLst>
            <pc:docMk/>
            <pc:sldMk cId="4157596079" sldId="1307"/>
            <ac:spMk id="3" creationId="{7BCA1CC5-FE1A-4FC3-9916-51C5343BD5A6}"/>
          </ac:spMkLst>
        </pc:spChg>
      </pc:sldChg>
      <pc:sldChg chg="add replId">
        <pc:chgData name="Arce, Eliezer - HCD" userId="S::eliezer.arce@houstontx.gov::86e2a09b-373b-4628-98eb-6eec5ccf8f5a" providerId="AD" clId="Web-{9EF8E773-22B7-4AB1-8F99-ADEDC625E71E}" dt="2020-08-24T20:56:40.992" v="14"/>
        <pc:sldMkLst>
          <pc:docMk/>
          <pc:sldMk cId="1461122620" sldId="1308"/>
        </pc:sldMkLst>
      </pc:sldChg>
    </pc:docChg>
  </pc:docChgLst>
  <pc:docChgLst>
    <pc:chgData name="Arce, Eliezer - HCD" userId="S::eliezer.arce@houstontx.gov::86e2a09b-373b-4628-98eb-6eec5ccf8f5a" providerId="AD" clId="Web-{A2926CA8-F44C-4427-8CEA-510CC843903D}"/>
    <pc:docChg chg="addSld delSld modSld sldOrd">
      <pc:chgData name="Arce, Eliezer - HCD" userId="S::eliezer.arce@houstontx.gov::86e2a09b-373b-4628-98eb-6eec5ccf8f5a" providerId="AD" clId="Web-{A2926CA8-F44C-4427-8CEA-510CC843903D}" dt="2020-07-20T15:36:16.022" v="257" actId="20577"/>
      <pc:docMkLst>
        <pc:docMk/>
      </pc:docMkLst>
    </pc:docChg>
  </pc:docChgLst>
  <pc:docChgLst>
    <pc:chgData name="Arce, Eliezer - HCD" userId="S::eliezer.arce@houstontx.gov::86e2a09b-373b-4628-98eb-6eec5ccf8f5a" providerId="AD" clId="Web-{1D07E1A4-0B3D-42C7-8722-6A6DED32667F}"/>
    <pc:docChg chg="addSld delSld modSld sldOrd">
      <pc:chgData name="Arce, Eliezer - HCD" userId="S::eliezer.arce@houstontx.gov::86e2a09b-373b-4628-98eb-6eec5ccf8f5a" providerId="AD" clId="Web-{1D07E1A4-0B3D-42C7-8722-6A6DED32667F}" dt="2020-08-06T15:09:24.629" v="294"/>
      <pc:docMkLst>
        <pc:docMk/>
      </pc:docMkLst>
    </pc:docChg>
  </pc:docChgLst>
  <pc:docChgLst>
    <pc:chgData name="Arce, Eliezer - HCD" userId="S::eliezer.arce@houstontx.gov::86e2a09b-373b-4628-98eb-6eec5ccf8f5a" providerId="AD" clId="Web-{B2DB83EE-8FC7-4D9E-A273-17D6111C4191}"/>
    <pc:docChg chg="addSld modSld">
      <pc:chgData name="Arce, Eliezer - HCD" userId="S::eliezer.arce@houstontx.gov::86e2a09b-373b-4628-98eb-6eec5ccf8f5a" providerId="AD" clId="Web-{B2DB83EE-8FC7-4D9E-A273-17D6111C4191}" dt="2020-07-17T16:55:52.694" v="41"/>
      <pc:docMkLst>
        <pc:docMk/>
      </pc:docMkLst>
      <pc:sldChg chg="modSp">
        <pc:chgData name="Arce, Eliezer - HCD" userId="S::eliezer.arce@houstontx.gov::86e2a09b-373b-4628-98eb-6eec5ccf8f5a" providerId="AD" clId="Web-{B2DB83EE-8FC7-4D9E-A273-17D6111C4191}" dt="2020-07-17T16:53:42.292" v="12" actId="20577"/>
        <pc:sldMkLst>
          <pc:docMk/>
          <pc:sldMk cId="3648817661" sldId="613"/>
        </pc:sldMkLst>
        <pc:spChg chg="mod">
          <ac:chgData name="Arce, Eliezer - HCD" userId="S::eliezer.arce@houstontx.gov::86e2a09b-373b-4628-98eb-6eec5ccf8f5a" providerId="AD" clId="Web-{B2DB83EE-8FC7-4D9E-A273-17D6111C4191}" dt="2020-07-17T16:53:42.292" v="12" actId="20577"/>
          <ac:spMkLst>
            <pc:docMk/>
            <pc:sldMk cId="3648817661" sldId="613"/>
            <ac:spMk id="5" creationId="{EA7B1C35-0EAC-8E45-BE47-989A5D02E08C}"/>
          </ac:spMkLst>
        </pc:spChg>
      </pc:sldChg>
    </pc:docChg>
  </pc:docChgLst>
  <pc:docChgLst>
    <pc:chgData name="Arce, Eliezer - HCD" userId="S::eliezer.arce@houstontx.gov::86e2a09b-373b-4628-98eb-6eec5ccf8f5a" providerId="AD" clId="Web-{EAD6FEBA-6A4B-4ED3-A7FE-4842D82ACA11}"/>
    <pc:docChg chg="modSld">
      <pc:chgData name="Arce, Eliezer - HCD" userId="S::eliezer.arce@houstontx.gov::86e2a09b-373b-4628-98eb-6eec5ccf8f5a" providerId="AD" clId="Web-{EAD6FEBA-6A4B-4ED3-A7FE-4842D82ACA11}" dt="2020-08-13T03:07:42.402" v="2" actId="14100"/>
      <pc:docMkLst>
        <pc:docMk/>
      </pc:docMkLst>
    </pc:docChg>
  </pc:docChgLst>
  <pc:docChgLst>
    <pc:chgData name="Arce, Eliezer - HCD" userId="S::eliezer.arce@houstontx.gov::86e2a09b-373b-4628-98eb-6eec5ccf8f5a" providerId="AD" clId="Web-{87F1099C-3018-4AFB-8CCF-CCCA0075CB38}"/>
    <pc:docChg chg="modSld">
      <pc:chgData name="Arce, Eliezer - HCD" userId="S::eliezer.arce@houstontx.gov::86e2a09b-373b-4628-98eb-6eec5ccf8f5a" providerId="AD" clId="Web-{87F1099C-3018-4AFB-8CCF-CCCA0075CB38}" dt="2020-09-10T22:42:22.217" v="7" actId="20577"/>
      <pc:docMkLst>
        <pc:docMk/>
      </pc:docMkLst>
      <pc:sldChg chg="modSp">
        <pc:chgData name="Arce, Eliezer - HCD" userId="S::eliezer.arce@houstontx.gov::86e2a09b-373b-4628-98eb-6eec5ccf8f5a" providerId="AD" clId="Web-{87F1099C-3018-4AFB-8CCF-CCCA0075CB38}" dt="2020-09-10T22:42:22.217" v="7" actId="20577"/>
        <pc:sldMkLst>
          <pc:docMk/>
          <pc:sldMk cId="2038936141" sldId="1324"/>
        </pc:sldMkLst>
        <pc:spChg chg="mod">
          <ac:chgData name="Arce, Eliezer - HCD" userId="S::eliezer.arce@houstontx.gov::86e2a09b-373b-4628-98eb-6eec5ccf8f5a" providerId="AD" clId="Web-{87F1099C-3018-4AFB-8CCF-CCCA0075CB38}" dt="2020-09-10T22:42:22.217" v="7" actId="20577"/>
          <ac:spMkLst>
            <pc:docMk/>
            <pc:sldMk cId="2038936141" sldId="1324"/>
            <ac:spMk id="5" creationId="{B4351086-5039-4D69-AA15-BCD600EC6082}"/>
          </ac:spMkLst>
        </pc:spChg>
      </pc:sldChg>
      <pc:sldChg chg="modSp">
        <pc:chgData name="Arce, Eliezer - HCD" userId="S::eliezer.arce@houstontx.gov::86e2a09b-373b-4628-98eb-6eec5ccf8f5a" providerId="AD" clId="Web-{87F1099C-3018-4AFB-8CCF-CCCA0075CB38}" dt="2020-09-10T22:39:54.595" v="1" actId="14100"/>
        <pc:sldMkLst>
          <pc:docMk/>
          <pc:sldMk cId="1839289595" sldId="1325"/>
        </pc:sldMkLst>
        <pc:spChg chg="mod">
          <ac:chgData name="Arce, Eliezer - HCD" userId="S::eliezer.arce@houstontx.gov::86e2a09b-373b-4628-98eb-6eec5ccf8f5a" providerId="AD" clId="Web-{87F1099C-3018-4AFB-8CCF-CCCA0075CB38}" dt="2020-09-10T22:39:54.595" v="1" actId="14100"/>
          <ac:spMkLst>
            <pc:docMk/>
            <pc:sldMk cId="1839289595" sldId="1325"/>
            <ac:spMk id="5" creationId="{B4351086-5039-4D69-AA15-BCD600EC6082}"/>
          </ac:spMkLst>
        </pc:spChg>
      </pc:sldChg>
    </pc:docChg>
  </pc:docChgLst>
  <pc:docChgLst>
    <pc:chgData name="Arce, Eliezer - HCD" userId="S::eliezer.arce@houstontx.gov::86e2a09b-373b-4628-98eb-6eec5ccf8f5a" providerId="AD" clId="Web-{508B7745-EF61-47C3-B7C6-391D4DF4E9CE}"/>
    <pc:docChg chg="addSld delSld modSld">
      <pc:chgData name="Arce, Eliezer - HCD" userId="S::eliezer.arce@houstontx.gov::86e2a09b-373b-4628-98eb-6eec5ccf8f5a" providerId="AD" clId="Web-{508B7745-EF61-47C3-B7C6-391D4DF4E9CE}" dt="2020-08-05T21:54:51.802" v="45" actId="14100"/>
      <pc:docMkLst>
        <pc:docMk/>
      </pc:docMkLst>
    </pc:docChg>
  </pc:docChgLst>
  <pc:docChgLst>
    <pc:chgData name="Arce, Eliezer - HCD" userId="S::eliezer.arce@houstontx.gov::86e2a09b-373b-4628-98eb-6eec5ccf8f5a" providerId="AD" clId="Web-{E94CE945-8FFD-48A1-87C1-AC3392D3EF62}"/>
    <pc:docChg chg="delSld modSld sldOrd">
      <pc:chgData name="Arce, Eliezer - HCD" userId="S::eliezer.arce@houstontx.gov::86e2a09b-373b-4628-98eb-6eec5ccf8f5a" providerId="AD" clId="Web-{E94CE945-8FFD-48A1-87C1-AC3392D3EF62}" dt="2020-07-20T14:28:37.938" v="52"/>
      <pc:docMkLst>
        <pc:docMk/>
      </pc:docMkLst>
    </pc:docChg>
  </pc:docChgLst>
  <pc:docChgLst>
    <pc:chgData name="Arce, Eliezer - HCD" userId="86e2a09b-373b-4628-98eb-6eec5ccf8f5a" providerId="ADAL" clId="{85ABC21E-20DD-4926-85E2-E49D0D55C7C8}"/>
    <pc:docChg chg="undo custSel addSld delSld modSld sldOrd">
      <pc:chgData name="Arce, Eliezer - HCD" userId="86e2a09b-373b-4628-98eb-6eec5ccf8f5a" providerId="ADAL" clId="{85ABC21E-20DD-4926-85E2-E49D0D55C7C8}" dt="2020-09-14T15:52:19.778" v="4734" actId="1036"/>
      <pc:docMkLst>
        <pc:docMk/>
      </pc:docMkLst>
      <pc:sldChg chg="modSp">
        <pc:chgData name="Arce, Eliezer - HCD" userId="86e2a09b-373b-4628-98eb-6eec5ccf8f5a" providerId="ADAL" clId="{85ABC21E-20DD-4926-85E2-E49D0D55C7C8}" dt="2020-09-11T14:24:19.779" v="1482" actId="1036"/>
        <pc:sldMkLst>
          <pc:docMk/>
          <pc:sldMk cId="1628325273" sldId="1283"/>
        </pc:sldMkLst>
        <pc:spChg chg="mod">
          <ac:chgData name="Arce, Eliezer - HCD" userId="86e2a09b-373b-4628-98eb-6eec5ccf8f5a" providerId="ADAL" clId="{85ABC21E-20DD-4926-85E2-E49D0D55C7C8}" dt="2020-09-11T14:23:27.641" v="1469" actId="14100"/>
          <ac:spMkLst>
            <pc:docMk/>
            <pc:sldMk cId="1628325273" sldId="1283"/>
            <ac:spMk id="2" creationId="{C717D681-2543-EF45-B7DB-FEB716816DE0}"/>
          </ac:spMkLst>
        </pc:spChg>
        <pc:spChg chg="mod">
          <ac:chgData name="Arce, Eliezer - HCD" userId="86e2a09b-373b-4628-98eb-6eec5ccf8f5a" providerId="ADAL" clId="{85ABC21E-20DD-4926-85E2-E49D0D55C7C8}" dt="2020-09-11T14:24:19.779" v="1482" actId="1036"/>
          <ac:spMkLst>
            <pc:docMk/>
            <pc:sldMk cId="1628325273" sldId="1283"/>
            <ac:spMk id="3" creationId="{722B3853-CAE0-E940-925F-2EC655D462CD}"/>
          </ac:spMkLst>
        </pc:spChg>
      </pc:sldChg>
      <pc:sldChg chg="addSp modSp">
        <pc:chgData name="Arce, Eliezer - HCD" userId="86e2a09b-373b-4628-98eb-6eec5ccf8f5a" providerId="ADAL" clId="{85ABC21E-20DD-4926-85E2-E49D0D55C7C8}" dt="2020-09-11T19:34:49.490" v="4116" actId="122"/>
        <pc:sldMkLst>
          <pc:docMk/>
          <pc:sldMk cId="234404660" sldId="1300"/>
        </pc:sldMkLst>
        <pc:spChg chg="add mod">
          <ac:chgData name="Arce, Eliezer - HCD" userId="86e2a09b-373b-4628-98eb-6eec5ccf8f5a" providerId="ADAL" clId="{85ABC21E-20DD-4926-85E2-E49D0D55C7C8}" dt="2020-09-11T19:34:49.490" v="4116" actId="122"/>
          <ac:spMkLst>
            <pc:docMk/>
            <pc:sldMk cId="234404660" sldId="1300"/>
            <ac:spMk id="4" creationId="{A9F43E12-7C15-4019-9F61-4397948C1E6F}"/>
          </ac:spMkLst>
        </pc:spChg>
        <pc:picChg chg="mod">
          <ac:chgData name="Arce, Eliezer - HCD" userId="86e2a09b-373b-4628-98eb-6eec5ccf8f5a" providerId="ADAL" clId="{85ABC21E-20DD-4926-85E2-E49D0D55C7C8}" dt="2020-09-11T19:33:10.058" v="4009" actId="1076"/>
          <ac:picMkLst>
            <pc:docMk/>
            <pc:sldMk cId="234404660" sldId="1300"/>
            <ac:picMk id="3" creationId="{A25971C8-70C5-49AF-8445-F03BC3579E3B}"/>
          </ac:picMkLst>
        </pc:picChg>
      </pc:sldChg>
      <pc:sldChg chg="addSp modSp">
        <pc:chgData name="Arce, Eliezer - HCD" userId="86e2a09b-373b-4628-98eb-6eec5ccf8f5a" providerId="ADAL" clId="{85ABC21E-20DD-4926-85E2-E49D0D55C7C8}" dt="2020-09-11T19:55:18.250" v="4585" actId="1038"/>
        <pc:sldMkLst>
          <pc:docMk/>
          <pc:sldMk cId="1105208639" sldId="1301"/>
        </pc:sldMkLst>
        <pc:spChg chg="add mod">
          <ac:chgData name="Arce, Eliezer - HCD" userId="86e2a09b-373b-4628-98eb-6eec5ccf8f5a" providerId="ADAL" clId="{85ABC21E-20DD-4926-85E2-E49D0D55C7C8}" dt="2020-09-11T19:49:36.267" v="4488" actId="1036"/>
          <ac:spMkLst>
            <pc:docMk/>
            <pc:sldMk cId="1105208639" sldId="1301"/>
            <ac:spMk id="6" creationId="{6E249679-7573-43DC-8240-CE362E3EBDAE}"/>
          </ac:spMkLst>
        </pc:spChg>
        <pc:spChg chg="add mod">
          <ac:chgData name="Arce, Eliezer - HCD" userId="86e2a09b-373b-4628-98eb-6eec5ccf8f5a" providerId="ADAL" clId="{85ABC21E-20DD-4926-85E2-E49D0D55C7C8}" dt="2020-09-11T19:55:18.250" v="4585" actId="1038"/>
          <ac:spMkLst>
            <pc:docMk/>
            <pc:sldMk cId="1105208639" sldId="1301"/>
            <ac:spMk id="7" creationId="{660C73C5-E84A-4D98-A5EB-CB60BA57E2B3}"/>
          </ac:spMkLst>
        </pc:spChg>
        <pc:picChg chg="mod">
          <ac:chgData name="Arce, Eliezer - HCD" userId="86e2a09b-373b-4628-98eb-6eec5ccf8f5a" providerId="ADAL" clId="{85ABC21E-20DD-4926-85E2-E49D0D55C7C8}" dt="2020-09-11T19:38:35.407" v="4165" actId="1035"/>
          <ac:picMkLst>
            <pc:docMk/>
            <pc:sldMk cId="1105208639" sldId="1301"/>
            <ac:picMk id="4" creationId="{E8E4C633-55D9-4DF0-B021-E89B5A5D410F}"/>
          </ac:picMkLst>
        </pc:picChg>
        <pc:picChg chg="add mod">
          <ac:chgData name="Arce, Eliezer - HCD" userId="86e2a09b-373b-4628-98eb-6eec5ccf8f5a" providerId="ADAL" clId="{85ABC21E-20DD-4926-85E2-E49D0D55C7C8}" dt="2020-09-11T19:44:44.250" v="4283" actId="1076"/>
          <ac:picMkLst>
            <pc:docMk/>
            <pc:sldMk cId="1105208639" sldId="1301"/>
            <ac:picMk id="5" creationId="{16E7A21E-E7A9-4E8D-A19A-CB004F673818}"/>
          </ac:picMkLst>
        </pc:picChg>
      </pc:sldChg>
      <pc:sldChg chg="modSp">
        <pc:chgData name="Arce, Eliezer - HCD" userId="86e2a09b-373b-4628-98eb-6eec5ccf8f5a" providerId="ADAL" clId="{85ABC21E-20DD-4926-85E2-E49D0D55C7C8}" dt="2020-09-11T19:54:14.761" v="4569" actId="1037"/>
        <pc:sldMkLst>
          <pc:docMk/>
          <pc:sldMk cId="132688453" sldId="1303"/>
        </pc:sldMkLst>
        <pc:spChg chg="mod">
          <ac:chgData name="Arce, Eliezer - HCD" userId="86e2a09b-373b-4628-98eb-6eec5ccf8f5a" providerId="ADAL" clId="{85ABC21E-20DD-4926-85E2-E49D0D55C7C8}" dt="2020-09-11T19:53:47.074" v="4546" actId="255"/>
          <ac:spMkLst>
            <pc:docMk/>
            <pc:sldMk cId="132688453" sldId="1303"/>
            <ac:spMk id="8" creationId="{440A70DD-82A4-4316-8215-1F52FED73119}"/>
          </ac:spMkLst>
        </pc:spChg>
        <pc:picChg chg="mod">
          <ac:chgData name="Arce, Eliezer - HCD" userId="86e2a09b-373b-4628-98eb-6eec5ccf8f5a" providerId="ADAL" clId="{85ABC21E-20DD-4926-85E2-E49D0D55C7C8}" dt="2020-09-11T19:54:14.761" v="4569" actId="1037"/>
          <ac:picMkLst>
            <pc:docMk/>
            <pc:sldMk cId="132688453" sldId="1303"/>
            <ac:picMk id="3" creationId="{55BF800B-6EF4-4E21-B34C-CAF853C00DBA}"/>
          </ac:picMkLst>
        </pc:picChg>
      </pc:sldChg>
      <pc:sldChg chg="modSp">
        <pc:chgData name="Arce, Eliezer - HCD" userId="86e2a09b-373b-4628-98eb-6eec5ccf8f5a" providerId="ADAL" clId="{85ABC21E-20DD-4926-85E2-E49D0D55C7C8}" dt="2020-09-11T19:53:34.226" v="4545" actId="255"/>
        <pc:sldMkLst>
          <pc:docMk/>
          <pc:sldMk cId="1123002521" sldId="1304"/>
        </pc:sldMkLst>
        <pc:spChg chg="mod">
          <ac:chgData name="Arce, Eliezer - HCD" userId="86e2a09b-373b-4628-98eb-6eec5ccf8f5a" providerId="ADAL" clId="{85ABC21E-20DD-4926-85E2-E49D0D55C7C8}" dt="2020-09-11T19:53:34.226" v="4545" actId="255"/>
          <ac:spMkLst>
            <pc:docMk/>
            <pc:sldMk cId="1123002521" sldId="1304"/>
            <ac:spMk id="2" creationId="{AC4312D3-8AF4-4A94-987F-33009166ED6F}"/>
          </ac:spMkLst>
        </pc:spChg>
        <pc:spChg chg="mod">
          <ac:chgData name="Arce, Eliezer - HCD" userId="86e2a09b-373b-4628-98eb-6eec5ccf8f5a" providerId="ADAL" clId="{85ABC21E-20DD-4926-85E2-E49D0D55C7C8}" dt="2020-09-11T19:51:17.160" v="4533" actId="14100"/>
          <ac:spMkLst>
            <pc:docMk/>
            <pc:sldMk cId="1123002521" sldId="1304"/>
            <ac:spMk id="5" creationId="{E15556D6-9616-40DB-8FC3-3FFB056010C4}"/>
          </ac:spMkLst>
        </pc:spChg>
        <pc:picChg chg="mod modCrop">
          <ac:chgData name="Arce, Eliezer - HCD" userId="86e2a09b-373b-4628-98eb-6eec5ccf8f5a" providerId="ADAL" clId="{85ABC21E-20DD-4926-85E2-E49D0D55C7C8}" dt="2020-09-11T19:50:50.209" v="4513" actId="1035"/>
          <ac:picMkLst>
            <pc:docMk/>
            <pc:sldMk cId="1123002521" sldId="1304"/>
            <ac:picMk id="3" creationId="{8AC97D74-FE81-4216-9B58-AD5A318874C4}"/>
          </ac:picMkLst>
        </pc:picChg>
      </pc:sldChg>
      <pc:sldChg chg="modSp">
        <pc:chgData name="Arce, Eliezer - HCD" userId="86e2a09b-373b-4628-98eb-6eec5ccf8f5a" providerId="ADAL" clId="{85ABC21E-20DD-4926-85E2-E49D0D55C7C8}" dt="2020-09-11T19:53:21.082" v="4544" actId="255"/>
        <pc:sldMkLst>
          <pc:docMk/>
          <pc:sldMk cId="3545951953" sldId="1305"/>
        </pc:sldMkLst>
        <pc:spChg chg="mod">
          <ac:chgData name="Arce, Eliezer - HCD" userId="86e2a09b-373b-4628-98eb-6eec5ccf8f5a" providerId="ADAL" clId="{85ABC21E-20DD-4926-85E2-E49D0D55C7C8}" dt="2020-09-11T19:53:21.082" v="4544" actId="255"/>
          <ac:spMkLst>
            <pc:docMk/>
            <pc:sldMk cId="3545951953" sldId="1305"/>
            <ac:spMk id="2" creationId="{AC4312D3-8AF4-4A94-987F-33009166ED6F}"/>
          </ac:spMkLst>
        </pc:spChg>
        <pc:spChg chg="mod">
          <ac:chgData name="Arce, Eliezer - HCD" userId="86e2a09b-373b-4628-98eb-6eec5ccf8f5a" providerId="ADAL" clId="{85ABC21E-20DD-4926-85E2-E49D0D55C7C8}" dt="2020-09-11T19:52:53.436" v="4543" actId="1035"/>
          <ac:spMkLst>
            <pc:docMk/>
            <pc:sldMk cId="3545951953" sldId="1305"/>
            <ac:spMk id="5" creationId="{0E1EEE6E-BD80-47F9-9638-E9C52583232B}"/>
          </ac:spMkLst>
        </pc:spChg>
      </pc:sldChg>
      <pc:sldChg chg="addSp modSp">
        <pc:chgData name="Arce, Eliezer - HCD" userId="86e2a09b-373b-4628-98eb-6eec5ccf8f5a" providerId="ADAL" clId="{85ABC21E-20DD-4926-85E2-E49D0D55C7C8}" dt="2020-09-11T19:09:06.807" v="3666" actId="255"/>
        <pc:sldMkLst>
          <pc:docMk/>
          <pc:sldMk cId="4157596079" sldId="1307"/>
        </pc:sldMkLst>
        <pc:spChg chg="mod">
          <ac:chgData name="Arce, Eliezer - HCD" userId="86e2a09b-373b-4628-98eb-6eec5ccf8f5a" providerId="ADAL" clId="{85ABC21E-20DD-4926-85E2-E49D0D55C7C8}" dt="2020-09-11T19:08:36.826" v="3662" actId="14100"/>
          <ac:spMkLst>
            <pc:docMk/>
            <pc:sldMk cId="4157596079" sldId="1307"/>
            <ac:spMk id="2" creationId="{AC4312D3-8AF4-4A94-987F-33009166ED6F}"/>
          </ac:spMkLst>
        </pc:spChg>
        <pc:spChg chg="add mod">
          <ac:chgData name="Arce, Eliezer - HCD" userId="86e2a09b-373b-4628-98eb-6eec5ccf8f5a" providerId="ADAL" clId="{85ABC21E-20DD-4926-85E2-E49D0D55C7C8}" dt="2020-09-11T19:09:06.807" v="3666" actId="255"/>
          <ac:spMkLst>
            <pc:docMk/>
            <pc:sldMk cId="4157596079" sldId="1307"/>
            <ac:spMk id="4" creationId="{E05CB81C-9533-4C9B-A22A-62461E3141AB}"/>
          </ac:spMkLst>
        </pc:spChg>
        <pc:picChg chg="mod modCrop">
          <ac:chgData name="Arce, Eliezer - HCD" userId="86e2a09b-373b-4628-98eb-6eec5ccf8f5a" providerId="ADAL" clId="{85ABC21E-20DD-4926-85E2-E49D0D55C7C8}" dt="2020-09-11T19:08:27.868" v="3661" actId="1037"/>
          <ac:picMkLst>
            <pc:docMk/>
            <pc:sldMk cId="4157596079" sldId="1307"/>
            <ac:picMk id="3" creationId="{98CBAAB7-A377-4C3D-B7F4-712182715609}"/>
          </ac:picMkLst>
        </pc:picChg>
      </pc:sldChg>
      <pc:sldChg chg="addSp modSp">
        <pc:chgData name="Arce, Eliezer - HCD" userId="86e2a09b-373b-4628-98eb-6eec5ccf8f5a" providerId="ADAL" clId="{85ABC21E-20DD-4926-85E2-E49D0D55C7C8}" dt="2020-09-11T19:12:28.234" v="3772" actId="122"/>
        <pc:sldMkLst>
          <pc:docMk/>
          <pc:sldMk cId="2321756390" sldId="1309"/>
        </pc:sldMkLst>
        <pc:spChg chg="add mod">
          <ac:chgData name="Arce, Eliezer - HCD" userId="86e2a09b-373b-4628-98eb-6eec5ccf8f5a" providerId="ADAL" clId="{85ABC21E-20DD-4926-85E2-E49D0D55C7C8}" dt="2020-09-11T19:12:28.234" v="3772" actId="122"/>
          <ac:spMkLst>
            <pc:docMk/>
            <pc:sldMk cId="2321756390" sldId="1309"/>
            <ac:spMk id="4" creationId="{FFEFA129-18BC-4986-BBBF-FBCBAD834438}"/>
          </ac:spMkLst>
        </pc:spChg>
        <pc:picChg chg="mod">
          <ac:chgData name="Arce, Eliezer - HCD" userId="86e2a09b-373b-4628-98eb-6eec5ccf8f5a" providerId="ADAL" clId="{85ABC21E-20DD-4926-85E2-E49D0D55C7C8}" dt="2020-09-11T19:10:22.389" v="3674" actId="1076"/>
          <ac:picMkLst>
            <pc:docMk/>
            <pc:sldMk cId="2321756390" sldId="1309"/>
            <ac:picMk id="3" creationId="{1B2223FB-D50F-4959-B5AF-0467AD75BCA8}"/>
          </ac:picMkLst>
        </pc:picChg>
      </pc:sldChg>
      <pc:sldChg chg="addSp modSp">
        <pc:chgData name="Arce, Eliezer - HCD" userId="86e2a09b-373b-4628-98eb-6eec5ccf8f5a" providerId="ADAL" clId="{85ABC21E-20DD-4926-85E2-E49D0D55C7C8}" dt="2020-09-11T19:14:22.539" v="3805" actId="123"/>
        <pc:sldMkLst>
          <pc:docMk/>
          <pc:sldMk cId="531004943" sldId="1310"/>
        </pc:sldMkLst>
        <pc:spChg chg="add mod">
          <ac:chgData name="Arce, Eliezer - HCD" userId="86e2a09b-373b-4628-98eb-6eec5ccf8f5a" providerId="ADAL" clId="{85ABC21E-20DD-4926-85E2-E49D0D55C7C8}" dt="2020-09-11T19:14:22.539" v="3805" actId="123"/>
          <ac:spMkLst>
            <pc:docMk/>
            <pc:sldMk cId="531004943" sldId="1310"/>
            <ac:spMk id="3" creationId="{9C6BBE21-E54F-4713-AE85-1C53DD98137C}"/>
          </ac:spMkLst>
        </pc:spChg>
        <pc:picChg chg="mod">
          <ac:chgData name="Arce, Eliezer - HCD" userId="86e2a09b-373b-4628-98eb-6eec5ccf8f5a" providerId="ADAL" clId="{85ABC21E-20DD-4926-85E2-E49D0D55C7C8}" dt="2020-09-11T19:00:35.909" v="3525" actId="1076"/>
          <ac:picMkLst>
            <pc:docMk/>
            <pc:sldMk cId="531004943" sldId="1310"/>
            <ac:picMk id="4" creationId="{1593C927-5EC3-46E6-8C9A-7C523A1C7472}"/>
          </ac:picMkLst>
        </pc:picChg>
        <pc:picChg chg="add mod">
          <ac:chgData name="Arce, Eliezer - HCD" userId="86e2a09b-373b-4628-98eb-6eec5ccf8f5a" providerId="ADAL" clId="{85ABC21E-20DD-4926-85E2-E49D0D55C7C8}" dt="2020-09-11T19:00:53.674" v="3526" actId="14100"/>
          <ac:picMkLst>
            <pc:docMk/>
            <pc:sldMk cId="531004943" sldId="1310"/>
            <ac:picMk id="5" creationId="{9D283262-B753-4B30-BB3B-A7C171B725A2}"/>
          </ac:picMkLst>
        </pc:picChg>
      </pc:sldChg>
      <pc:sldChg chg="addSp delSp modSp">
        <pc:chgData name="Arce, Eliezer - HCD" userId="86e2a09b-373b-4628-98eb-6eec5ccf8f5a" providerId="ADAL" clId="{85ABC21E-20DD-4926-85E2-E49D0D55C7C8}" dt="2020-09-11T19:28:33.355" v="3976" actId="1038"/>
        <pc:sldMkLst>
          <pc:docMk/>
          <pc:sldMk cId="3817613608" sldId="1317"/>
        </pc:sldMkLst>
        <pc:spChg chg="add mod">
          <ac:chgData name="Arce, Eliezer - HCD" userId="86e2a09b-373b-4628-98eb-6eec5ccf8f5a" providerId="ADAL" clId="{85ABC21E-20DD-4926-85E2-E49D0D55C7C8}" dt="2020-09-11T19:28:33.355" v="3976" actId="1038"/>
          <ac:spMkLst>
            <pc:docMk/>
            <pc:sldMk cId="3817613608" sldId="1317"/>
            <ac:spMk id="13" creationId="{C124198A-9147-47C2-AE18-3F0C60FF7196}"/>
          </ac:spMkLst>
        </pc:spChg>
        <pc:picChg chg="del">
          <ac:chgData name="Arce, Eliezer - HCD" userId="86e2a09b-373b-4628-98eb-6eec5ccf8f5a" providerId="ADAL" clId="{85ABC21E-20DD-4926-85E2-E49D0D55C7C8}" dt="2020-09-11T19:16:09.467" v="3809" actId="478"/>
          <ac:picMkLst>
            <pc:docMk/>
            <pc:sldMk cId="3817613608" sldId="1317"/>
            <ac:picMk id="5" creationId="{540EFD1D-4656-4BFC-9D0A-626703A00D79}"/>
          </ac:picMkLst>
        </pc:picChg>
        <pc:picChg chg="mod">
          <ac:chgData name="Arce, Eliezer - HCD" userId="86e2a09b-373b-4628-98eb-6eec5ccf8f5a" providerId="ADAL" clId="{85ABC21E-20DD-4926-85E2-E49D0D55C7C8}" dt="2020-09-11T19:17:32.989" v="3838" actId="1036"/>
          <ac:picMkLst>
            <pc:docMk/>
            <pc:sldMk cId="3817613608" sldId="1317"/>
            <ac:picMk id="7" creationId="{A85A4BF4-F18C-4B19-9FDA-94515F87663A}"/>
          </ac:picMkLst>
        </pc:picChg>
        <pc:picChg chg="del">
          <ac:chgData name="Arce, Eliezer - HCD" userId="86e2a09b-373b-4628-98eb-6eec5ccf8f5a" providerId="ADAL" clId="{85ABC21E-20DD-4926-85E2-E49D0D55C7C8}" dt="2020-09-11T19:16:03.298" v="3808" actId="478"/>
          <ac:picMkLst>
            <pc:docMk/>
            <pc:sldMk cId="3817613608" sldId="1317"/>
            <ac:picMk id="9" creationId="{0F72B41F-60E3-48F1-A577-A745C8783AB5}"/>
          </ac:picMkLst>
        </pc:picChg>
        <pc:picChg chg="mod">
          <ac:chgData name="Arce, Eliezer - HCD" userId="86e2a09b-373b-4628-98eb-6eec5ccf8f5a" providerId="ADAL" clId="{85ABC21E-20DD-4926-85E2-E49D0D55C7C8}" dt="2020-09-11T19:17:32.989" v="3838" actId="1036"/>
          <ac:picMkLst>
            <pc:docMk/>
            <pc:sldMk cId="3817613608" sldId="1317"/>
            <ac:picMk id="10" creationId="{58068C22-6EBF-40E3-B5AB-D1525C32F0FE}"/>
          </ac:picMkLst>
        </pc:picChg>
        <pc:picChg chg="del">
          <ac:chgData name="Arce, Eliezer - HCD" userId="86e2a09b-373b-4628-98eb-6eec5ccf8f5a" providerId="ADAL" clId="{85ABC21E-20DD-4926-85E2-E49D0D55C7C8}" dt="2020-09-11T19:16:22.307" v="3811" actId="478"/>
          <ac:picMkLst>
            <pc:docMk/>
            <pc:sldMk cId="3817613608" sldId="1317"/>
            <ac:picMk id="11" creationId="{59EDC728-970F-4BDB-85CC-7803A7385597}"/>
          </ac:picMkLst>
        </pc:picChg>
        <pc:picChg chg="del">
          <ac:chgData name="Arce, Eliezer - HCD" userId="86e2a09b-373b-4628-98eb-6eec5ccf8f5a" providerId="ADAL" clId="{85ABC21E-20DD-4926-85E2-E49D0D55C7C8}" dt="2020-09-11T19:16:14.210" v="3810" actId="478"/>
          <ac:picMkLst>
            <pc:docMk/>
            <pc:sldMk cId="3817613608" sldId="1317"/>
            <ac:picMk id="12" creationId="{D32ABEF6-ED79-4A2A-850F-C1BF170643A9}"/>
          </ac:picMkLst>
        </pc:picChg>
      </pc:sldChg>
      <pc:sldChg chg="modSp add">
        <pc:chgData name="Arce, Eliezer - HCD" userId="86e2a09b-373b-4628-98eb-6eec5ccf8f5a" providerId="ADAL" clId="{85ABC21E-20DD-4926-85E2-E49D0D55C7C8}" dt="2020-09-11T14:25:47.457" v="1520" actId="1036"/>
        <pc:sldMkLst>
          <pc:docMk/>
          <pc:sldMk cId="3511675902" sldId="1320"/>
        </pc:sldMkLst>
        <pc:spChg chg="mod">
          <ac:chgData name="Arce, Eliezer - HCD" userId="86e2a09b-373b-4628-98eb-6eec5ccf8f5a" providerId="ADAL" clId="{85ABC21E-20DD-4926-85E2-E49D0D55C7C8}" dt="2020-09-09T20:01:12.183" v="851" actId="255"/>
          <ac:spMkLst>
            <pc:docMk/>
            <pc:sldMk cId="3511675902" sldId="1320"/>
            <ac:spMk id="2" creationId="{C717D681-2543-EF45-B7DB-FEB716816DE0}"/>
          </ac:spMkLst>
        </pc:spChg>
        <pc:spChg chg="mod">
          <ac:chgData name="Arce, Eliezer - HCD" userId="86e2a09b-373b-4628-98eb-6eec5ccf8f5a" providerId="ADAL" clId="{85ABC21E-20DD-4926-85E2-E49D0D55C7C8}" dt="2020-09-11T14:25:47.457" v="1520" actId="1036"/>
          <ac:spMkLst>
            <pc:docMk/>
            <pc:sldMk cId="3511675902" sldId="1320"/>
            <ac:spMk id="3" creationId="{722B3853-CAE0-E940-925F-2EC655D462CD}"/>
          </ac:spMkLst>
        </pc:spChg>
        <pc:graphicFrameChg chg="mod modGraphic">
          <ac:chgData name="Arce, Eliezer - HCD" userId="86e2a09b-373b-4628-98eb-6eec5ccf8f5a" providerId="ADAL" clId="{85ABC21E-20DD-4926-85E2-E49D0D55C7C8}" dt="2020-09-09T20:01:05.726" v="850" actId="1036"/>
          <ac:graphicFrameMkLst>
            <pc:docMk/>
            <pc:sldMk cId="3511675902" sldId="1320"/>
            <ac:graphicFrameMk id="4" creationId="{8FAA99DB-6180-4171-AFEF-8D14412557F2}"/>
          </ac:graphicFrameMkLst>
        </pc:graphicFrameChg>
      </pc:sldChg>
      <pc:sldChg chg="addSp delSp modSp add">
        <pc:chgData name="Arce, Eliezer - HCD" userId="86e2a09b-373b-4628-98eb-6eec5ccf8f5a" providerId="ADAL" clId="{85ABC21E-20DD-4926-85E2-E49D0D55C7C8}" dt="2020-09-11T14:24:59.885" v="1488" actId="1036"/>
        <pc:sldMkLst>
          <pc:docMk/>
          <pc:sldMk cId="2885434795" sldId="1321"/>
        </pc:sldMkLst>
        <pc:spChg chg="mod">
          <ac:chgData name="Arce, Eliezer - HCD" userId="86e2a09b-373b-4628-98eb-6eec5ccf8f5a" providerId="ADAL" clId="{85ABC21E-20DD-4926-85E2-E49D0D55C7C8}" dt="2020-09-09T20:00:26.696" v="812" actId="255"/>
          <ac:spMkLst>
            <pc:docMk/>
            <pc:sldMk cId="2885434795" sldId="1321"/>
            <ac:spMk id="2" creationId="{C717D681-2543-EF45-B7DB-FEB716816DE0}"/>
          </ac:spMkLst>
        </pc:spChg>
        <pc:spChg chg="mod">
          <ac:chgData name="Arce, Eliezer - HCD" userId="86e2a09b-373b-4628-98eb-6eec5ccf8f5a" providerId="ADAL" clId="{85ABC21E-20DD-4926-85E2-E49D0D55C7C8}" dt="2020-09-09T18:33:07.268" v="255" actId="6549"/>
          <ac:spMkLst>
            <pc:docMk/>
            <pc:sldMk cId="2885434795" sldId="1321"/>
            <ac:spMk id="3" creationId="{722B3853-CAE0-E940-925F-2EC655D462CD}"/>
          </ac:spMkLst>
        </pc:spChg>
        <pc:spChg chg="add mod">
          <ac:chgData name="Arce, Eliezer - HCD" userId="86e2a09b-373b-4628-98eb-6eec5ccf8f5a" providerId="ADAL" clId="{85ABC21E-20DD-4926-85E2-E49D0D55C7C8}" dt="2020-09-11T14:24:59.885" v="1488" actId="1036"/>
          <ac:spMkLst>
            <pc:docMk/>
            <pc:sldMk cId="2885434795" sldId="1321"/>
            <ac:spMk id="5" creationId="{4F0E7DE6-7FE2-4ED1-A536-B1B4B08B5C6B}"/>
          </ac:spMkLst>
        </pc:spChg>
        <pc:graphicFrameChg chg="del">
          <ac:chgData name="Arce, Eliezer - HCD" userId="86e2a09b-373b-4628-98eb-6eec5ccf8f5a" providerId="ADAL" clId="{85ABC21E-20DD-4926-85E2-E49D0D55C7C8}" dt="2020-09-09T18:33:13.107" v="256" actId="478"/>
          <ac:graphicFrameMkLst>
            <pc:docMk/>
            <pc:sldMk cId="2885434795" sldId="1321"/>
            <ac:graphicFrameMk id="4" creationId="{8FAA99DB-6180-4171-AFEF-8D14412557F2}"/>
          </ac:graphicFrameMkLst>
        </pc:graphicFrameChg>
      </pc:sldChg>
      <pc:sldChg chg="addSp modSp add">
        <pc:chgData name="Arce, Eliezer - HCD" userId="86e2a09b-373b-4628-98eb-6eec5ccf8f5a" providerId="ADAL" clId="{85ABC21E-20DD-4926-85E2-E49D0D55C7C8}" dt="2020-09-11T14:25:26.295" v="1518" actId="1036"/>
        <pc:sldMkLst>
          <pc:docMk/>
          <pc:sldMk cId="2706750091" sldId="1322"/>
        </pc:sldMkLst>
        <pc:spChg chg="mod">
          <ac:chgData name="Arce, Eliezer - HCD" userId="86e2a09b-373b-4628-98eb-6eec5ccf8f5a" providerId="ADAL" clId="{85ABC21E-20DD-4926-85E2-E49D0D55C7C8}" dt="2020-09-09T20:00:09.660" v="809" actId="255"/>
          <ac:spMkLst>
            <pc:docMk/>
            <pc:sldMk cId="2706750091" sldId="1322"/>
            <ac:spMk id="2" creationId="{C717D681-2543-EF45-B7DB-FEB716816DE0}"/>
          </ac:spMkLst>
        </pc:spChg>
        <pc:spChg chg="mod">
          <ac:chgData name="Arce, Eliezer - HCD" userId="86e2a09b-373b-4628-98eb-6eec5ccf8f5a" providerId="ADAL" clId="{85ABC21E-20DD-4926-85E2-E49D0D55C7C8}" dt="2020-09-11T14:25:26.295" v="1518" actId="1036"/>
          <ac:spMkLst>
            <pc:docMk/>
            <pc:sldMk cId="2706750091" sldId="1322"/>
            <ac:spMk id="5" creationId="{4F0E7DE6-7FE2-4ED1-A536-B1B4B08B5C6B}"/>
          </ac:spMkLst>
        </pc:spChg>
        <pc:graphicFrameChg chg="add mod modGraphic">
          <ac:chgData name="Arce, Eliezer - HCD" userId="86e2a09b-373b-4628-98eb-6eec5ccf8f5a" providerId="ADAL" clId="{85ABC21E-20DD-4926-85E2-E49D0D55C7C8}" dt="2020-09-11T14:25:22.676" v="1514" actId="1036"/>
          <ac:graphicFrameMkLst>
            <pc:docMk/>
            <pc:sldMk cId="2706750091" sldId="1322"/>
            <ac:graphicFrameMk id="4" creationId="{3BA296F4-A76F-41CF-BD1A-4E553186BD57}"/>
          </ac:graphicFrameMkLst>
        </pc:graphicFrameChg>
      </pc:sldChg>
      <pc:sldChg chg="addSp delSp modSp add">
        <pc:chgData name="Arce, Eliezer - HCD" userId="86e2a09b-373b-4628-98eb-6eec5ccf8f5a" providerId="ADAL" clId="{85ABC21E-20DD-4926-85E2-E49D0D55C7C8}" dt="2020-09-09T19:59:44.508" v="806" actId="255"/>
        <pc:sldMkLst>
          <pc:docMk/>
          <pc:sldMk cId="1037623263" sldId="1323"/>
        </pc:sldMkLst>
        <pc:spChg chg="mod">
          <ac:chgData name="Arce, Eliezer - HCD" userId="86e2a09b-373b-4628-98eb-6eec5ccf8f5a" providerId="ADAL" clId="{85ABC21E-20DD-4926-85E2-E49D0D55C7C8}" dt="2020-09-09T19:59:44.508" v="806" actId="255"/>
          <ac:spMkLst>
            <pc:docMk/>
            <pc:sldMk cId="1037623263" sldId="1323"/>
            <ac:spMk id="2" creationId="{C717D681-2543-EF45-B7DB-FEB716816DE0}"/>
          </ac:spMkLst>
        </pc:spChg>
        <pc:spChg chg="del mod">
          <ac:chgData name="Arce, Eliezer - HCD" userId="86e2a09b-373b-4628-98eb-6eec5ccf8f5a" providerId="ADAL" clId="{85ABC21E-20DD-4926-85E2-E49D0D55C7C8}" dt="2020-09-09T19:56:12.766" v="698" actId="255"/>
          <ac:spMkLst>
            <pc:docMk/>
            <pc:sldMk cId="1037623263" sldId="1323"/>
            <ac:spMk id="5" creationId="{4F0E7DE6-7FE2-4ED1-A536-B1B4B08B5C6B}"/>
          </ac:spMkLst>
        </pc:spChg>
        <pc:spChg chg="add mod">
          <ac:chgData name="Arce, Eliezer - HCD" userId="86e2a09b-373b-4628-98eb-6eec5ccf8f5a" providerId="ADAL" clId="{85ABC21E-20DD-4926-85E2-E49D0D55C7C8}" dt="2020-09-09T19:59:12.602" v="787" actId="14100"/>
          <ac:spMkLst>
            <pc:docMk/>
            <pc:sldMk cId="1037623263" sldId="1323"/>
            <ac:spMk id="7" creationId="{54C7C54A-6C4B-42BF-BD94-05F6A94FE1B3}"/>
          </ac:spMkLst>
        </pc:spChg>
        <pc:graphicFrameChg chg="del modGraphic">
          <ac:chgData name="Arce, Eliezer - HCD" userId="86e2a09b-373b-4628-98eb-6eec5ccf8f5a" providerId="ADAL" clId="{85ABC21E-20DD-4926-85E2-E49D0D55C7C8}" dt="2020-09-09T19:29:19.024" v="400" actId="478"/>
          <ac:graphicFrameMkLst>
            <pc:docMk/>
            <pc:sldMk cId="1037623263" sldId="1323"/>
            <ac:graphicFrameMk id="4" creationId="{3BA296F4-A76F-41CF-BD1A-4E553186BD57}"/>
          </ac:graphicFrameMkLst>
        </pc:graphicFrameChg>
        <pc:graphicFrameChg chg="add del mod modGraphic">
          <ac:chgData name="Arce, Eliezer - HCD" userId="86e2a09b-373b-4628-98eb-6eec5ccf8f5a" providerId="ADAL" clId="{85ABC21E-20DD-4926-85E2-E49D0D55C7C8}" dt="2020-09-09T19:58:27.119" v="780" actId="478"/>
          <ac:graphicFrameMkLst>
            <pc:docMk/>
            <pc:sldMk cId="1037623263" sldId="1323"/>
            <ac:graphicFrameMk id="6" creationId="{45083F8A-75CB-41A0-8DC2-781D3CF8DD50}"/>
          </ac:graphicFrameMkLst>
        </pc:graphicFrameChg>
      </pc:sldChg>
      <pc:sldChg chg="addSp delSp modSp add">
        <pc:chgData name="Arce, Eliezer - HCD" userId="86e2a09b-373b-4628-98eb-6eec5ccf8f5a" providerId="ADAL" clId="{85ABC21E-20DD-4926-85E2-E49D0D55C7C8}" dt="2020-09-11T14:21:33.910" v="1466" actId="20577"/>
        <pc:sldMkLst>
          <pc:docMk/>
          <pc:sldMk cId="2038936141" sldId="1324"/>
        </pc:sldMkLst>
        <pc:spChg chg="mod">
          <ac:chgData name="Arce, Eliezer - HCD" userId="86e2a09b-373b-4628-98eb-6eec5ccf8f5a" providerId="ADAL" clId="{85ABC21E-20DD-4926-85E2-E49D0D55C7C8}" dt="2020-09-11T13:38:50.722" v="974" actId="255"/>
          <ac:spMkLst>
            <pc:docMk/>
            <pc:sldMk cId="2038936141" sldId="1324"/>
            <ac:spMk id="2" creationId="{C717D681-2543-EF45-B7DB-FEB716816DE0}"/>
          </ac:spMkLst>
        </pc:spChg>
        <pc:spChg chg="del">
          <ac:chgData name="Arce, Eliezer - HCD" userId="86e2a09b-373b-4628-98eb-6eec5ccf8f5a" providerId="ADAL" clId="{85ABC21E-20DD-4926-85E2-E49D0D55C7C8}" dt="2020-09-09T19:31:09.804" v="406" actId="478"/>
          <ac:spMkLst>
            <pc:docMk/>
            <pc:sldMk cId="2038936141" sldId="1324"/>
            <ac:spMk id="3" creationId="{722B3853-CAE0-E940-925F-2EC655D462CD}"/>
          </ac:spMkLst>
        </pc:spChg>
        <pc:spChg chg="add mod">
          <ac:chgData name="Arce, Eliezer - HCD" userId="86e2a09b-373b-4628-98eb-6eec5ccf8f5a" providerId="ADAL" clId="{85ABC21E-20DD-4926-85E2-E49D0D55C7C8}" dt="2020-09-11T14:21:33.910" v="1466" actId="20577"/>
          <ac:spMkLst>
            <pc:docMk/>
            <pc:sldMk cId="2038936141" sldId="1324"/>
            <ac:spMk id="5" creationId="{B4351086-5039-4D69-AA15-BCD600EC6082}"/>
          </ac:spMkLst>
        </pc:spChg>
      </pc:sldChg>
      <pc:sldChg chg="modSp add ord">
        <pc:chgData name="Arce, Eliezer - HCD" userId="86e2a09b-373b-4628-98eb-6eec5ccf8f5a" providerId="ADAL" clId="{85ABC21E-20DD-4926-85E2-E49D0D55C7C8}" dt="2020-09-11T14:17:54.688" v="1425" actId="14100"/>
        <pc:sldMkLst>
          <pc:docMk/>
          <pc:sldMk cId="1839289595" sldId="1325"/>
        </pc:sldMkLst>
        <pc:spChg chg="mod">
          <ac:chgData name="Arce, Eliezer - HCD" userId="86e2a09b-373b-4628-98eb-6eec5ccf8f5a" providerId="ADAL" clId="{85ABC21E-20DD-4926-85E2-E49D0D55C7C8}" dt="2020-09-11T14:06:20.540" v="1356" actId="14100"/>
          <ac:spMkLst>
            <pc:docMk/>
            <pc:sldMk cId="1839289595" sldId="1325"/>
            <ac:spMk id="2" creationId="{C717D681-2543-EF45-B7DB-FEB716816DE0}"/>
          </ac:spMkLst>
        </pc:spChg>
        <pc:spChg chg="mod">
          <ac:chgData name="Arce, Eliezer - HCD" userId="86e2a09b-373b-4628-98eb-6eec5ccf8f5a" providerId="ADAL" clId="{85ABC21E-20DD-4926-85E2-E49D0D55C7C8}" dt="2020-09-11T14:17:54.688" v="1425" actId="14100"/>
          <ac:spMkLst>
            <pc:docMk/>
            <pc:sldMk cId="1839289595" sldId="1325"/>
            <ac:spMk id="5" creationId="{B4351086-5039-4D69-AA15-BCD600EC6082}"/>
          </ac:spMkLst>
        </pc:spChg>
      </pc:sldChg>
      <pc:sldChg chg="addSp delSp modSp add">
        <pc:chgData name="Arce, Eliezer - HCD" userId="86e2a09b-373b-4628-98eb-6eec5ccf8f5a" providerId="ADAL" clId="{85ABC21E-20DD-4926-85E2-E49D0D55C7C8}" dt="2020-09-09T20:16:17.185" v="951" actId="1035"/>
        <pc:sldMkLst>
          <pc:docMk/>
          <pc:sldMk cId="2519297175" sldId="1326"/>
        </pc:sldMkLst>
        <pc:spChg chg="mod">
          <ac:chgData name="Arce, Eliezer - HCD" userId="86e2a09b-373b-4628-98eb-6eec5ccf8f5a" providerId="ADAL" clId="{85ABC21E-20DD-4926-85E2-E49D0D55C7C8}" dt="2020-09-09T20:05:31.276" v="906" actId="255"/>
          <ac:spMkLst>
            <pc:docMk/>
            <pc:sldMk cId="2519297175" sldId="1326"/>
            <ac:spMk id="2" creationId="{C717D681-2543-EF45-B7DB-FEB716816DE0}"/>
          </ac:spMkLst>
        </pc:spChg>
        <pc:spChg chg="add mod">
          <ac:chgData name="Arce, Eliezer - HCD" userId="86e2a09b-373b-4628-98eb-6eec5ccf8f5a" providerId="ADAL" clId="{85ABC21E-20DD-4926-85E2-E49D0D55C7C8}" dt="2020-09-09T20:16:05.010" v="923" actId="14100"/>
          <ac:spMkLst>
            <pc:docMk/>
            <pc:sldMk cId="2519297175" sldId="1326"/>
            <ac:spMk id="4" creationId="{E55DEB7D-03DE-49D2-9678-83CD865A1F8E}"/>
          </ac:spMkLst>
        </pc:spChg>
        <pc:spChg chg="del mod">
          <ac:chgData name="Arce, Eliezer - HCD" userId="86e2a09b-373b-4628-98eb-6eec5ccf8f5a" providerId="ADAL" clId="{85ABC21E-20DD-4926-85E2-E49D0D55C7C8}" dt="2020-09-09T20:04:46.053" v="893" actId="1035"/>
          <ac:spMkLst>
            <pc:docMk/>
            <pc:sldMk cId="2519297175" sldId="1326"/>
            <ac:spMk id="7" creationId="{54C7C54A-6C4B-42BF-BD94-05F6A94FE1B3}"/>
          </ac:spMkLst>
        </pc:spChg>
        <pc:graphicFrameChg chg="mod">
          <ac:chgData name="Arce, Eliezer - HCD" userId="86e2a09b-373b-4628-98eb-6eec5ccf8f5a" providerId="ADAL" clId="{85ABC21E-20DD-4926-85E2-E49D0D55C7C8}" dt="2020-09-09T20:16:17.185" v="951" actId="1035"/>
          <ac:graphicFrameMkLst>
            <pc:docMk/>
            <pc:sldMk cId="2519297175" sldId="1326"/>
            <ac:graphicFrameMk id="6" creationId="{45083F8A-75CB-41A0-8DC2-781D3CF8DD50}"/>
          </ac:graphicFrameMkLst>
        </pc:graphicFrameChg>
      </pc:sldChg>
      <pc:sldChg chg="addSp delSp modSp add">
        <pc:chgData name="Arce, Eliezer - HCD" userId="86e2a09b-373b-4628-98eb-6eec5ccf8f5a" providerId="ADAL" clId="{85ABC21E-20DD-4926-85E2-E49D0D55C7C8}" dt="2020-09-11T14:26:16.558" v="1527" actId="1036"/>
        <pc:sldMkLst>
          <pc:docMk/>
          <pc:sldMk cId="1340410685" sldId="1327"/>
        </pc:sldMkLst>
        <pc:spChg chg="mod">
          <ac:chgData name="Arce, Eliezer - HCD" userId="86e2a09b-373b-4628-98eb-6eec5ccf8f5a" providerId="ADAL" clId="{85ABC21E-20DD-4926-85E2-E49D0D55C7C8}" dt="2020-09-11T13:44:10.182" v="1025" actId="14100"/>
          <ac:spMkLst>
            <pc:docMk/>
            <pc:sldMk cId="1340410685" sldId="1327"/>
            <ac:spMk id="2" creationId="{C717D681-2543-EF45-B7DB-FEB716816DE0}"/>
          </ac:spMkLst>
        </pc:spChg>
        <pc:spChg chg="add del mod">
          <ac:chgData name="Arce, Eliezer - HCD" userId="86e2a09b-373b-4628-98eb-6eec5ccf8f5a" providerId="ADAL" clId="{85ABC21E-20DD-4926-85E2-E49D0D55C7C8}" dt="2020-09-11T13:42:57.600" v="1016" actId="1036"/>
          <ac:spMkLst>
            <pc:docMk/>
            <pc:sldMk cId="1340410685" sldId="1327"/>
            <ac:spMk id="4" creationId="{5BACBA00-B9F5-4A99-A9F0-AF7F6CA4E8A5}"/>
          </ac:spMkLst>
        </pc:spChg>
        <pc:spChg chg="mod">
          <ac:chgData name="Arce, Eliezer - HCD" userId="86e2a09b-373b-4628-98eb-6eec5ccf8f5a" providerId="ADAL" clId="{85ABC21E-20DD-4926-85E2-E49D0D55C7C8}" dt="2020-09-09T20:18:05.714" v="966" actId="14100"/>
          <ac:spMkLst>
            <pc:docMk/>
            <pc:sldMk cId="1340410685" sldId="1327"/>
            <ac:spMk id="4" creationId="{E55DEB7D-03DE-49D2-9678-83CD865A1F8E}"/>
          </ac:spMkLst>
        </pc:spChg>
        <pc:spChg chg="add mod">
          <ac:chgData name="Arce, Eliezer - HCD" userId="86e2a09b-373b-4628-98eb-6eec5ccf8f5a" providerId="ADAL" clId="{85ABC21E-20DD-4926-85E2-E49D0D55C7C8}" dt="2020-09-11T14:26:16.558" v="1527" actId="1036"/>
          <ac:spMkLst>
            <pc:docMk/>
            <pc:sldMk cId="1340410685" sldId="1327"/>
            <ac:spMk id="6" creationId="{D174918C-DF4C-44BB-A6C8-03AC5B0DA597}"/>
          </ac:spMkLst>
        </pc:spChg>
        <pc:graphicFrameChg chg="add del mod modGraphic">
          <ac:chgData name="Arce, Eliezer - HCD" userId="86e2a09b-373b-4628-98eb-6eec5ccf8f5a" providerId="ADAL" clId="{85ABC21E-20DD-4926-85E2-E49D0D55C7C8}" dt="2020-09-11T13:46:09.724" v="1040" actId="1036"/>
          <ac:graphicFrameMkLst>
            <pc:docMk/>
            <pc:sldMk cId="1340410685" sldId="1327"/>
            <ac:graphicFrameMk id="5" creationId="{221CD90B-28E8-4A13-84AB-22B89D3C10F3}"/>
          </ac:graphicFrameMkLst>
        </pc:graphicFrameChg>
        <pc:graphicFrameChg chg="del">
          <ac:chgData name="Arce, Eliezer - HCD" userId="86e2a09b-373b-4628-98eb-6eec5ccf8f5a" providerId="ADAL" clId="{85ABC21E-20DD-4926-85E2-E49D0D55C7C8}" dt="2020-09-09T20:17:23.989" v="965" actId="478"/>
          <ac:graphicFrameMkLst>
            <pc:docMk/>
            <pc:sldMk cId="1340410685" sldId="1327"/>
            <ac:graphicFrameMk id="6" creationId="{45083F8A-75CB-41A0-8DC2-781D3CF8DD50}"/>
          </ac:graphicFrameMkLst>
        </pc:graphicFrameChg>
      </pc:sldChg>
      <pc:sldChg chg="addSp delSp modSp add">
        <pc:chgData name="Arce, Eliezer - HCD" userId="86e2a09b-373b-4628-98eb-6eec5ccf8f5a" providerId="ADAL" clId="{85ABC21E-20DD-4926-85E2-E49D0D55C7C8}" dt="2020-09-11T13:48:56.704" v="1083" actId="14100"/>
        <pc:sldMkLst>
          <pc:docMk/>
          <pc:sldMk cId="2930732731" sldId="1328"/>
        </pc:sldMkLst>
        <pc:spChg chg="del">
          <ac:chgData name="Arce, Eliezer - HCD" userId="86e2a09b-373b-4628-98eb-6eec5ccf8f5a" providerId="ADAL" clId="{85ABC21E-20DD-4926-85E2-E49D0D55C7C8}" dt="2020-09-11T13:45:59.923" v="1039" actId="478"/>
          <ac:spMkLst>
            <pc:docMk/>
            <pc:sldMk cId="2930732731" sldId="1328"/>
            <ac:spMk id="4" creationId="{E55DEB7D-03DE-49D2-9678-83CD865A1F8E}"/>
          </ac:spMkLst>
        </pc:spChg>
        <pc:spChg chg="add mod">
          <ac:chgData name="Arce, Eliezer - HCD" userId="86e2a09b-373b-4628-98eb-6eec5ccf8f5a" providerId="ADAL" clId="{85ABC21E-20DD-4926-85E2-E49D0D55C7C8}" dt="2020-09-11T13:48:56.704" v="1083" actId="14100"/>
          <ac:spMkLst>
            <pc:docMk/>
            <pc:sldMk cId="2930732731" sldId="1328"/>
            <ac:spMk id="5" creationId="{FFDC2826-82C5-435D-B831-F1B05DB1645A}"/>
          </ac:spMkLst>
        </pc:spChg>
        <pc:graphicFrameChg chg="del">
          <ac:chgData name="Arce, Eliezer - HCD" userId="86e2a09b-373b-4628-98eb-6eec5ccf8f5a" providerId="ADAL" clId="{85ABC21E-20DD-4926-85E2-E49D0D55C7C8}" dt="2020-09-11T13:45:52.394" v="1038" actId="478"/>
          <ac:graphicFrameMkLst>
            <pc:docMk/>
            <pc:sldMk cId="2930732731" sldId="1328"/>
            <ac:graphicFrameMk id="6" creationId="{45083F8A-75CB-41A0-8DC2-781D3CF8DD50}"/>
          </ac:graphicFrameMkLst>
        </pc:graphicFrameChg>
        <pc:graphicFrameChg chg="add mod">
          <ac:chgData name="Arce, Eliezer - HCD" userId="86e2a09b-373b-4628-98eb-6eec5ccf8f5a" providerId="ADAL" clId="{85ABC21E-20DD-4926-85E2-E49D0D55C7C8}" dt="2020-09-11T13:48:37.850" v="1079" actId="1035"/>
          <ac:graphicFrameMkLst>
            <pc:docMk/>
            <pc:sldMk cId="2930732731" sldId="1328"/>
            <ac:graphicFrameMk id="7" creationId="{97F27F6E-1824-413C-9308-AC9F0C1CC514}"/>
          </ac:graphicFrameMkLst>
        </pc:graphicFrameChg>
      </pc:sldChg>
      <pc:sldChg chg="addSp delSp modSp add">
        <pc:chgData name="Arce, Eliezer - HCD" userId="86e2a09b-373b-4628-98eb-6eec5ccf8f5a" providerId="ADAL" clId="{85ABC21E-20DD-4926-85E2-E49D0D55C7C8}" dt="2020-09-11T14:03:26.346" v="1322" actId="20577"/>
        <pc:sldMkLst>
          <pc:docMk/>
          <pc:sldMk cId="2717833224" sldId="1329"/>
        </pc:sldMkLst>
        <pc:spChg chg="mod">
          <ac:chgData name="Arce, Eliezer - HCD" userId="86e2a09b-373b-4628-98eb-6eec5ccf8f5a" providerId="ADAL" clId="{85ABC21E-20DD-4926-85E2-E49D0D55C7C8}" dt="2020-09-11T14:03:26.346" v="1322" actId="20577"/>
          <ac:spMkLst>
            <pc:docMk/>
            <pc:sldMk cId="2717833224" sldId="1329"/>
            <ac:spMk id="2" creationId="{C717D681-2543-EF45-B7DB-FEB716816DE0}"/>
          </ac:spMkLst>
        </pc:spChg>
        <pc:spChg chg="add del mod">
          <ac:chgData name="Arce, Eliezer - HCD" userId="86e2a09b-373b-4628-98eb-6eec5ccf8f5a" providerId="ADAL" clId="{85ABC21E-20DD-4926-85E2-E49D0D55C7C8}" dt="2020-09-11T13:52:53.823" v="1090" actId="20577"/>
          <ac:spMkLst>
            <pc:docMk/>
            <pc:sldMk cId="2717833224" sldId="1329"/>
            <ac:spMk id="4" creationId="{440B1184-E9BC-4635-BF4C-486478153000}"/>
          </ac:spMkLst>
        </pc:spChg>
        <pc:spChg chg="del">
          <ac:chgData name="Arce, Eliezer - HCD" userId="86e2a09b-373b-4628-98eb-6eec5ccf8f5a" providerId="ADAL" clId="{85ABC21E-20DD-4926-85E2-E49D0D55C7C8}" dt="2020-09-11T13:52:24.917" v="1086" actId="478"/>
          <ac:spMkLst>
            <pc:docMk/>
            <pc:sldMk cId="2717833224" sldId="1329"/>
            <ac:spMk id="5" creationId="{FFDC2826-82C5-435D-B831-F1B05DB1645A}"/>
          </ac:spMkLst>
        </pc:spChg>
        <pc:spChg chg="add mod">
          <ac:chgData name="Arce, Eliezer - HCD" userId="86e2a09b-373b-4628-98eb-6eec5ccf8f5a" providerId="ADAL" clId="{85ABC21E-20DD-4926-85E2-E49D0D55C7C8}" dt="2020-09-11T14:00:41.102" v="1238" actId="123"/>
          <ac:spMkLst>
            <pc:docMk/>
            <pc:sldMk cId="2717833224" sldId="1329"/>
            <ac:spMk id="8" creationId="{48632878-923D-434E-800A-9F45819C5913}"/>
          </ac:spMkLst>
        </pc:spChg>
        <pc:graphicFrameChg chg="add del mod">
          <ac:chgData name="Arce, Eliezer - HCD" userId="86e2a09b-373b-4628-98eb-6eec5ccf8f5a" providerId="ADAL" clId="{85ABC21E-20DD-4926-85E2-E49D0D55C7C8}" dt="2020-09-11T13:58:05.225" v="1194" actId="478"/>
          <ac:graphicFrameMkLst>
            <pc:docMk/>
            <pc:sldMk cId="2717833224" sldId="1329"/>
            <ac:graphicFrameMk id="6" creationId="{07515927-744B-4E9C-9950-B839AEE4DEE1}"/>
          </ac:graphicFrameMkLst>
        </pc:graphicFrameChg>
        <pc:graphicFrameChg chg="del">
          <ac:chgData name="Arce, Eliezer - HCD" userId="86e2a09b-373b-4628-98eb-6eec5ccf8f5a" providerId="ADAL" clId="{85ABC21E-20DD-4926-85E2-E49D0D55C7C8}" dt="2020-09-11T13:52:21.561" v="1085" actId="478"/>
          <ac:graphicFrameMkLst>
            <pc:docMk/>
            <pc:sldMk cId="2717833224" sldId="1329"/>
            <ac:graphicFrameMk id="7" creationId="{97F27F6E-1824-413C-9308-AC9F0C1CC514}"/>
          </ac:graphicFrameMkLst>
        </pc:graphicFrameChg>
      </pc:sldChg>
      <pc:sldChg chg="addSp delSp modSp add">
        <pc:chgData name="Arce, Eliezer - HCD" userId="86e2a09b-373b-4628-98eb-6eec5ccf8f5a" providerId="ADAL" clId="{85ABC21E-20DD-4926-85E2-E49D0D55C7C8}" dt="2020-09-11T14:03:41.429" v="1332" actId="20577"/>
        <pc:sldMkLst>
          <pc:docMk/>
          <pc:sldMk cId="1782265531" sldId="1330"/>
        </pc:sldMkLst>
        <pc:spChg chg="mod">
          <ac:chgData name="Arce, Eliezer - HCD" userId="86e2a09b-373b-4628-98eb-6eec5ccf8f5a" providerId="ADAL" clId="{85ABC21E-20DD-4926-85E2-E49D0D55C7C8}" dt="2020-09-11T14:03:41.429" v="1332" actId="20577"/>
          <ac:spMkLst>
            <pc:docMk/>
            <pc:sldMk cId="1782265531" sldId="1330"/>
            <ac:spMk id="2" creationId="{C717D681-2543-EF45-B7DB-FEB716816DE0}"/>
          </ac:spMkLst>
        </pc:spChg>
        <pc:spChg chg="add mod">
          <ac:chgData name="Arce, Eliezer - HCD" userId="86e2a09b-373b-4628-98eb-6eec5ccf8f5a" providerId="ADAL" clId="{85ABC21E-20DD-4926-85E2-E49D0D55C7C8}" dt="2020-09-11T14:01:16.899" v="1247" actId="1036"/>
          <ac:spMkLst>
            <pc:docMk/>
            <pc:sldMk cId="1782265531" sldId="1330"/>
            <ac:spMk id="4" creationId="{1411FA2C-B8A1-481E-8A45-BC6460D35647}"/>
          </ac:spMkLst>
        </pc:spChg>
        <pc:spChg chg="del">
          <ac:chgData name="Arce, Eliezer - HCD" userId="86e2a09b-373b-4628-98eb-6eec5ccf8f5a" providerId="ADAL" clId="{85ABC21E-20DD-4926-85E2-E49D0D55C7C8}" dt="2020-09-11T13:53:45.570" v="1123" actId="478"/>
          <ac:spMkLst>
            <pc:docMk/>
            <pc:sldMk cId="1782265531" sldId="1330"/>
            <ac:spMk id="8" creationId="{48632878-923D-434E-800A-9F45819C5913}"/>
          </ac:spMkLst>
        </pc:spChg>
        <pc:graphicFrameChg chg="mod modGraphic">
          <ac:chgData name="Arce, Eliezer - HCD" userId="86e2a09b-373b-4628-98eb-6eec5ccf8f5a" providerId="ADAL" clId="{85ABC21E-20DD-4926-85E2-E49D0D55C7C8}" dt="2020-09-11T13:56:30.787" v="1188" actId="14734"/>
          <ac:graphicFrameMkLst>
            <pc:docMk/>
            <pc:sldMk cId="1782265531" sldId="1330"/>
            <ac:graphicFrameMk id="6" creationId="{07515927-744B-4E9C-9950-B839AEE4DEE1}"/>
          </ac:graphicFrameMkLst>
        </pc:graphicFrameChg>
      </pc:sldChg>
      <pc:sldChg chg="modSp add">
        <pc:chgData name="Arce, Eliezer - HCD" userId="86e2a09b-373b-4628-98eb-6eec5ccf8f5a" providerId="ADAL" clId="{85ABC21E-20DD-4926-85E2-E49D0D55C7C8}" dt="2020-09-11T14:22:12.269" v="1468" actId="14100"/>
        <pc:sldMkLst>
          <pc:docMk/>
          <pc:sldMk cId="3402091212" sldId="1331"/>
        </pc:sldMkLst>
        <pc:spChg chg="mod">
          <ac:chgData name="Arce, Eliezer - HCD" userId="86e2a09b-373b-4628-98eb-6eec5ccf8f5a" providerId="ADAL" clId="{85ABC21E-20DD-4926-85E2-E49D0D55C7C8}" dt="2020-09-11T14:18:31.044" v="1430" actId="14100"/>
          <ac:spMkLst>
            <pc:docMk/>
            <pc:sldMk cId="3402091212" sldId="1331"/>
            <ac:spMk id="2" creationId="{C717D681-2543-EF45-B7DB-FEB716816DE0}"/>
          </ac:spMkLst>
        </pc:spChg>
        <pc:spChg chg="mod">
          <ac:chgData name="Arce, Eliezer - HCD" userId="86e2a09b-373b-4628-98eb-6eec5ccf8f5a" providerId="ADAL" clId="{85ABC21E-20DD-4926-85E2-E49D0D55C7C8}" dt="2020-09-11T14:22:12.269" v="1468" actId="14100"/>
          <ac:spMkLst>
            <pc:docMk/>
            <pc:sldMk cId="3402091212" sldId="1331"/>
            <ac:spMk id="5" creationId="{B4351086-5039-4D69-AA15-BCD600EC6082}"/>
          </ac:spMkLst>
        </pc:spChg>
      </pc:sldChg>
      <pc:sldChg chg="addSp delSp modSp add">
        <pc:chgData name="Arce, Eliezer - HCD" userId="86e2a09b-373b-4628-98eb-6eec5ccf8f5a" providerId="ADAL" clId="{85ABC21E-20DD-4926-85E2-E49D0D55C7C8}" dt="2020-09-11T15:41:30.335" v="2056" actId="1035"/>
        <pc:sldMkLst>
          <pc:docMk/>
          <pc:sldMk cId="1895387814" sldId="1332"/>
        </pc:sldMkLst>
        <pc:spChg chg="mod">
          <ac:chgData name="Arce, Eliezer - HCD" userId="86e2a09b-373b-4628-98eb-6eec5ccf8f5a" providerId="ADAL" clId="{85ABC21E-20DD-4926-85E2-E49D0D55C7C8}" dt="2020-09-11T14:30:28.243" v="1572" actId="20577"/>
          <ac:spMkLst>
            <pc:docMk/>
            <pc:sldMk cId="1895387814" sldId="1332"/>
            <ac:spMk id="2" creationId="{C717D681-2543-EF45-B7DB-FEB716816DE0}"/>
          </ac:spMkLst>
        </pc:spChg>
        <pc:spChg chg="add mod">
          <ac:chgData name="Arce, Eliezer - HCD" userId="86e2a09b-373b-4628-98eb-6eec5ccf8f5a" providerId="ADAL" clId="{85ABC21E-20DD-4926-85E2-E49D0D55C7C8}" dt="2020-09-11T15:41:30.335" v="2056" actId="1035"/>
          <ac:spMkLst>
            <pc:docMk/>
            <pc:sldMk cId="1895387814" sldId="1332"/>
            <ac:spMk id="4" creationId="{1CBA62AF-1B8A-46A3-8EDD-AD5A76CED176}"/>
          </ac:spMkLst>
        </pc:spChg>
        <pc:spChg chg="del">
          <ac:chgData name="Arce, Eliezer - HCD" userId="86e2a09b-373b-4628-98eb-6eec5ccf8f5a" providerId="ADAL" clId="{85ABC21E-20DD-4926-85E2-E49D0D55C7C8}" dt="2020-09-11T14:29:35.240" v="1530" actId="478"/>
          <ac:spMkLst>
            <pc:docMk/>
            <pc:sldMk cId="1895387814" sldId="1332"/>
            <ac:spMk id="4" creationId="{1411FA2C-B8A1-481E-8A45-BC6460D35647}"/>
          </ac:spMkLst>
        </pc:spChg>
        <pc:graphicFrameChg chg="del">
          <ac:chgData name="Arce, Eliezer - HCD" userId="86e2a09b-373b-4628-98eb-6eec5ccf8f5a" providerId="ADAL" clId="{85ABC21E-20DD-4926-85E2-E49D0D55C7C8}" dt="2020-09-11T14:29:31.160" v="1529" actId="478"/>
          <ac:graphicFrameMkLst>
            <pc:docMk/>
            <pc:sldMk cId="1895387814" sldId="1332"/>
            <ac:graphicFrameMk id="6" creationId="{07515927-744B-4E9C-9950-B839AEE4DEE1}"/>
          </ac:graphicFrameMkLst>
        </pc:graphicFrameChg>
      </pc:sldChg>
      <pc:sldChg chg="addSp modSp add">
        <pc:chgData name="Arce, Eliezer - HCD" userId="86e2a09b-373b-4628-98eb-6eec5ccf8f5a" providerId="ADAL" clId="{85ABC21E-20DD-4926-85E2-E49D0D55C7C8}" dt="2020-09-11T15:59:35.716" v="2335" actId="20577"/>
        <pc:sldMkLst>
          <pc:docMk/>
          <pc:sldMk cId="2831374602" sldId="1333"/>
        </pc:sldMkLst>
        <pc:spChg chg="mod">
          <ac:chgData name="Arce, Eliezer - HCD" userId="86e2a09b-373b-4628-98eb-6eec5ccf8f5a" providerId="ADAL" clId="{85ABC21E-20DD-4926-85E2-E49D0D55C7C8}" dt="2020-09-11T15:59:35.716" v="2335" actId="20577"/>
          <ac:spMkLst>
            <pc:docMk/>
            <pc:sldMk cId="2831374602" sldId="1333"/>
            <ac:spMk id="2" creationId="{C717D681-2543-EF45-B7DB-FEB716816DE0}"/>
          </ac:spMkLst>
        </pc:spChg>
        <pc:spChg chg="add mod">
          <ac:chgData name="Arce, Eliezer - HCD" userId="86e2a09b-373b-4628-98eb-6eec5ccf8f5a" providerId="ADAL" clId="{85ABC21E-20DD-4926-85E2-E49D0D55C7C8}" dt="2020-09-11T15:58:43.699" v="2305" actId="20577"/>
          <ac:spMkLst>
            <pc:docMk/>
            <pc:sldMk cId="2831374602" sldId="1333"/>
            <ac:spMk id="4" creationId="{2C8F92A9-061F-4499-9D35-3EBE53721709}"/>
          </ac:spMkLst>
        </pc:spChg>
      </pc:sldChg>
      <pc:sldChg chg="addSp modSp add">
        <pc:chgData name="Arce, Eliezer - HCD" userId="86e2a09b-373b-4628-98eb-6eec5ccf8f5a" providerId="ADAL" clId="{85ABC21E-20DD-4926-85E2-E49D0D55C7C8}" dt="2020-09-11T16:12:12.070" v="2489" actId="2711"/>
        <pc:sldMkLst>
          <pc:docMk/>
          <pc:sldMk cId="673284891" sldId="1334"/>
        </pc:sldMkLst>
        <pc:spChg chg="mod">
          <ac:chgData name="Arce, Eliezer - HCD" userId="86e2a09b-373b-4628-98eb-6eec5ccf8f5a" providerId="ADAL" clId="{85ABC21E-20DD-4926-85E2-E49D0D55C7C8}" dt="2020-09-11T14:31:57.902" v="1642" actId="20577"/>
          <ac:spMkLst>
            <pc:docMk/>
            <pc:sldMk cId="673284891" sldId="1334"/>
            <ac:spMk id="2" creationId="{C717D681-2543-EF45-B7DB-FEB716816DE0}"/>
          </ac:spMkLst>
        </pc:spChg>
        <pc:spChg chg="add mod">
          <ac:chgData name="Arce, Eliezer - HCD" userId="86e2a09b-373b-4628-98eb-6eec5ccf8f5a" providerId="ADAL" clId="{85ABC21E-20DD-4926-85E2-E49D0D55C7C8}" dt="2020-09-11T16:12:12.070" v="2489" actId="2711"/>
          <ac:spMkLst>
            <pc:docMk/>
            <pc:sldMk cId="673284891" sldId="1334"/>
            <ac:spMk id="4" creationId="{76597697-51C6-4AAE-B11F-AB0D30A729C4}"/>
          </ac:spMkLst>
        </pc:spChg>
      </pc:sldChg>
      <pc:sldChg chg="addSp delSp modSp add">
        <pc:chgData name="Arce, Eliezer - HCD" userId="86e2a09b-373b-4628-98eb-6eec5ccf8f5a" providerId="ADAL" clId="{85ABC21E-20DD-4926-85E2-E49D0D55C7C8}" dt="2020-09-11T16:31:44.982" v="2797" actId="478"/>
        <pc:sldMkLst>
          <pc:docMk/>
          <pc:sldMk cId="674792716" sldId="1335"/>
        </pc:sldMkLst>
        <pc:spChg chg="mod">
          <ac:chgData name="Arce, Eliezer - HCD" userId="86e2a09b-373b-4628-98eb-6eec5ccf8f5a" providerId="ADAL" clId="{85ABC21E-20DD-4926-85E2-E49D0D55C7C8}" dt="2020-09-11T14:32:23.267" v="1661" actId="20577"/>
          <ac:spMkLst>
            <pc:docMk/>
            <pc:sldMk cId="674792716" sldId="1335"/>
            <ac:spMk id="2" creationId="{C717D681-2543-EF45-B7DB-FEB716816DE0}"/>
          </ac:spMkLst>
        </pc:spChg>
        <pc:spChg chg="del">
          <ac:chgData name="Arce, Eliezer - HCD" userId="86e2a09b-373b-4628-98eb-6eec5ccf8f5a" providerId="ADAL" clId="{85ABC21E-20DD-4926-85E2-E49D0D55C7C8}" dt="2020-09-11T16:31:32.225" v="2796" actId="478"/>
          <ac:spMkLst>
            <pc:docMk/>
            <pc:sldMk cId="674792716" sldId="1335"/>
            <ac:spMk id="3" creationId="{722B3853-CAE0-E940-925F-2EC655D462CD}"/>
          </ac:spMkLst>
        </pc:spChg>
        <pc:spChg chg="add mod">
          <ac:chgData name="Arce, Eliezer - HCD" userId="86e2a09b-373b-4628-98eb-6eec5ccf8f5a" providerId="ADAL" clId="{85ABC21E-20DD-4926-85E2-E49D0D55C7C8}" dt="2020-09-11T16:31:27.123" v="2795" actId="1035"/>
          <ac:spMkLst>
            <pc:docMk/>
            <pc:sldMk cId="674792716" sldId="1335"/>
            <ac:spMk id="4" creationId="{04AE051B-BA83-459C-A8DE-F45835CF1DE4}"/>
          </ac:spMkLst>
        </pc:spChg>
        <pc:spChg chg="add del mod">
          <ac:chgData name="Arce, Eliezer - HCD" userId="86e2a09b-373b-4628-98eb-6eec5ccf8f5a" providerId="ADAL" clId="{85ABC21E-20DD-4926-85E2-E49D0D55C7C8}" dt="2020-09-11T16:31:44.982" v="2797" actId="478"/>
          <ac:spMkLst>
            <pc:docMk/>
            <pc:sldMk cId="674792716" sldId="1335"/>
            <ac:spMk id="6" creationId="{71979F2E-301D-4FE3-80B0-4A9D30CA164D}"/>
          </ac:spMkLst>
        </pc:spChg>
      </pc:sldChg>
      <pc:sldChg chg="addSp delSp modSp add">
        <pc:chgData name="Arce, Eliezer - HCD" userId="86e2a09b-373b-4628-98eb-6eec5ccf8f5a" providerId="ADAL" clId="{85ABC21E-20DD-4926-85E2-E49D0D55C7C8}" dt="2020-09-11T16:51:46.784" v="2966" actId="14100"/>
        <pc:sldMkLst>
          <pc:docMk/>
          <pc:sldMk cId="3890080916" sldId="1336"/>
        </pc:sldMkLst>
        <pc:spChg chg="mod">
          <ac:chgData name="Arce, Eliezer - HCD" userId="86e2a09b-373b-4628-98eb-6eec5ccf8f5a" providerId="ADAL" clId="{85ABC21E-20DD-4926-85E2-E49D0D55C7C8}" dt="2020-09-11T14:32:49.982" v="1692" actId="20577"/>
          <ac:spMkLst>
            <pc:docMk/>
            <pc:sldMk cId="3890080916" sldId="1336"/>
            <ac:spMk id="2" creationId="{C717D681-2543-EF45-B7DB-FEB716816DE0}"/>
          </ac:spMkLst>
        </pc:spChg>
        <pc:spChg chg="del">
          <ac:chgData name="Arce, Eliezer - HCD" userId="86e2a09b-373b-4628-98eb-6eec5ccf8f5a" providerId="ADAL" clId="{85ABC21E-20DD-4926-85E2-E49D0D55C7C8}" dt="2020-09-11T16:41:31.862" v="2881" actId="478"/>
          <ac:spMkLst>
            <pc:docMk/>
            <pc:sldMk cId="3890080916" sldId="1336"/>
            <ac:spMk id="3" creationId="{722B3853-CAE0-E940-925F-2EC655D462CD}"/>
          </ac:spMkLst>
        </pc:spChg>
        <pc:spChg chg="add mod">
          <ac:chgData name="Arce, Eliezer - HCD" userId="86e2a09b-373b-4628-98eb-6eec5ccf8f5a" providerId="ADAL" clId="{85ABC21E-20DD-4926-85E2-E49D0D55C7C8}" dt="2020-09-11T16:51:46.784" v="2966" actId="14100"/>
          <ac:spMkLst>
            <pc:docMk/>
            <pc:sldMk cId="3890080916" sldId="1336"/>
            <ac:spMk id="4" creationId="{7F87B8D2-77A2-41F0-9073-0BF2105412DF}"/>
          </ac:spMkLst>
        </pc:spChg>
        <pc:spChg chg="add del mod">
          <ac:chgData name="Arce, Eliezer - HCD" userId="86e2a09b-373b-4628-98eb-6eec5ccf8f5a" providerId="ADAL" clId="{85ABC21E-20DD-4926-85E2-E49D0D55C7C8}" dt="2020-09-11T16:41:43.534" v="2882" actId="478"/>
          <ac:spMkLst>
            <pc:docMk/>
            <pc:sldMk cId="3890080916" sldId="1336"/>
            <ac:spMk id="6" creationId="{8143DE69-124F-4D2F-B9EA-50ABAC16C1C7}"/>
          </ac:spMkLst>
        </pc:spChg>
      </pc:sldChg>
      <pc:sldChg chg="addSp modSp add ord">
        <pc:chgData name="Arce, Eliezer - HCD" userId="86e2a09b-373b-4628-98eb-6eec5ccf8f5a" providerId="ADAL" clId="{85ABC21E-20DD-4926-85E2-E49D0D55C7C8}" dt="2020-09-11T17:27:16.707" v="3439" actId="20577"/>
        <pc:sldMkLst>
          <pc:docMk/>
          <pc:sldMk cId="3089522065" sldId="1337"/>
        </pc:sldMkLst>
        <pc:spChg chg="mod">
          <ac:chgData name="Arce, Eliezer - HCD" userId="86e2a09b-373b-4628-98eb-6eec5ccf8f5a" providerId="ADAL" clId="{85ABC21E-20DD-4926-85E2-E49D0D55C7C8}" dt="2020-09-11T17:27:16.707" v="3439" actId="20577"/>
          <ac:spMkLst>
            <pc:docMk/>
            <pc:sldMk cId="3089522065" sldId="1337"/>
            <ac:spMk id="2" creationId="{C717D681-2543-EF45-B7DB-FEB716816DE0}"/>
          </ac:spMkLst>
        </pc:spChg>
        <pc:spChg chg="add mod">
          <ac:chgData name="Arce, Eliezer - HCD" userId="86e2a09b-373b-4628-98eb-6eec5ccf8f5a" providerId="ADAL" clId="{85ABC21E-20DD-4926-85E2-E49D0D55C7C8}" dt="2020-09-11T15:39:46.424" v="2046" actId="20577"/>
          <ac:spMkLst>
            <pc:docMk/>
            <pc:sldMk cId="3089522065" sldId="1337"/>
            <ac:spMk id="4" creationId="{CF22C9A8-4D08-4A8F-89DF-9A2882FE6472}"/>
          </ac:spMkLst>
        </pc:spChg>
      </pc:sldChg>
      <pc:sldChg chg="addSp modSp add">
        <pc:chgData name="Arce, Eliezer - HCD" userId="86e2a09b-373b-4628-98eb-6eec5ccf8f5a" providerId="ADAL" clId="{85ABC21E-20DD-4926-85E2-E49D0D55C7C8}" dt="2020-09-11T15:47:26.859" v="2120" actId="14100"/>
        <pc:sldMkLst>
          <pc:docMk/>
          <pc:sldMk cId="630094284" sldId="1339"/>
        </pc:sldMkLst>
        <pc:spChg chg="mod">
          <ac:chgData name="Arce, Eliezer - HCD" userId="86e2a09b-373b-4628-98eb-6eec5ccf8f5a" providerId="ADAL" clId="{85ABC21E-20DD-4926-85E2-E49D0D55C7C8}" dt="2020-09-11T15:47:26.859" v="2120" actId="14100"/>
          <ac:spMkLst>
            <pc:docMk/>
            <pc:sldMk cId="630094284" sldId="1339"/>
            <ac:spMk id="2" creationId="{C717D681-2543-EF45-B7DB-FEB716816DE0}"/>
          </ac:spMkLst>
        </pc:spChg>
        <pc:spChg chg="mod">
          <ac:chgData name="Arce, Eliezer - HCD" userId="86e2a09b-373b-4628-98eb-6eec5ccf8f5a" providerId="ADAL" clId="{85ABC21E-20DD-4926-85E2-E49D0D55C7C8}" dt="2020-09-11T15:32:42.846" v="1851" actId="20577"/>
          <ac:spMkLst>
            <pc:docMk/>
            <pc:sldMk cId="630094284" sldId="1339"/>
            <ac:spMk id="4" creationId="{1CBA62AF-1B8A-46A3-8EDD-AD5A76CED176}"/>
          </ac:spMkLst>
        </pc:spChg>
        <pc:graphicFrameChg chg="add mod modGraphic">
          <ac:chgData name="Arce, Eliezer - HCD" userId="86e2a09b-373b-4628-98eb-6eec5ccf8f5a" providerId="ADAL" clId="{85ABC21E-20DD-4926-85E2-E49D0D55C7C8}" dt="2020-09-11T15:47:17.280" v="2119" actId="1036"/>
          <ac:graphicFrameMkLst>
            <pc:docMk/>
            <pc:sldMk cId="630094284" sldId="1339"/>
            <ac:graphicFrameMk id="5" creationId="{D7DF061C-5118-4325-8352-3651A88C1192}"/>
          </ac:graphicFrameMkLst>
        </pc:graphicFrameChg>
      </pc:sldChg>
      <pc:sldChg chg="addSp delSp modSp add ord">
        <pc:chgData name="Arce, Eliezer - HCD" userId="86e2a09b-373b-4628-98eb-6eec5ccf8f5a" providerId="ADAL" clId="{85ABC21E-20DD-4926-85E2-E49D0D55C7C8}" dt="2020-09-14T15:52:19.778" v="4734" actId="1036"/>
        <pc:sldMkLst>
          <pc:docMk/>
          <pc:sldMk cId="3720845456" sldId="1340"/>
        </pc:sldMkLst>
        <pc:spChg chg="mod">
          <ac:chgData name="Arce, Eliezer - HCD" userId="86e2a09b-373b-4628-98eb-6eec5ccf8f5a" providerId="ADAL" clId="{85ABC21E-20DD-4926-85E2-E49D0D55C7C8}" dt="2020-09-14T15:36:54.996" v="4596" actId="14100"/>
          <ac:spMkLst>
            <pc:docMk/>
            <pc:sldMk cId="3720845456" sldId="1340"/>
            <ac:spMk id="2" creationId="{C717D681-2543-EF45-B7DB-FEB716816DE0}"/>
          </ac:spMkLst>
        </pc:spChg>
        <pc:spChg chg="del">
          <ac:chgData name="Arce, Eliezer - HCD" userId="86e2a09b-373b-4628-98eb-6eec5ccf8f5a" providerId="ADAL" clId="{85ABC21E-20DD-4926-85E2-E49D0D55C7C8}" dt="2020-09-14T15:38:54.093" v="4627" actId="478"/>
          <ac:spMkLst>
            <pc:docMk/>
            <pc:sldMk cId="3720845456" sldId="1340"/>
            <ac:spMk id="3" creationId="{722B3853-CAE0-E940-925F-2EC655D462CD}"/>
          </ac:spMkLst>
        </pc:spChg>
        <pc:spChg chg="add mod">
          <ac:chgData name="Arce, Eliezer - HCD" userId="86e2a09b-373b-4628-98eb-6eec5ccf8f5a" providerId="ADAL" clId="{85ABC21E-20DD-4926-85E2-E49D0D55C7C8}" dt="2020-09-14T15:52:19.778" v="4734" actId="1036"/>
          <ac:spMkLst>
            <pc:docMk/>
            <pc:sldMk cId="3720845456" sldId="1340"/>
            <ac:spMk id="6" creationId="{D8434EFD-6BAB-4FBA-B7E0-5681CD87879B}"/>
          </ac:spMkLst>
        </pc:spChg>
        <pc:spChg chg="add del mod">
          <ac:chgData name="Arce, Eliezer - HCD" userId="86e2a09b-373b-4628-98eb-6eec5ccf8f5a" providerId="ADAL" clId="{85ABC21E-20DD-4926-85E2-E49D0D55C7C8}" dt="2020-09-14T15:39:06.571" v="4628" actId="478"/>
          <ac:spMkLst>
            <pc:docMk/>
            <pc:sldMk cId="3720845456" sldId="1340"/>
            <ac:spMk id="7" creationId="{0A1D8D26-7B7C-41FE-A311-9DBD832D958F}"/>
          </ac:spMkLst>
        </pc:spChg>
        <pc:picChg chg="add del mod">
          <ac:chgData name="Arce, Eliezer - HCD" userId="86e2a09b-373b-4628-98eb-6eec5ccf8f5a" providerId="ADAL" clId="{85ABC21E-20DD-4926-85E2-E49D0D55C7C8}" dt="2020-09-14T15:50:30.900" v="4641"/>
          <ac:picMkLst>
            <pc:docMk/>
            <pc:sldMk cId="3720845456" sldId="1340"/>
            <ac:picMk id="4" creationId="{43D5010A-16FB-4EC3-A628-E69F910E824B}"/>
          </ac:picMkLst>
        </pc:picChg>
        <pc:picChg chg="add mod modCrop">
          <ac:chgData name="Arce, Eliezer - HCD" userId="86e2a09b-373b-4628-98eb-6eec5ccf8f5a" providerId="ADAL" clId="{85ABC21E-20DD-4926-85E2-E49D0D55C7C8}" dt="2020-09-14T15:52:03.722" v="4730" actId="1037"/>
          <ac:picMkLst>
            <pc:docMk/>
            <pc:sldMk cId="3720845456" sldId="1340"/>
            <ac:picMk id="5" creationId="{FA44F73C-E61E-4E0E-8E71-3DEE2A510853}"/>
          </ac:picMkLst>
        </pc:picChg>
      </pc:sldChg>
      <pc:sldChg chg="modSp add">
        <pc:chgData name="Arce, Eliezer - HCD" userId="86e2a09b-373b-4628-98eb-6eec5ccf8f5a" providerId="ADAL" clId="{85ABC21E-20DD-4926-85E2-E49D0D55C7C8}" dt="2020-09-11T17:27:31.161" v="3443" actId="20577"/>
        <pc:sldMkLst>
          <pc:docMk/>
          <pc:sldMk cId="2399102974" sldId="1341"/>
        </pc:sldMkLst>
        <pc:spChg chg="mod">
          <ac:chgData name="Arce, Eliezer - HCD" userId="86e2a09b-373b-4628-98eb-6eec5ccf8f5a" providerId="ADAL" clId="{85ABC21E-20DD-4926-85E2-E49D0D55C7C8}" dt="2020-09-11T17:27:31.161" v="3443" actId="20577"/>
          <ac:spMkLst>
            <pc:docMk/>
            <pc:sldMk cId="2399102974" sldId="1341"/>
            <ac:spMk id="2" creationId="{C717D681-2543-EF45-B7DB-FEB716816DE0}"/>
          </ac:spMkLst>
        </pc:spChg>
        <pc:spChg chg="mod">
          <ac:chgData name="Arce, Eliezer - HCD" userId="86e2a09b-373b-4628-98eb-6eec5ccf8f5a" providerId="ADAL" clId="{85ABC21E-20DD-4926-85E2-E49D0D55C7C8}" dt="2020-09-11T15:40:01.067" v="2047" actId="14100"/>
          <ac:spMkLst>
            <pc:docMk/>
            <pc:sldMk cId="2399102974" sldId="1341"/>
            <ac:spMk id="4" creationId="{CF22C9A8-4D08-4A8F-89DF-9A2882FE6472}"/>
          </ac:spMkLst>
        </pc:spChg>
      </pc:sldChg>
      <pc:sldChg chg="addSp delSp modSp add">
        <pc:chgData name="Arce, Eliezer - HCD" userId="86e2a09b-373b-4628-98eb-6eec5ccf8f5a" providerId="ADAL" clId="{85ABC21E-20DD-4926-85E2-E49D0D55C7C8}" dt="2020-09-11T17:11:24.474" v="3290" actId="1036"/>
        <pc:sldMkLst>
          <pc:docMk/>
          <pc:sldMk cId="387231533" sldId="1342"/>
        </pc:sldMkLst>
        <pc:spChg chg="del mod">
          <ac:chgData name="Arce, Eliezer - HCD" userId="86e2a09b-373b-4628-98eb-6eec5ccf8f5a" providerId="ADAL" clId="{85ABC21E-20DD-4926-85E2-E49D0D55C7C8}" dt="2020-09-11T17:02:51.643" v="3260" actId="478"/>
          <ac:spMkLst>
            <pc:docMk/>
            <pc:sldMk cId="387231533" sldId="1342"/>
            <ac:spMk id="4" creationId="{1CBA62AF-1B8A-46A3-8EDD-AD5A76CED176}"/>
          </ac:spMkLst>
        </pc:spChg>
        <pc:picChg chg="add mod">
          <ac:chgData name="Arce, Eliezer - HCD" userId="86e2a09b-373b-4628-98eb-6eec5ccf8f5a" providerId="ADAL" clId="{85ABC21E-20DD-4926-85E2-E49D0D55C7C8}" dt="2020-09-11T17:11:24.474" v="3290" actId="1036"/>
          <ac:picMkLst>
            <pc:docMk/>
            <pc:sldMk cId="387231533" sldId="1342"/>
            <ac:picMk id="5" creationId="{1B0FC761-C6E0-4F8E-BB23-EFCE4663EB9B}"/>
          </ac:picMkLst>
        </pc:picChg>
      </pc:sldChg>
      <pc:sldChg chg="addSp modSp add">
        <pc:chgData name="Arce, Eliezer - HCD" userId="86e2a09b-373b-4628-98eb-6eec5ccf8f5a" providerId="ADAL" clId="{85ABC21E-20DD-4926-85E2-E49D0D55C7C8}" dt="2020-09-11T17:15:35.520" v="3343" actId="1037"/>
        <pc:sldMkLst>
          <pc:docMk/>
          <pc:sldMk cId="328662105" sldId="1343"/>
        </pc:sldMkLst>
        <pc:picChg chg="add mod">
          <ac:chgData name="Arce, Eliezer - HCD" userId="86e2a09b-373b-4628-98eb-6eec5ccf8f5a" providerId="ADAL" clId="{85ABC21E-20DD-4926-85E2-E49D0D55C7C8}" dt="2020-09-11T17:15:35.520" v="3343" actId="1037"/>
          <ac:picMkLst>
            <pc:docMk/>
            <pc:sldMk cId="328662105" sldId="1343"/>
            <ac:picMk id="4" creationId="{73476621-B15F-4E55-9292-264A0B611535}"/>
          </ac:picMkLst>
        </pc:picChg>
      </pc:sldChg>
      <pc:sldChg chg="modSp add">
        <pc:chgData name="Arce, Eliezer - HCD" userId="86e2a09b-373b-4628-98eb-6eec5ccf8f5a" providerId="ADAL" clId="{85ABC21E-20DD-4926-85E2-E49D0D55C7C8}" dt="2020-09-11T16:00:39.501" v="2347" actId="20577"/>
        <pc:sldMkLst>
          <pc:docMk/>
          <pc:sldMk cId="2572513493" sldId="1347"/>
        </pc:sldMkLst>
        <pc:spChg chg="mod">
          <ac:chgData name="Arce, Eliezer - HCD" userId="86e2a09b-373b-4628-98eb-6eec5ccf8f5a" providerId="ADAL" clId="{85ABC21E-20DD-4926-85E2-E49D0D55C7C8}" dt="2020-09-11T16:00:39.501" v="2347" actId="20577"/>
          <ac:spMkLst>
            <pc:docMk/>
            <pc:sldMk cId="2572513493" sldId="1347"/>
            <ac:spMk id="4" creationId="{2C8F92A9-061F-4499-9D35-3EBE53721709}"/>
          </ac:spMkLst>
        </pc:spChg>
      </pc:sldChg>
      <pc:sldChg chg="addSp delSp modSp add">
        <pc:chgData name="Arce, Eliezer - HCD" userId="86e2a09b-373b-4628-98eb-6eec5ccf8f5a" providerId="ADAL" clId="{85ABC21E-20DD-4926-85E2-E49D0D55C7C8}" dt="2020-09-11T16:04:59.887" v="2391" actId="1035"/>
        <pc:sldMkLst>
          <pc:docMk/>
          <pc:sldMk cId="4100937546" sldId="1348"/>
        </pc:sldMkLst>
        <pc:spChg chg="del mod">
          <ac:chgData name="Arce, Eliezer - HCD" userId="86e2a09b-373b-4628-98eb-6eec5ccf8f5a" providerId="ADAL" clId="{85ABC21E-20DD-4926-85E2-E49D0D55C7C8}" dt="2020-09-11T15:56:12.935" v="2288" actId="478"/>
          <ac:spMkLst>
            <pc:docMk/>
            <pc:sldMk cId="4100937546" sldId="1348"/>
            <ac:spMk id="3" creationId="{722B3853-CAE0-E940-925F-2EC655D462CD}"/>
          </ac:spMkLst>
        </pc:spChg>
        <pc:spChg chg="del mod">
          <ac:chgData name="Arce, Eliezer - HCD" userId="86e2a09b-373b-4628-98eb-6eec5ccf8f5a" providerId="ADAL" clId="{85ABC21E-20DD-4926-85E2-E49D0D55C7C8}" dt="2020-09-11T16:00:08.243" v="2338" actId="1035"/>
          <ac:spMkLst>
            <pc:docMk/>
            <pc:sldMk cId="4100937546" sldId="1348"/>
            <ac:spMk id="4" creationId="{2C8F92A9-061F-4499-9D35-3EBE53721709}"/>
          </ac:spMkLst>
        </pc:spChg>
        <pc:graphicFrameChg chg="add mod modGraphic">
          <ac:chgData name="Arce, Eliezer - HCD" userId="86e2a09b-373b-4628-98eb-6eec5ccf8f5a" providerId="ADAL" clId="{85ABC21E-20DD-4926-85E2-E49D0D55C7C8}" dt="2020-09-11T16:04:59.887" v="2391" actId="1035"/>
          <ac:graphicFrameMkLst>
            <pc:docMk/>
            <pc:sldMk cId="4100937546" sldId="1348"/>
            <ac:graphicFrameMk id="5" creationId="{03A7B07C-904A-4449-AB58-8E865138308C}"/>
          </ac:graphicFrameMkLst>
        </pc:graphicFrameChg>
      </pc:sldChg>
      <pc:sldChg chg="modSp add">
        <pc:chgData name="Arce, Eliezer - HCD" userId="86e2a09b-373b-4628-98eb-6eec5ccf8f5a" providerId="ADAL" clId="{85ABC21E-20DD-4926-85E2-E49D0D55C7C8}" dt="2020-09-11T16:13:05.411" v="2493" actId="6549"/>
        <pc:sldMkLst>
          <pc:docMk/>
          <pc:sldMk cId="2314351759" sldId="1349"/>
        </pc:sldMkLst>
        <pc:spChg chg="mod">
          <ac:chgData name="Arce, Eliezer - HCD" userId="86e2a09b-373b-4628-98eb-6eec5ccf8f5a" providerId="ADAL" clId="{85ABC21E-20DD-4926-85E2-E49D0D55C7C8}" dt="2020-09-11T16:10:50.089" v="2473" actId="14100"/>
          <ac:spMkLst>
            <pc:docMk/>
            <pc:sldMk cId="2314351759" sldId="1349"/>
            <ac:spMk id="2" creationId="{C717D681-2543-EF45-B7DB-FEB716816DE0}"/>
          </ac:spMkLst>
        </pc:spChg>
        <pc:spChg chg="mod">
          <ac:chgData name="Arce, Eliezer - HCD" userId="86e2a09b-373b-4628-98eb-6eec5ccf8f5a" providerId="ADAL" clId="{85ABC21E-20DD-4926-85E2-E49D0D55C7C8}" dt="2020-09-11T16:13:05.411" v="2493" actId="6549"/>
          <ac:spMkLst>
            <pc:docMk/>
            <pc:sldMk cId="2314351759" sldId="1349"/>
            <ac:spMk id="4" creationId="{76597697-51C6-4AAE-B11F-AB0D30A729C4}"/>
          </ac:spMkLst>
        </pc:spChg>
      </pc:sldChg>
      <pc:sldChg chg="addSp delSp modSp add">
        <pc:chgData name="Arce, Eliezer - HCD" userId="86e2a09b-373b-4628-98eb-6eec5ccf8f5a" providerId="ADAL" clId="{85ABC21E-20DD-4926-85E2-E49D0D55C7C8}" dt="2020-09-11T16:21:01.753" v="2665" actId="14734"/>
        <pc:sldMkLst>
          <pc:docMk/>
          <pc:sldMk cId="3771018022" sldId="1350"/>
        </pc:sldMkLst>
        <pc:spChg chg="del mod">
          <ac:chgData name="Arce, Eliezer - HCD" userId="86e2a09b-373b-4628-98eb-6eec5ccf8f5a" providerId="ADAL" clId="{85ABC21E-20DD-4926-85E2-E49D0D55C7C8}" dt="2020-09-11T16:14:04.505" v="2503" actId="478"/>
          <ac:spMkLst>
            <pc:docMk/>
            <pc:sldMk cId="3771018022" sldId="1350"/>
            <ac:spMk id="4" creationId="{76597697-51C6-4AAE-B11F-AB0D30A729C4}"/>
          </ac:spMkLst>
        </pc:spChg>
        <pc:graphicFrameChg chg="add mod modGraphic">
          <ac:chgData name="Arce, Eliezer - HCD" userId="86e2a09b-373b-4628-98eb-6eec5ccf8f5a" providerId="ADAL" clId="{85ABC21E-20DD-4926-85E2-E49D0D55C7C8}" dt="2020-09-11T16:21:01.753" v="2665" actId="14734"/>
          <ac:graphicFrameMkLst>
            <pc:docMk/>
            <pc:sldMk cId="3771018022" sldId="1350"/>
            <ac:graphicFrameMk id="5" creationId="{0A312ADC-E41D-4751-8757-6DEB553723BF}"/>
          </ac:graphicFrameMkLst>
        </pc:graphicFrameChg>
      </pc:sldChg>
      <pc:sldChg chg="modSp add ord">
        <pc:chgData name="Arce, Eliezer - HCD" userId="86e2a09b-373b-4628-98eb-6eec5ccf8f5a" providerId="ADAL" clId="{85ABC21E-20DD-4926-85E2-E49D0D55C7C8}" dt="2020-09-11T16:32:13.007" v="2798" actId="14100"/>
        <pc:sldMkLst>
          <pc:docMk/>
          <pc:sldMk cId="58904429" sldId="1351"/>
        </pc:sldMkLst>
        <pc:spChg chg="mod">
          <ac:chgData name="Arce, Eliezer - HCD" userId="86e2a09b-373b-4628-98eb-6eec5ccf8f5a" providerId="ADAL" clId="{85ABC21E-20DD-4926-85E2-E49D0D55C7C8}" dt="2020-09-11T16:32:13.007" v="2798" actId="14100"/>
          <ac:spMkLst>
            <pc:docMk/>
            <pc:sldMk cId="58904429" sldId="1351"/>
            <ac:spMk id="4" creationId="{04AE051B-BA83-459C-A8DE-F45835CF1DE4}"/>
          </ac:spMkLst>
        </pc:spChg>
      </pc:sldChg>
      <pc:sldChg chg="addSp delSp modSp add">
        <pc:chgData name="Arce, Eliezer - HCD" userId="86e2a09b-373b-4628-98eb-6eec5ccf8f5a" providerId="ADAL" clId="{85ABC21E-20DD-4926-85E2-E49D0D55C7C8}" dt="2020-09-11T16:36:16.961" v="2818" actId="207"/>
        <pc:sldMkLst>
          <pc:docMk/>
          <pc:sldMk cId="2945021424" sldId="1352"/>
        </pc:sldMkLst>
        <pc:spChg chg="del">
          <ac:chgData name="Arce, Eliezer - HCD" userId="86e2a09b-373b-4628-98eb-6eec5ccf8f5a" providerId="ADAL" clId="{85ABC21E-20DD-4926-85E2-E49D0D55C7C8}" dt="2020-09-11T16:32:34.345" v="2800" actId="478"/>
          <ac:spMkLst>
            <pc:docMk/>
            <pc:sldMk cId="2945021424" sldId="1352"/>
            <ac:spMk id="4" creationId="{04AE051B-BA83-459C-A8DE-F45835CF1DE4}"/>
          </ac:spMkLst>
        </pc:spChg>
        <pc:graphicFrameChg chg="add mod modGraphic">
          <ac:chgData name="Arce, Eliezer - HCD" userId="86e2a09b-373b-4628-98eb-6eec5ccf8f5a" providerId="ADAL" clId="{85ABC21E-20DD-4926-85E2-E49D0D55C7C8}" dt="2020-09-11T16:36:16.961" v="2818" actId="207"/>
          <ac:graphicFrameMkLst>
            <pc:docMk/>
            <pc:sldMk cId="2945021424" sldId="1352"/>
            <ac:graphicFrameMk id="3" creationId="{BD479D51-E301-46C9-BE38-3DB77AFFF27F}"/>
          </ac:graphicFrameMkLst>
        </pc:graphicFrameChg>
      </pc:sldChg>
      <pc:sldChg chg="addSp delSp modSp add">
        <pc:chgData name="Arce, Eliezer - HCD" userId="86e2a09b-373b-4628-98eb-6eec5ccf8f5a" providerId="ADAL" clId="{85ABC21E-20DD-4926-85E2-E49D0D55C7C8}" dt="2020-09-11T17:22:36.719" v="3390" actId="14100"/>
        <pc:sldMkLst>
          <pc:docMk/>
          <pc:sldMk cId="2396423982" sldId="1353"/>
        </pc:sldMkLst>
        <pc:spChg chg="mod">
          <ac:chgData name="Arce, Eliezer - HCD" userId="86e2a09b-373b-4628-98eb-6eec5ccf8f5a" providerId="ADAL" clId="{85ABC21E-20DD-4926-85E2-E49D0D55C7C8}" dt="2020-09-11T17:22:36.719" v="3390" actId="14100"/>
          <ac:spMkLst>
            <pc:docMk/>
            <pc:sldMk cId="2396423982" sldId="1353"/>
            <ac:spMk id="2" creationId="{C717D681-2543-EF45-B7DB-FEB716816DE0}"/>
          </ac:spMkLst>
        </pc:spChg>
        <pc:graphicFrameChg chg="del">
          <ac:chgData name="Arce, Eliezer - HCD" userId="86e2a09b-373b-4628-98eb-6eec5ccf8f5a" providerId="ADAL" clId="{85ABC21E-20DD-4926-85E2-E49D0D55C7C8}" dt="2020-09-11T16:36:35.647" v="2820" actId="478"/>
          <ac:graphicFrameMkLst>
            <pc:docMk/>
            <pc:sldMk cId="2396423982" sldId="1353"/>
            <ac:graphicFrameMk id="3" creationId="{BD479D51-E301-46C9-BE38-3DB77AFFF27F}"/>
          </ac:graphicFrameMkLst>
        </pc:graphicFrameChg>
        <pc:picChg chg="add mod">
          <ac:chgData name="Arce, Eliezer - HCD" userId="86e2a09b-373b-4628-98eb-6eec5ccf8f5a" providerId="ADAL" clId="{85ABC21E-20DD-4926-85E2-E49D0D55C7C8}" dt="2020-09-11T17:22:25.157" v="3389" actId="1038"/>
          <ac:picMkLst>
            <pc:docMk/>
            <pc:sldMk cId="2396423982" sldId="1353"/>
            <ac:picMk id="4" creationId="{F16818B8-1B50-462F-9DCC-94C46284D7A1}"/>
          </ac:picMkLst>
        </pc:picChg>
      </pc:sldChg>
      <pc:sldChg chg="modSp add">
        <pc:chgData name="Arce, Eliezer - HCD" userId="86e2a09b-373b-4628-98eb-6eec5ccf8f5a" providerId="ADAL" clId="{85ABC21E-20DD-4926-85E2-E49D0D55C7C8}" dt="2020-09-11T16:59:35.760" v="3196" actId="6549"/>
        <pc:sldMkLst>
          <pc:docMk/>
          <pc:sldMk cId="383330841" sldId="1354"/>
        </pc:sldMkLst>
        <pc:spChg chg="mod">
          <ac:chgData name="Arce, Eliezer - HCD" userId="86e2a09b-373b-4628-98eb-6eec5ccf8f5a" providerId="ADAL" clId="{85ABC21E-20DD-4926-85E2-E49D0D55C7C8}" dt="2020-09-11T16:59:35.760" v="3196" actId="6549"/>
          <ac:spMkLst>
            <pc:docMk/>
            <pc:sldMk cId="383330841" sldId="1354"/>
            <ac:spMk id="4" creationId="{7F87B8D2-77A2-41F0-9073-0BF2105412DF}"/>
          </ac:spMkLst>
        </pc:spChg>
      </pc:sldChg>
      <pc:sldChg chg="addSp delSp modSp add">
        <pc:chgData name="Arce, Eliezer - HCD" userId="86e2a09b-373b-4628-98eb-6eec5ccf8f5a" providerId="ADAL" clId="{85ABC21E-20DD-4926-85E2-E49D0D55C7C8}" dt="2020-09-11T16:50:43.758" v="2962" actId="1038"/>
        <pc:sldMkLst>
          <pc:docMk/>
          <pc:sldMk cId="3797915977" sldId="1355"/>
        </pc:sldMkLst>
        <pc:spChg chg="add del">
          <ac:chgData name="Arce, Eliezer - HCD" userId="86e2a09b-373b-4628-98eb-6eec5ccf8f5a" providerId="ADAL" clId="{85ABC21E-20DD-4926-85E2-E49D0D55C7C8}" dt="2020-09-11T16:46:10.395" v="2917" actId="478"/>
          <ac:spMkLst>
            <pc:docMk/>
            <pc:sldMk cId="3797915977" sldId="1355"/>
            <ac:spMk id="3" creationId="{33DEC6D8-66A0-4ECC-8335-F5EE00B4E3E2}"/>
          </ac:spMkLst>
        </pc:spChg>
        <pc:spChg chg="del">
          <ac:chgData name="Arce, Eliezer - HCD" userId="86e2a09b-373b-4628-98eb-6eec5ccf8f5a" providerId="ADAL" clId="{85ABC21E-20DD-4926-85E2-E49D0D55C7C8}" dt="2020-09-11T16:44:39.097" v="2915" actId="478"/>
          <ac:spMkLst>
            <pc:docMk/>
            <pc:sldMk cId="3797915977" sldId="1355"/>
            <ac:spMk id="4" creationId="{7F87B8D2-77A2-41F0-9073-0BF2105412DF}"/>
          </ac:spMkLst>
        </pc:spChg>
        <pc:graphicFrameChg chg="add mod modGraphic">
          <ac:chgData name="Arce, Eliezer - HCD" userId="86e2a09b-373b-4628-98eb-6eec5ccf8f5a" providerId="ADAL" clId="{85ABC21E-20DD-4926-85E2-E49D0D55C7C8}" dt="2020-09-11T16:50:43.758" v="2962" actId="1038"/>
          <ac:graphicFrameMkLst>
            <pc:docMk/>
            <pc:sldMk cId="3797915977" sldId="1355"/>
            <ac:graphicFrameMk id="5" creationId="{B4599F09-4CED-471D-B15E-56FE7A7FFBAB}"/>
          </ac:graphicFrameMkLst>
        </pc:graphicFrameChg>
      </pc:sldChg>
      <pc:sldChg chg="addSp delSp modSp add">
        <pc:chgData name="Arce, Eliezer - HCD" userId="86e2a09b-373b-4628-98eb-6eec5ccf8f5a" providerId="ADAL" clId="{85ABC21E-20DD-4926-85E2-E49D0D55C7C8}" dt="2020-09-11T17:29:39.923" v="3468" actId="1037"/>
        <pc:sldMkLst>
          <pc:docMk/>
          <pc:sldMk cId="722442136" sldId="1356"/>
        </pc:sldMkLst>
        <pc:graphicFrameChg chg="del">
          <ac:chgData name="Arce, Eliezer - HCD" userId="86e2a09b-373b-4628-98eb-6eec5ccf8f5a" providerId="ADAL" clId="{85ABC21E-20DD-4926-85E2-E49D0D55C7C8}" dt="2020-09-11T16:50:57.430" v="2964" actId="478"/>
          <ac:graphicFrameMkLst>
            <pc:docMk/>
            <pc:sldMk cId="722442136" sldId="1356"/>
            <ac:graphicFrameMk id="5" creationId="{B4599F09-4CED-471D-B15E-56FE7A7FFBAB}"/>
          </ac:graphicFrameMkLst>
        </pc:graphicFrameChg>
        <pc:picChg chg="add mod modCrop">
          <ac:chgData name="Arce, Eliezer - HCD" userId="86e2a09b-373b-4628-98eb-6eec5ccf8f5a" providerId="ADAL" clId="{85ABC21E-20DD-4926-85E2-E49D0D55C7C8}" dt="2020-09-11T17:29:39.923" v="3468" actId="1037"/>
          <ac:picMkLst>
            <pc:docMk/>
            <pc:sldMk cId="722442136" sldId="1356"/>
            <ac:picMk id="4" creationId="{CCF3EF56-2509-4DB3-BB80-64221D327B49}"/>
          </ac:picMkLst>
        </pc:picChg>
      </pc:sldChg>
      <pc:sldChg chg="addSp delSp modSp add">
        <pc:chgData name="Arce, Eliezer - HCD" userId="86e2a09b-373b-4628-98eb-6eec5ccf8f5a" providerId="ADAL" clId="{85ABC21E-20DD-4926-85E2-E49D0D55C7C8}" dt="2020-09-11T17:17:15.221" v="3363" actId="1035"/>
        <pc:sldMkLst>
          <pc:docMk/>
          <pc:sldMk cId="2868965024" sldId="1357"/>
        </pc:sldMkLst>
        <pc:graphicFrameChg chg="del">
          <ac:chgData name="Arce, Eliezer - HCD" userId="86e2a09b-373b-4628-98eb-6eec5ccf8f5a" providerId="ADAL" clId="{85ABC21E-20DD-4926-85E2-E49D0D55C7C8}" dt="2020-09-11T17:16:20.690" v="3347" actId="478"/>
          <ac:graphicFrameMkLst>
            <pc:docMk/>
            <pc:sldMk cId="2868965024" sldId="1357"/>
            <ac:graphicFrameMk id="5" creationId="{0A312ADC-E41D-4751-8757-6DEB553723BF}"/>
          </ac:graphicFrameMkLst>
        </pc:graphicFrameChg>
        <pc:picChg chg="add mod">
          <ac:chgData name="Arce, Eliezer - HCD" userId="86e2a09b-373b-4628-98eb-6eec5ccf8f5a" providerId="ADAL" clId="{85ABC21E-20DD-4926-85E2-E49D0D55C7C8}" dt="2020-09-11T17:17:15.221" v="3363" actId="1035"/>
          <ac:picMkLst>
            <pc:docMk/>
            <pc:sldMk cId="2868965024" sldId="1357"/>
            <ac:picMk id="6" creationId="{D72F903F-0B24-43F1-8B14-DB1A58ABF874}"/>
          </ac:picMkLst>
        </pc:picChg>
      </pc:sldChg>
      <pc:sldChg chg="addSp delSp modSp add">
        <pc:chgData name="Arce, Eliezer - HCD" userId="86e2a09b-373b-4628-98eb-6eec5ccf8f5a" providerId="ADAL" clId="{85ABC21E-20DD-4926-85E2-E49D0D55C7C8}" dt="2020-09-11T19:29:54.883" v="3991" actId="1035"/>
        <pc:sldMkLst>
          <pc:docMk/>
          <pc:sldMk cId="2073780310" sldId="1358"/>
        </pc:sldMkLst>
        <pc:spChg chg="add mod">
          <ac:chgData name="Arce, Eliezer - HCD" userId="86e2a09b-373b-4628-98eb-6eec5ccf8f5a" providerId="ADAL" clId="{85ABC21E-20DD-4926-85E2-E49D0D55C7C8}" dt="2020-09-11T19:29:54.883" v="3991" actId="1035"/>
          <ac:spMkLst>
            <pc:docMk/>
            <pc:sldMk cId="2073780310" sldId="1358"/>
            <ac:spMk id="3" creationId="{9D3DEBA1-B424-48F2-8B02-A103BA97DC7D}"/>
          </ac:spMkLst>
        </pc:spChg>
        <pc:picChg chg="mod">
          <ac:chgData name="Arce, Eliezer - HCD" userId="86e2a09b-373b-4628-98eb-6eec5ccf8f5a" providerId="ADAL" clId="{85ABC21E-20DD-4926-85E2-E49D0D55C7C8}" dt="2020-09-11T19:27:27.804" v="3973" actId="1038"/>
          <ac:picMkLst>
            <pc:docMk/>
            <pc:sldMk cId="2073780310" sldId="1358"/>
            <ac:picMk id="5" creationId="{540EFD1D-4656-4BFC-9D0A-626703A00D79}"/>
          </ac:picMkLst>
        </pc:picChg>
        <pc:picChg chg="del">
          <ac:chgData name="Arce, Eliezer - HCD" userId="86e2a09b-373b-4628-98eb-6eec5ccf8f5a" providerId="ADAL" clId="{85ABC21E-20DD-4926-85E2-E49D0D55C7C8}" dt="2020-09-11T19:23:04.269" v="3942" actId="478"/>
          <ac:picMkLst>
            <pc:docMk/>
            <pc:sldMk cId="2073780310" sldId="1358"/>
            <ac:picMk id="7" creationId="{A85A4BF4-F18C-4B19-9FDA-94515F87663A}"/>
          </ac:picMkLst>
        </pc:picChg>
        <pc:picChg chg="del">
          <ac:chgData name="Arce, Eliezer - HCD" userId="86e2a09b-373b-4628-98eb-6eec5ccf8f5a" providerId="ADAL" clId="{85ABC21E-20DD-4926-85E2-E49D0D55C7C8}" dt="2020-09-11T19:23:31.571" v="3944" actId="478"/>
          <ac:picMkLst>
            <pc:docMk/>
            <pc:sldMk cId="2073780310" sldId="1358"/>
            <ac:picMk id="9" creationId="{0F72B41F-60E3-48F1-A577-A745C8783AB5}"/>
          </ac:picMkLst>
        </pc:picChg>
        <pc:picChg chg="del">
          <ac:chgData name="Arce, Eliezer - HCD" userId="86e2a09b-373b-4628-98eb-6eec5ccf8f5a" providerId="ADAL" clId="{85ABC21E-20DD-4926-85E2-E49D0D55C7C8}" dt="2020-09-11T19:23:08.138" v="3943" actId="478"/>
          <ac:picMkLst>
            <pc:docMk/>
            <pc:sldMk cId="2073780310" sldId="1358"/>
            <ac:picMk id="10" creationId="{58068C22-6EBF-40E3-B5AB-D1525C32F0FE}"/>
          </ac:picMkLst>
        </pc:picChg>
        <pc:picChg chg="del mod">
          <ac:chgData name="Arce, Eliezer - HCD" userId="86e2a09b-373b-4628-98eb-6eec5ccf8f5a" providerId="ADAL" clId="{85ABC21E-20DD-4926-85E2-E49D0D55C7C8}" dt="2020-09-11T19:27:11.777" v="3966" actId="478"/>
          <ac:picMkLst>
            <pc:docMk/>
            <pc:sldMk cId="2073780310" sldId="1358"/>
            <ac:picMk id="11" creationId="{59EDC728-970F-4BDB-85CC-7803A7385597}"/>
          </ac:picMkLst>
        </pc:picChg>
        <pc:picChg chg="del mod">
          <ac:chgData name="Arce, Eliezer - HCD" userId="86e2a09b-373b-4628-98eb-6eec5ccf8f5a" providerId="ADAL" clId="{85ABC21E-20DD-4926-85E2-E49D0D55C7C8}" dt="2020-09-11T19:27:07.270" v="3965" actId="478"/>
          <ac:picMkLst>
            <pc:docMk/>
            <pc:sldMk cId="2073780310" sldId="1358"/>
            <ac:picMk id="12" creationId="{D32ABEF6-ED79-4A2A-850F-C1BF170643A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rgbClr val="E86603"/>
                </a:solidFill>
                <a:latin typeface="+mn-lt"/>
                <a:ea typeface="+mn-ea"/>
                <a:cs typeface="+mn-cs"/>
              </a:defRPr>
            </a:pPr>
            <a:r>
              <a:rPr lang="en-US" sz="1800">
                <a:solidFill>
                  <a:srgbClr val="E86603"/>
                </a:solidFill>
                <a:latin typeface="Arial Black" panose="020B0A04020102020204" pitchFamily="34" charset="0"/>
              </a:rPr>
              <a:t>Homebuyers Served </a:t>
            </a:r>
            <a:br>
              <a:rPr lang="en-US" sz="1800">
                <a:solidFill>
                  <a:srgbClr val="E86603"/>
                </a:solidFill>
                <a:latin typeface="Arial Black" panose="020B0A04020102020204" pitchFamily="34" charset="0"/>
              </a:rPr>
            </a:br>
            <a:r>
              <a:rPr lang="en-US" sz="1800">
                <a:solidFill>
                  <a:srgbClr val="E86603"/>
                </a:solidFill>
                <a:latin typeface="Arial Black" panose="020B0A04020102020204" pitchFamily="34" charset="0"/>
              </a:rPr>
              <a:t>(Fiscal Year</a:t>
            </a:r>
            <a:r>
              <a:rPr lang="en-US" sz="1800" baseline="0">
                <a:solidFill>
                  <a:srgbClr val="E86603"/>
                </a:solidFill>
                <a:latin typeface="Arial Black" panose="020B0A04020102020204" pitchFamily="34" charset="0"/>
              </a:rPr>
              <a:t> to Date)</a:t>
            </a:r>
            <a:endParaRPr lang="en-US" sz="1800">
              <a:solidFill>
                <a:srgbClr val="E86603"/>
              </a:solidFill>
              <a:latin typeface="Arial Black" panose="020B0A04020102020204" pitchFamily="34" charset="0"/>
            </a:endParaRPr>
          </a:p>
        </c:rich>
      </c:tx>
      <c:layout>
        <c:manualLayout>
          <c:xMode val="edge"/>
          <c:yMode val="edge"/>
          <c:x val="0.24251850981313902"/>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rgbClr val="E86603"/>
              </a:solidFill>
              <a:latin typeface="+mn-lt"/>
              <a:ea typeface="+mn-ea"/>
              <a:cs typeface="+mn-cs"/>
            </a:defRPr>
          </a:pPr>
          <a:endParaRPr lang="en-US"/>
        </a:p>
      </c:txPr>
    </c:title>
    <c:autoTitleDeleted val="0"/>
    <c:plotArea>
      <c:layout>
        <c:manualLayout>
          <c:layoutTarget val="inner"/>
          <c:xMode val="edge"/>
          <c:yMode val="edge"/>
          <c:x val="2.9371253966388528E-2"/>
          <c:y val="0.17199488124135637"/>
          <c:w val="0.95865011104381181"/>
          <c:h val="0.66731999701597033"/>
        </c:manualLayout>
      </c:layout>
      <c:lineChart>
        <c:grouping val="standard"/>
        <c:varyColors val="0"/>
        <c:ser>
          <c:idx val="0"/>
          <c:order val="0"/>
          <c:tx>
            <c:strRef>
              <c:f>Sheet1!$B$1</c:f>
              <c:strCache>
                <c:ptCount val="1"/>
                <c:pt idx="0">
                  <c:v>FY20</c:v>
                </c:pt>
              </c:strCache>
            </c:strRef>
          </c:tx>
          <c:spPr>
            <a:ln w="31750" cap="rnd">
              <a:solidFill>
                <a:srgbClr val="A5D867"/>
              </a:solidFill>
              <a:round/>
            </a:ln>
            <a:effectLst/>
          </c:spPr>
          <c:marker>
            <c:symbol val="circle"/>
            <c:size val="17"/>
            <c:spPr>
              <a:solidFill>
                <a:srgbClr val="A5D867"/>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SEPT</c:v>
                </c:pt>
                <c:pt idx="3">
                  <c:v>OCT</c:v>
                </c:pt>
                <c:pt idx="4">
                  <c:v>NOV</c:v>
                </c:pt>
                <c:pt idx="5">
                  <c:v>DEC</c:v>
                </c:pt>
                <c:pt idx="6">
                  <c:v>JAN</c:v>
                </c:pt>
                <c:pt idx="7">
                  <c:v>FEB</c:v>
                </c:pt>
                <c:pt idx="8">
                  <c:v>MAR</c:v>
                </c:pt>
                <c:pt idx="9">
                  <c:v>APR</c:v>
                </c:pt>
                <c:pt idx="10">
                  <c:v>MAY</c:v>
                </c:pt>
                <c:pt idx="11">
                  <c:v>JUN</c:v>
                </c:pt>
              </c:strCache>
            </c:strRef>
          </c:cat>
          <c:val>
            <c:numRef>
              <c:f>Sheet1!$B$2:$B$13</c:f>
              <c:numCache>
                <c:formatCode>General</c:formatCode>
                <c:ptCount val="12"/>
                <c:pt idx="0">
                  <c:v>34</c:v>
                </c:pt>
                <c:pt idx="1">
                  <c:v>40</c:v>
                </c:pt>
                <c:pt idx="2">
                  <c:v>52</c:v>
                </c:pt>
                <c:pt idx="3">
                  <c:v>73</c:v>
                </c:pt>
                <c:pt idx="4">
                  <c:v>83</c:v>
                </c:pt>
                <c:pt idx="5">
                  <c:v>99</c:v>
                </c:pt>
                <c:pt idx="6">
                  <c:v>99</c:v>
                </c:pt>
                <c:pt idx="7">
                  <c:v>112</c:v>
                </c:pt>
                <c:pt idx="8">
                  <c:v>141</c:v>
                </c:pt>
                <c:pt idx="9">
                  <c:v>155</c:v>
                </c:pt>
                <c:pt idx="10">
                  <c:v>163</c:v>
                </c:pt>
                <c:pt idx="11">
                  <c:v>183</c:v>
                </c:pt>
              </c:numCache>
            </c:numRef>
          </c:val>
          <c:smooth val="0"/>
          <c:extLst>
            <c:ext xmlns:c16="http://schemas.microsoft.com/office/drawing/2014/chart" uri="{C3380CC4-5D6E-409C-BE32-E72D297353CC}">
              <c16:uniqueId val="{00000000-E095-44E0-AF5D-822611B4D256}"/>
            </c:ext>
          </c:extLst>
        </c:ser>
        <c:ser>
          <c:idx val="1"/>
          <c:order val="1"/>
          <c:tx>
            <c:strRef>
              <c:f>Sheet1!$C$1</c:f>
              <c:strCache>
                <c:ptCount val="1"/>
                <c:pt idx="0">
                  <c:v>FY21</c:v>
                </c:pt>
              </c:strCache>
            </c:strRef>
          </c:tx>
          <c:spPr>
            <a:ln w="31750" cap="rnd">
              <a:solidFill>
                <a:srgbClr val="E86603"/>
              </a:solidFill>
              <a:round/>
            </a:ln>
            <a:effectLst/>
          </c:spPr>
          <c:marker>
            <c:symbol val="circle"/>
            <c:size val="17"/>
            <c:spPr>
              <a:solidFill>
                <a:srgbClr val="E8660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SEPT</c:v>
                </c:pt>
                <c:pt idx="3">
                  <c:v>OCT</c:v>
                </c:pt>
                <c:pt idx="4">
                  <c:v>NOV</c:v>
                </c:pt>
                <c:pt idx="5">
                  <c:v>DEC</c:v>
                </c:pt>
                <c:pt idx="6">
                  <c:v>JAN</c:v>
                </c:pt>
                <c:pt idx="7">
                  <c:v>FEB</c:v>
                </c:pt>
                <c:pt idx="8">
                  <c:v>MAR</c:v>
                </c:pt>
                <c:pt idx="9">
                  <c:v>APR</c:v>
                </c:pt>
                <c:pt idx="10">
                  <c:v>MAY</c:v>
                </c:pt>
                <c:pt idx="11">
                  <c:v>JUN</c:v>
                </c:pt>
              </c:strCache>
            </c:strRef>
          </c:cat>
          <c:val>
            <c:numRef>
              <c:f>Sheet1!$C$2:$C$13</c:f>
              <c:numCache>
                <c:formatCode>General</c:formatCode>
                <c:ptCount val="12"/>
                <c:pt idx="0">
                  <c:v>9</c:v>
                </c:pt>
                <c:pt idx="1">
                  <c:v>10</c:v>
                </c:pt>
              </c:numCache>
            </c:numRef>
          </c:val>
          <c:smooth val="0"/>
          <c:extLst>
            <c:ext xmlns:c16="http://schemas.microsoft.com/office/drawing/2014/chart" uri="{C3380CC4-5D6E-409C-BE32-E72D297353CC}">
              <c16:uniqueId val="{00000000-1063-4669-9945-E4DC6E07D796}"/>
            </c:ext>
          </c:extLst>
        </c:ser>
        <c:dLbls>
          <c:dLblPos val="ctr"/>
          <c:showLegendKey val="0"/>
          <c:showVal val="1"/>
          <c:showCatName val="0"/>
          <c:showSerName val="0"/>
          <c:showPercent val="0"/>
          <c:showBubbleSize val="0"/>
        </c:dLbls>
        <c:marker val="1"/>
        <c:smooth val="0"/>
        <c:axId val="930685903"/>
        <c:axId val="928988831"/>
      </c:lineChart>
      <c:catAx>
        <c:axId val="93068590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j-lt"/>
                <a:ea typeface="+mn-ea"/>
                <a:cs typeface="+mn-cs"/>
              </a:defRPr>
            </a:pPr>
            <a:endParaRPr lang="en-US"/>
          </a:p>
        </c:txPr>
        <c:crossAx val="928988831"/>
        <c:crosses val="autoZero"/>
        <c:auto val="1"/>
        <c:lblAlgn val="ctr"/>
        <c:lblOffset val="100"/>
        <c:noMultiLvlLbl val="0"/>
      </c:catAx>
      <c:valAx>
        <c:axId val="928988831"/>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30685903"/>
        <c:crosses val="autoZero"/>
        <c:crossBetween val="between"/>
      </c:valAx>
      <c:spPr>
        <a:noFill/>
        <a:ln>
          <a:noFill/>
        </a:ln>
        <a:effectLst/>
      </c:spPr>
    </c:plotArea>
    <c:legend>
      <c:legendPos val="r"/>
      <c:layout>
        <c:manualLayout>
          <c:xMode val="edge"/>
          <c:yMode val="edge"/>
          <c:x val="0.23375053864535589"/>
          <c:y val="0.18107178312990285"/>
          <c:w val="0.33150039073319354"/>
          <c:h val="0.1393627948881275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rgbClr val="E86603"/>
                </a:solidFill>
                <a:latin typeface="Arial Black" panose="020B0A04020102020204" pitchFamily="34" charset="0"/>
                <a:ea typeface="+mn-ea"/>
                <a:cs typeface="+mn-cs"/>
              </a:defRPr>
            </a:pPr>
            <a:r>
              <a:rPr lang="en-US">
                <a:solidFill>
                  <a:srgbClr val="E86603"/>
                </a:solidFill>
                <a:latin typeface="Arial Black" panose="020B0A04020102020204" pitchFamily="34" charset="0"/>
              </a:rPr>
              <a:t>Home Repair Program </a:t>
            </a:r>
            <a:br>
              <a:rPr lang="en-US">
                <a:solidFill>
                  <a:srgbClr val="E86603"/>
                </a:solidFill>
                <a:latin typeface="Arial Black" panose="020B0A04020102020204" pitchFamily="34" charset="0"/>
              </a:rPr>
            </a:br>
            <a:r>
              <a:rPr lang="en-US">
                <a:solidFill>
                  <a:srgbClr val="E86603"/>
                </a:solidFill>
                <a:latin typeface="Arial Black" panose="020B0A04020102020204" pitchFamily="34" charset="0"/>
              </a:rPr>
              <a:t>(Fiscal</a:t>
            </a:r>
            <a:r>
              <a:rPr lang="en-US" baseline="0">
                <a:solidFill>
                  <a:srgbClr val="E86603"/>
                </a:solidFill>
                <a:latin typeface="Arial Black" panose="020B0A04020102020204" pitchFamily="34" charset="0"/>
              </a:rPr>
              <a:t> Year to Date)</a:t>
            </a:r>
            <a:endParaRPr lang="en-US">
              <a:solidFill>
                <a:srgbClr val="E86603"/>
              </a:solidFill>
              <a:latin typeface="Arial Black" panose="020B0A04020102020204" pitchFamily="34" charset="0"/>
            </a:endParaRPr>
          </a:p>
        </c:rich>
      </c:tx>
      <c:overlay val="0"/>
      <c:spPr>
        <a:noFill/>
        <a:ln>
          <a:noFill/>
        </a:ln>
        <a:effectLst/>
      </c:spPr>
      <c:txPr>
        <a:bodyPr rot="0" spcFirstLastPara="1" vertOverflow="ellipsis" vert="horz" wrap="square" anchor="ctr" anchorCtr="1"/>
        <a:lstStyle/>
        <a:p>
          <a:pPr>
            <a:defRPr sz="2200" b="1" i="0" u="none" strike="noStrike" kern="1200" baseline="0">
              <a:solidFill>
                <a:srgbClr val="E86603"/>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2.1880442514779112E-2"/>
          <c:y val="0.14640180736169273"/>
          <c:w val="0.96564690601453329"/>
          <c:h val="0.75061614603161886"/>
        </c:manualLayout>
      </c:layout>
      <c:lineChart>
        <c:grouping val="standard"/>
        <c:varyColors val="0"/>
        <c:ser>
          <c:idx val="0"/>
          <c:order val="0"/>
          <c:tx>
            <c:strRef>
              <c:f>Sheet1!$B$1</c:f>
              <c:strCache>
                <c:ptCount val="1"/>
                <c:pt idx="0">
                  <c:v>FY20</c:v>
                </c:pt>
              </c:strCache>
            </c:strRef>
          </c:tx>
          <c:spPr>
            <a:ln w="31750" cap="rnd">
              <a:solidFill>
                <a:srgbClr val="A5D867"/>
              </a:solidFill>
              <a:round/>
            </a:ln>
            <a:effectLst/>
          </c:spPr>
          <c:marker>
            <c:symbol val="circle"/>
            <c:size val="17"/>
            <c:spPr>
              <a:solidFill>
                <a:srgbClr val="A5D867"/>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Sheet1!$B$2:$B$13</c:f>
              <c:numCache>
                <c:formatCode>General</c:formatCode>
                <c:ptCount val="12"/>
                <c:pt idx="0">
                  <c:v>0</c:v>
                </c:pt>
                <c:pt idx="1">
                  <c:v>0</c:v>
                </c:pt>
                <c:pt idx="2">
                  <c:v>3</c:v>
                </c:pt>
                <c:pt idx="3">
                  <c:v>17</c:v>
                </c:pt>
                <c:pt idx="4">
                  <c:v>19</c:v>
                </c:pt>
                <c:pt idx="5">
                  <c:v>24</c:v>
                </c:pt>
                <c:pt idx="6">
                  <c:v>28</c:v>
                </c:pt>
                <c:pt idx="7">
                  <c:v>33</c:v>
                </c:pt>
                <c:pt idx="8">
                  <c:v>38</c:v>
                </c:pt>
                <c:pt idx="9">
                  <c:v>40</c:v>
                </c:pt>
                <c:pt idx="10">
                  <c:v>44</c:v>
                </c:pt>
                <c:pt idx="11">
                  <c:v>46</c:v>
                </c:pt>
              </c:numCache>
            </c:numRef>
          </c:val>
          <c:smooth val="0"/>
          <c:extLst>
            <c:ext xmlns:c16="http://schemas.microsoft.com/office/drawing/2014/chart" uri="{C3380CC4-5D6E-409C-BE32-E72D297353CC}">
              <c16:uniqueId val="{00000000-9B65-4553-89FD-0699B1C6D6E3}"/>
            </c:ext>
          </c:extLst>
        </c:ser>
        <c:ser>
          <c:idx val="1"/>
          <c:order val="1"/>
          <c:tx>
            <c:strRef>
              <c:f>Sheet1!$C$1</c:f>
              <c:strCache>
                <c:ptCount val="1"/>
                <c:pt idx="0">
                  <c:v>FY21</c:v>
                </c:pt>
              </c:strCache>
            </c:strRef>
          </c:tx>
          <c:spPr>
            <a:ln w="31750" cap="rnd">
              <a:solidFill>
                <a:srgbClr val="E86603"/>
              </a:solidFill>
              <a:round/>
            </a:ln>
            <a:effectLst/>
          </c:spPr>
          <c:marker>
            <c:symbol val="circle"/>
            <c:size val="17"/>
            <c:spPr>
              <a:solidFill>
                <a:srgbClr val="E8660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Sheet1!$C$2:$C$13</c:f>
              <c:numCache>
                <c:formatCode>General</c:formatCode>
                <c:ptCount val="12"/>
                <c:pt idx="0">
                  <c:v>8</c:v>
                </c:pt>
                <c:pt idx="1">
                  <c:v>14</c:v>
                </c:pt>
              </c:numCache>
            </c:numRef>
          </c:val>
          <c:smooth val="0"/>
          <c:extLst>
            <c:ext xmlns:c16="http://schemas.microsoft.com/office/drawing/2014/chart" uri="{C3380CC4-5D6E-409C-BE32-E72D297353CC}">
              <c16:uniqueId val="{00000000-0E3F-4A7D-8AF1-72C96DA5D6C9}"/>
            </c:ext>
          </c:extLst>
        </c:ser>
        <c:dLbls>
          <c:dLblPos val="ctr"/>
          <c:showLegendKey val="0"/>
          <c:showVal val="1"/>
          <c:showCatName val="0"/>
          <c:showSerName val="0"/>
          <c:showPercent val="0"/>
          <c:showBubbleSize val="0"/>
        </c:dLbls>
        <c:marker val="1"/>
        <c:smooth val="0"/>
        <c:axId val="1070225007"/>
        <c:axId val="508706863"/>
      </c:lineChart>
      <c:catAx>
        <c:axId val="107022500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j-lt"/>
                <a:ea typeface="+mn-ea"/>
                <a:cs typeface="+mn-cs"/>
              </a:defRPr>
            </a:pPr>
            <a:endParaRPr lang="en-US"/>
          </a:p>
        </c:txPr>
        <c:crossAx val="508706863"/>
        <c:crosses val="autoZero"/>
        <c:auto val="1"/>
        <c:lblAlgn val="ctr"/>
        <c:lblOffset val="100"/>
        <c:noMultiLvlLbl val="0"/>
      </c:catAx>
      <c:valAx>
        <c:axId val="50870686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70225007"/>
        <c:crosses val="autoZero"/>
        <c:crossBetween val="between"/>
      </c:valAx>
      <c:spPr>
        <a:noFill/>
        <a:ln>
          <a:noFill/>
        </a:ln>
        <a:effectLst/>
      </c:spPr>
    </c:plotArea>
    <c:legend>
      <c:legendPos val="r"/>
      <c:layout>
        <c:manualLayout>
          <c:xMode val="edge"/>
          <c:yMode val="edge"/>
          <c:x val="0.30643277651041284"/>
          <c:y val="0.24517702927445048"/>
          <c:w val="0.22316223906591115"/>
          <c:h val="0.1216537760234035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accent6"/>
                </a:solidFill>
                <a:latin typeface="Arial Black" panose="020B0A04020102020204" pitchFamily="34" charset="0"/>
                <a:ea typeface="+mn-ea"/>
                <a:cs typeface="+mn-cs"/>
              </a:defRPr>
            </a:pPr>
            <a:r>
              <a:rPr lang="en-US">
                <a:solidFill>
                  <a:srgbClr val="E86603"/>
                </a:solidFill>
                <a:latin typeface="Arial Black" panose="020B0A04020102020204" pitchFamily="34" charset="0"/>
              </a:rPr>
              <a:t>New Home Development</a:t>
            </a:r>
            <a:br>
              <a:rPr lang="en-US">
                <a:solidFill>
                  <a:srgbClr val="E86603"/>
                </a:solidFill>
                <a:latin typeface="Arial Black" panose="020B0A04020102020204" pitchFamily="34" charset="0"/>
              </a:rPr>
            </a:br>
            <a:r>
              <a:rPr lang="en-US">
                <a:solidFill>
                  <a:srgbClr val="E86603"/>
                </a:solidFill>
                <a:latin typeface="Arial Black" panose="020B0A04020102020204" pitchFamily="34" charset="0"/>
              </a:rPr>
              <a:t>(Fiscal</a:t>
            </a:r>
            <a:r>
              <a:rPr lang="en-US" baseline="0">
                <a:solidFill>
                  <a:srgbClr val="E86603"/>
                </a:solidFill>
                <a:latin typeface="Arial Black" panose="020B0A04020102020204" pitchFamily="34" charset="0"/>
              </a:rPr>
              <a:t> Year to Date)</a:t>
            </a:r>
            <a:endParaRPr lang="en-US">
              <a:solidFill>
                <a:srgbClr val="E86603"/>
              </a:solidFill>
              <a:latin typeface="Arial Black" panose="020B0A04020102020204" pitchFamily="34" charset="0"/>
            </a:endParaRPr>
          </a:p>
        </c:rich>
      </c:tx>
      <c:layout>
        <c:manualLayout>
          <c:xMode val="edge"/>
          <c:yMode val="edge"/>
          <c:x val="0.26743788175067479"/>
          <c:y val="1.9607843137254902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accent6"/>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4.9459021018605359E-2"/>
          <c:y val="0.2585819052030261"/>
          <c:w val="0.95007694832571055"/>
          <c:h val="0.66829730842468216"/>
        </c:manualLayout>
      </c:layout>
      <c:lineChart>
        <c:grouping val="standard"/>
        <c:varyColors val="0"/>
        <c:ser>
          <c:idx val="0"/>
          <c:order val="0"/>
          <c:tx>
            <c:strRef>
              <c:f>Sheet1!$B$1</c:f>
              <c:strCache>
                <c:ptCount val="1"/>
                <c:pt idx="0">
                  <c:v>FY20</c:v>
                </c:pt>
              </c:strCache>
            </c:strRef>
          </c:tx>
          <c:spPr>
            <a:ln w="31750" cap="rnd">
              <a:solidFill>
                <a:srgbClr val="A5D867"/>
              </a:solidFill>
              <a:round/>
            </a:ln>
            <a:effectLst/>
          </c:spPr>
          <c:marker>
            <c:symbol val="circle"/>
            <c:size val="17"/>
            <c:spPr>
              <a:solidFill>
                <a:srgbClr val="A5D867"/>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Sheet1!$A$2:$A$14</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Sheet1!$B$2:$B$14</c:f>
              <c:numCache>
                <c:formatCode>General</c:formatCode>
                <c:ptCount val="13"/>
                <c:pt idx="0">
                  <c:v>0</c:v>
                </c:pt>
                <c:pt idx="1">
                  <c:v>0</c:v>
                </c:pt>
                <c:pt idx="2">
                  <c:v>11</c:v>
                </c:pt>
                <c:pt idx="3">
                  <c:v>12</c:v>
                </c:pt>
                <c:pt idx="4">
                  <c:v>15</c:v>
                </c:pt>
                <c:pt idx="5">
                  <c:v>15</c:v>
                </c:pt>
                <c:pt idx="6">
                  <c:v>18</c:v>
                </c:pt>
                <c:pt idx="7">
                  <c:v>18</c:v>
                </c:pt>
                <c:pt idx="8">
                  <c:v>18</c:v>
                </c:pt>
                <c:pt idx="9">
                  <c:v>18</c:v>
                </c:pt>
                <c:pt idx="10">
                  <c:v>18</c:v>
                </c:pt>
                <c:pt idx="11">
                  <c:v>18</c:v>
                </c:pt>
              </c:numCache>
            </c:numRef>
          </c:val>
          <c:smooth val="0"/>
          <c:extLst>
            <c:ext xmlns:c16="http://schemas.microsoft.com/office/drawing/2014/chart" uri="{C3380CC4-5D6E-409C-BE32-E72D297353CC}">
              <c16:uniqueId val="{00000000-9B65-4553-89FD-0699B1C6D6E3}"/>
            </c:ext>
          </c:extLst>
        </c:ser>
        <c:ser>
          <c:idx val="1"/>
          <c:order val="1"/>
          <c:tx>
            <c:strRef>
              <c:f>Sheet1!$C$1</c:f>
              <c:strCache>
                <c:ptCount val="1"/>
                <c:pt idx="0">
                  <c:v>FY21</c:v>
                </c:pt>
              </c:strCache>
            </c:strRef>
          </c:tx>
          <c:spPr>
            <a:ln w="31750" cap="rnd">
              <a:solidFill>
                <a:srgbClr val="E86603"/>
              </a:solidFill>
              <a:round/>
            </a:ln>
            <a:effectLst/>
          </c:spPr>
          <c:marker>
            <c:symbol val="circle"/>
            <c:size val="17"/>
            <c:spPr>
              <a:solidFill>
                <a:srgbClr val="E8660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Sheet1!$A$2:$A$14</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Sheet1!$C$2:$C$14</c:f>
              <c:numCache>
                <c:formatCode>General</c:formatCode>
                <c:ptCount val="13"/>
                <c:pt idx="0">
                  <c:v>0</c:v>
                </c:pt>
                <c:pt idx="1">
                  <c:v>0</c:v>
                </c:pt>
              </c:numCache>
            </c:numRef>
          </c:val>
          <c:smooth val="0"/>
          <c:extLst>
            <c:ext xmlns:c16="http://schemas.microsoft.com/office/drawing/2014/chart" uri="{C3380CC4-5D6E-409C-BE32-E72D297353CC}">
              <c16:uniqueId val="{00000001-9B65-4553-89FD-0699B1C6D6E3}"/>
            </c:ext>
          </c:extLst>
        </c:ser>
        <c:dLbls>
          <c:dLblPos val="ctr"/>
          <c:showLegendKey val="0"/>
          <c:showVal val="1"/>
          <c:showCatName val="0"/>
          <c:showSerName val="0"/>
          <c:showPercent val="0"/>
          <c:showBubbleSize val="0"/>
        </c:dLbls>
        <c:marker val="1"/>
        <c:smooth val="0"/>
        <c:axId val="1070225007"/>
        <c:axId val="508706863"/>
      </c:lineChart>
      <c:catAx>
        <c:axId val="107022500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j-lt"/>
                <a:ea typeface="+mn-ea"/>
                <a:cs typeface="+mn-cs"/>
              </a:defRPr>
            </a:pPr>
            <a:endParaRPr lang="en-US"/>
          </a:p>
        </c:txPr>
        <c:crossAx val="508706863"/>
        <c:crosses val="autoZero"/>
        <c:auto val="1"/>
        <c:lblAlgn val="ctr"/>
        <c:lblOffset val="100"/>
        <c:noMultiLvlLbl val="0"/>
      </c:catAx>
      <c:valAx>
        <c:axId val="50870686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70225007"/>
        <c:crosses val="autoZero"/>
        <c:crossBetween val="between"/>
      </c:valAx>
      <c:spPr>
        <a:noFill/>
        <a:ln>
          <a:noFill/>
        </a:ln>
        <a:effectLst/>
      </c:spPr>
    </c:plotArea>
    <c:legend>
      <c:legendPos val="r"/>
      <c:layout>
        <c:manualLayout>
          <c:xMode val="edge"/>
          <c:yMode val="edge"/>
          <c:x val="9.7675062790955183E-2"/>
          <c:y val="0.25781071483711593"/>
          <c:w val="0.22473442888460682"/>
          <c:h val="0.1249832741495548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84115874404587"/>
          <c:y val="5.7609970768580769E-4"/>
          <c:w val="0.86201646447559832"/>
          <c:h val="0.90197072469534301"/>
        </c:manualLayout>
      </c:layout>
      <c:barChart>
        <c:barDir val="bar"/>
        <c:grouping val="clustered"/>
        <c:varyColors val="0"/>
        <c:ser>
          <c:idx val="0"/>
          <c:order val="0"/>
          <c:tx>
            <c:strRef>
              <c:f>Sheet1!$B$1</c:f>
              <c:strCache>
                <c:ptCount val="1"/>
                <c:pt idx="0">
                  <c:v>FY20</c:v>
                </c:pt>
              </c:strCache>
            </c:strRef>
          </c:tx>
          <c:spPr>
            <a:solidFill>
              <a:srgbClr val="A5D86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Multifamily</c:v>
                </c:pt>
                <c:pt idx="1">
                  <c:v>Public Facilities</c:v>
                </c:pt>
                <c:pt idx="2">
                  <c:v>Public Services</c:v>
                </c:pt>
                <c:pt idx="3">
                  <c:v>Single Family HRP</c:v>
                </c:pt>
                <c:pt idx="4">
                  <c:v>Single Family NHD</c:v>
                </c:pt>
                <c:pt idx="5">
                  <c:v>Other City Depts.</c:v>
                </c:pt>
              </c:strCache>
            </c:strRef>
          </c:cat>
          <c:val>
            <c:numRef>
              <c:f>Sheet1!$B$2:$B$7</c:f>
              <c:numCache>
                <c:formatCode>"$"#,##0</c:formatCode>
                <c:ptCount val="6"/>
                <c:pt idx="0">
                  <c:v>40494205.140000001</c:v>
                </c:pt>
                <c:pt idx="1">
                  <c:v>5261955</c:v>
                </c:pt>
                <c:pt idx="2">
                  <c:v>18595877.09</c:v>
                </c:pt>
                <c:pt idx="3">
                  <c:v>14352882.74</c:v>
                </c:pt>
                <c:pt idx="4">
                  <c:v>15219400.58</c:v>
                </c:pt>
                <c:pt idx="5">
                  <c:v>3676357.21</c:v>
                </c:pt>
              </c:numCache>
            </c:numRef>
          </c:val>
          <c:extLst>
            <c:ext xmlns:c16="http://schemas.microsoft.com/office/drawing/2014/chart" uri="{C3380CC4-5D6E-409C-BE32-E72D297353CC}">
              <c16:uniqueId val="{00000000-9F95-4B99-B016-87685FE40A93}"/>
            </c:ext>
          </c:extLst>
        </c:ser>
        <c:ser>
          <c:idx val="1"/>
          <c:order val="1"/>
          <c:tx>
            <c:strRef>
              <c:f>Sheet1!$C$1</c:f>
              <c:strCache>
                <c:ptCount val="1"/>
                <c:pt idx="0">
                  <c:v>FY21</c:v>
                </c:pt>
              </c:strCache>
            </c:strRef>
          </c:tx>
          <c:spPr>
            <a:solidFill>
              <a:srgbClr val="E866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Multifamily</c:v>
                </c:pt>
                <c:pt idx="1">
                  <c:v>Public Facilities</c:v>
                </c:pt>
                <c:pt idx="2">
                  <c:v>Public Services</c:v>
                </c:pt>
                <c:pt idx="3">
                  <c:v>Single Family HRP</c:v>
                </c:pt>
                <c:pt idx="4">
                  <c:v>Single Family NHD</c:v>
                </c:pt>
                <c:pt idx="5">
                  <c:v>Other City Depts.</c:v>
                </c:pt>
              </c:strCache>
            </c:strRef>
          </c:cat>
          <c:val>
            <c:numRef>
              <c:f>Sheet1!$C$2:$C$7</c:f>
              <c:numCache>
                <c:formatCode>"$"#,##0</c:formatCode>
                <c:ptCount val="6"/>
                <c:pt idx="0">
                  <c:v>16415489</c:v>
                </c:pt>
                <c:pt idx="1">
                  <c:v>55414</c:v>
                </c:pt>
                <c:pt idx="2">
                  <c:v>1058519</c:v>
                </c:pt>
                <c:pt idx="3">
                  <c:v>1879984</c:v>
                </c:pt>
                <c:pt idx="4">
                  <c:v>3750</c:v>
                </c:pt>
                <c:pt idx="5">
                  <c:v>341229.02</c:v>
                </c:pt>
              </c:numCache>
            </c:numRef>
          </c:val>
          <c:extLst>
            <c:ext xmlns:c16="http://schemas.microsoft.com/office/drawing/2014/chart" uri="{C3380CC4-5D6E-409C-BE32-E72D297353CC}">
              <c16:uniqueId val="{00000001-9F95-4B99-B016-87685FE40A93}"/>
            </c:ext>
          </c:extLst>
        </c:ser>
        <c:dLbls>
          <c:showLegendKey val="0"/>
          <c:showVal val="0"/>
          <c:showCatName val="0"/>
          <c:showSerName val="0"/>
          <c:showPercent val="0"/>
          <c:showBubbleSize val="0"/>
        </c:dLbls>
        <c:gapWidth val="219"/>
        <c:axId val="1486573808"/>
        <c:axId val="1481021376"/>
      </c:barChart>
      <c:catAx>
        <c:axId val="1486573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n-US"/>
          </a:p>
        </c:txPr>
        <c:crossAx val="1481021376"/>
        <c:crosses val="autoZero"/>
        <c:auto val="1"/>
        <c:lblAlgn val="ctr"/>
        <c:lblOffset val="100"/>
        <c:noMultiLvlLbl val="0"/>
      </c:catAx>
      <c:valAx>
        <c:axId val="1481021376"/>
        <c:scaling>
          <c:orientation val="minMax"/>
        </c:scaling>
        <c:delete val="0"/>
        <c:axPos val="b"/>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alpha val="85000"/>
                  </a:schemeClr>
                </a:solidFill>
                <a:latin typeface="+mj-lt"/>
                <a:ea typeface="+mn-ea"/>
                <a:cs typeface="+mn-cs"/>
              </a:defRPr>
            </a:pPr>
            <a:endParaRPr lang="en-US"/>
          </a:p>
        </c:txPr>
        <c:crossAx val="1486573808"/>
        <c:crosses val="autoZero"/>
        <c:crossBetween val="between"/>
        <c:majorUnit val="10000000"/>
      </c:valAx>
      <c:spPr>
        <a:noFill/>
        <a:ln>
          <a:noFill/>
        </a:ln>
        <a:effectLst/>
      </c:spPr>
    </c:plotArea>
    <c:legend>
      <c:legendPos val="b"/>
      <c:layout>
        <c:manualLayout>
          <c:xMode val="edge"/>
          <c:yMode val="edge"/>
          <c:x val="0.78697591620491891"/>
          <c:y val="0.10482132524617062"/>
          <c:w val="0.13438150092349568"/>
          <c:h val="0.28644497506712285"/>
        </c:manualLayout>
      </c:layout>
      <c:overlay val="0"/>
      <c:spPr>
        <a:noFill/>
        <a:ln>
          <a:solidFill>
            <a:schemeClr val="accent1">
              <a:alpha val="95000"/>
            </a:schemeClr>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14" tIns="46556" rIns="93114" bIns="46556"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3114" tIns="46556" rIns="93114" bIns="46556" rtlCol="0"/>
          <a:lstStyle>
            <a:lvl1pPr algn="r">
              <a:defRPr sz="1200"/>
            </a:lvl1pPr>
          </a:lstStyle>
          <a:p>
            <a:fld id="{A61ED0D5-1A62-4E31-9B14-BF48A24666EB}" type="datetimeFigureOut">
              <a:rPr lang="en-US" smtClean="0"/>
              <a:t>9/14/2020</a:t>
            </a:fld>
            <a:endParaRPr lang="en-US"/>
          </a:p>
        </p:txBody>
      </p:sp>
      <p:sp>
        <p:nvSpPr>
          <p:cNvPr id="4" name="Footer Placeholder 3"/>
          <p:cNvSpPr>
            <a:spLocks noGrp="1"/>
          </p:cNvSpPr>
          <p:nvPr>
            <p:ph type="ftr" sz="quarter" idx="2"/>
          </p:nvPr>
        </p:nvSpPr>
        <p:spPr>
          <a:xfrm>
            <a:off x="2" y="8829965"/>
            <a:ext cx="3037840" cy="464820"/>
          </a:xfrm>
          <a:prstGeom prst="rect">
            <a:avLst/>
          </a:prstGeom>
        </p:spPr>
        <p:txBody>
          <a:bodyPr vert="horz" lIns="93114" tIns="46556" rIns="93114" bIns="46556"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5"/>
            <a:ext cx="3037840" cy="464820"/>
          </a:xfrm>
          <a:prstGeom prst="rect">
            <a:avLst/>
          </a:prstGeom>
        </p:spPr>
        <p:txBody>
          <a:bodyPr vert="horz" lIns="93114" tIns="46556" rIns="93114" bIns="46556" rtlCol="0" anchor="b"/>
          <a:lstStyle>
            <a:lvl1pPr algn="r">
              <a:defRPr sz="1200"/>
            </a:lvl1pPr>
          </a:lstStyle>
          <a:p>
            <a:fld id="{535C5C24-621A-40B5-97CE-6201F20902D6}" type="slidenum">
              <a:rPr lang="en-US" smtClean="0"/>
              <a:t>‹#›</a:t>
            </a:fld>
            <a:endParaRPr lang="en-US"/>
          </a:p>
        </p:txBody>
      </p:sp>
    </p:spTree>
    <p:extLst>
      <p:ext uri="{BB962C8B-B14F-4D97-AF65-F5344CB8AC3E}">
        <p14:creationId xmlns:p14="http://schemas.microsoft.com/office/powerpoint/2010/main" val="34439470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14" tIns="46556" rIns="93114" bIns="46556"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14" tIns="46556" rIns="93114" bIns="46556" rtlCol="0"/>
          <a:lstStyle>
            <a:lvl1pPr algn="r">
              <a:defRPr sz="1200"/>
            </a:lvl1pPr>
          </a:lstStyle>
          <a:p>
            <a:fld id="{DF6D259D-FFEC-420D-A114-9D119934D673}" type="datetimeFigureOut">
              <a:rPr lang="en-US" smtClean="0"/>
              <a:t>9/14/2020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14" tIns="46556" rIns="93114" bIns="46556"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14" tIns="46556" rIns="93114" bIns="465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5"/>
            <a:ext cx="3037840" cy="464820"/>
          </a:xfrm>
          <a:prstGeom prst="rect">
            <a:avLst/>
          </a:prstGeom>
        </p:spPr>
        <p:txBody>
          <a:bodyPr vert="horz" lIns="93114" tIns="46556" rIns="93114" bIns="46556"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5"/>
            <a:ext cx="3037840" cy="464820"/>
          </a:xfrm>
          <a:prstGeom prst="rect">
            <a:avLst/>
          </a:prstGeom>
        </p:spPr>
        <p:txBody>
          <a:bodyPr vert="horz" lIns="93114" tIns="46556" rIns="93114" bIns="46556" rtlCol="0" anchor="b"/>
          <a:lstStyle>
            <a:lvl1pPr algn="r">
              <a:defRPr sz="1200"/>
            </a:lvl1pPr>
          </a:lstStyle>
          <a:p>
            <a:fld id="{5057741E-D686-4876-81BB-2A8985BCAE4A}" type="slidenum">
              <a:rPr lang="en-US" smtClean="0"/>
              <a:t>‹#›</a:t>
            </a:fld>
            <a:endParaRPr lang="en-US"/>
          </a:p>
        </p:txBody>
      </p:sp>
    </p:spTree>
    <p:extLst>
      <p:ext uri="{BB962C8B-B14F-4D97-AF65-F5344CB8AC3E}">
        <p14:creationId xmlns:p14="http://schemas.microsoft.com/office/powerpoint/2010/main" val="22404588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6C664-6F0F-47A9-A954-113EE617D5DF}"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0973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AAC329A-FA99-2449-A10A-C8E7CB2557A2}"/>
              </a:ext>
            </a:extLst>
          </p:cNvPr>
          <p:cNvSpPr>
            <a:spLocks noGrp="1"/>
          </p:cNvSpPr>
          <p:nvPr>
            <p:ph type="title"/>
          </p:nvPr>
        </p:nvSpPr>
        <p:spPr>
          <a:xfrm>
            <a:off x="228600" y="501485"/>
            <a:ext cx="3200400" cy="6038476"/>
          </a:xfrm>
          <a:prstGeom prst="rect">
            <a:avLst/>
          </a:prstGeom>
        </p:spPr>
        <p:txBody>
          <a:bodyPr vert="horz" lIns="91440" tIns="45720" rIns="91440" bIns="45720" rtlCol="0" anchor="ctr">
            <a:normAutofit/>
          </a:bodyPr>
          <a:lstStyle>
            <a:lvl1pPr algn="l">
              <a:defRPr sz="60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372944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ver Right Title HC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01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Laptop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4704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B719983-597C-FC42-910F-883FC5B853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86200" y="1701800"/>
            <a:ext cx="6172200" cy="4267201"/>
          </a:xfrm>
          <a:prstGeom prst="rect">
            <a:avLst/>
          </a:prstGeom>
        </p:spPr>
      </p:pic>
    </p:spTree>
    <p:extLst>
      <p:ext uri="{BB962C8B-B14F-4D97-AF65-F5344CB8AC3E}">
        <p14:creationId xmlns:p14="http://schemas.microsoft.com/office/powerpoint/2010/main" val="3140037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425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Divider HC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C017FC-36FC-7843-B361-3F534C06873D}"/>
              </a:ext>
            </a:extLst>
          </p:cNvPr>
          <p:cNvSpPr>
            <a:spLocks noGrp="1"/>
          </p:cNvSpPr>
          <p:nvPr>
            <p:ph type="ctrTitle" hasCustomPrompt="1"/>
          </p:nvPr>
        </p:nvSpPr>
        <p:spPr>
          <a:xfrm>
            <a:off x="685800" y="1193800"/>
            <a:ext cx="7772400" cy="4470400"/>
          </a:xfrm>
          <a:prstGeom prst="rect">
            <a:avLst/>
          </a:prstGeom>
        </p:spPr>
        <p:txBody>
          <a:bodyPr/>
          <a:lstStyle>
            <a:lvl1pPr algn="ctr">
              <a:defRPr sz="75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248479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12337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458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preserve="1">
  <p:cSld name="Title and 2-Column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4704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1"/>
            <a:ext cx="4038600" cy="44704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998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Closing HC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ADD5A-00C1-EB4A-84B8-977BE46FCC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1590"/>
            <a:ext cx="3962400" cy="1875146"/>
          </a:xfrm>
          <a:prstGeom prst="rect">
            <a:avLst/>
          </a:prstGeom>
        </p:spPr>
      </p:pic>
      <p:sp>
        <p:nvSpPr>
          <p:cNvPr id="4" name="Subtitle 4">
            <a:extLst>
              <a:ext uri="{FF2B5EF4-FFF2-40B4-BE49-F238E27FC236}">
                <a16:creationId xmlns:a16="http://schemas.microsoft.com/office/drawing/2014/main" id="{DDE26BCA-CCB9-B646-A0ED-C17F33DE1F8A}"/>
              </a:ext>
            </a:extLst>
          </p:cNvPr>
          <p:cNvSpPr txBox="1">
            <a:spLocks/>
          </p:cNvSpPr>
          <p:nvPr userDrawn="1"/>
        </p:nvSpPr>
        <p:spPr>
          <a:xfrm>
            <a:off x="452598" y="3632200"/>
            <a:ext cx="4500403" cy="22076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000"/>
              </a:lnSpc>
              <a:buNone/>
            </a:pPr>
            <a:r>
              <a:rPr lang="en-US" sz="2400">
                <a:solidFill>
                  <a:schemeClr val="bg1"/>
                </a:solidFill>
              </a:rPr>
              <a:t>2100 Travis Street, 9th floor</a:t>
            </a:r>
          </a:p>
          <a:p>
            <a:pPr marL="0" indent="0">
              <a:lnSpc>
                <a:spcPts val="2000"/>
              </a:lnSpc>
              <a:buNone/>
            </a:pPr>
            <a:r>
              <a:rPr lang="en-US" sz="2400">
                <a:solidFill>
                  <a:schemeClr val="bg1"/>
                </a:solidFill>
              </a:rPr>
              <a:t>Houston, TX 77002</a:t>
            </a:r>
          </a:p>
          <a:p>
            <a:pPr marL="0" indent="0">
              <a:lnSpc>
                <a:spcPts val="2000"/>
              </a:lnSpc>
              <a:buNone/>
            </a:pPr>
            <a:r>
              <a:rPr lang="en-US" sz="2400">
                <a:solidFill>
                  <a:schemeClr val="bg1"/>
                </a:solidFill>
              </a:rPr>
              <a:t>832-394-6200</a:t>
            </a:r>
          </a:p>
          <a:p>
            <a:pPr marL="0" indent="0">
              <a:lnSpc>
                <a:spcPts val="3000"/>
              </a:lnSpc>
              <a:buNone/>
            </a:pPr>
            <a:r>
              <a:rPr lang="en-US" sz="2400" b="1">
                <a:solidFill>
                  <a:schemeClr val="bg1"/>
                </a:solidFill>
              </a:rPr>
              <a:t>www.houstontx.gov/housing</a:t>
            </a:r>
          </a:p>
        </p:txBody>
      </p:sp>
      <p:grpSp>
        <p:nvGrpSpPr>
          <p:cNvPr id="5" name="Group 4">
            <a:extLst>
              <a:ext uri="{FF2B5EF4-FFF2-40B4-BE49-F238E27FC236}">
                <a16:creationId xmlns:a16="http://schemas.microsoft.com/office/drawing/2014/main" id="{8EDBA220-C2AC-6E40-8E5B-DB6E4870B5AC}"/>
              </a:ext>
            </a:extLst>
          </p:cNvPr>
          <p:cNvGrpSpPr/>
          <p:nvPr userDrawn="1"/>
        </p:nvGrpSpPr>
        <p:grpSpPr>
          <a:xfrm>
            <a:off x="6096000" y="3962400"/>
            <a:ext cx="2330318" cy="1117600"/>
            <a:chOff x="6288295" y="3049747"/>
            <a:chExt cx="2388501" cy="1196377"/>
          </a:xfrm>
        </p:grpSpPr>
        <p:pic>
          <p:nvPicPr>
            <p:cNvPr id="6" name="Picture 5">
              <a:extLst>
                <a:ext uri="{FF2B5EF4-FFF2-40B4-BE49-F238E27FC236}">
                  <a16:creationId xmlns:a16="http://schemas.microsoft.com/office/drawing/2014/main" id="{7E64A258-F4D4-1547-9361-2C9DB08D9D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5337"/>
            <a:stretch/>
          </p:blipFill>
          <p:spPr>
            <a:xfrm>
              <a:off x="6477000" y="3701638"/>
              <a:ext cx="2014426" cy="544486"/>
            </a:xfrm>
            <a:prstGeom prst="rect">
              <a:avLst/>
            </a:prstGeom>
          </p:spPr>
        </p:pic>
        <p:pic>
          <p:nvPicPr>
            <p:cNvPr id="7" name="Picture 6">
              <a:extLst>
                <a:ext uri="{FF2B5EF4-FFF2-40B4-BE49-F238E27FC236}">
                  <a16:creationId xmlns:a16="http://schemas.microsoft.com/office/drawing/2014/main" id="{ADF8CB15-319D-AA47-B72B-8857DF114D5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5878"/>
            <a:stretch/>
          </p:blipFill>
          <p:spPr>
            <a:xfrm>
              <a:off x="6288295" y="3049747"/>
              <a:ext cx="2388501" cy="532759"/>
            </a:xfrm>
            <a:prstGeom prst="rect">
              <a:avLst/>
            </a:prstGeom>
          </p:spPr>
        </p:pic>
      </p:grpSp>
    </p:spTree>
    <p:extLst>
      <p:ext uri="{BB962C8B-B14F-4D97-AF65-F5344CB8AC3E}">
        <p14:creationId xmlns:p14="http://schemas.microsoft.com/office/powerpoint/2010/main" val="172957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Slide-HC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6F167C7B-8626-AA4F-9A40-50EEF8FA0970}"/>
              </a:ext>
            </a:extLst>
          </p:cNvPr>
          <p:cNvSpPr/>
          <p:nvPr userDrawn="1"/>
        </p:nvSpPr>
        <p:spPr>
          <a:xfrm>
            <a:off x="381000" y="381000"/>
            <a:ext cx="304800"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0317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74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y Title and Content HC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511824"/>
            <a:ext cx="9144000" cy="4165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2"/>
            <a:ext cx="8229600" cy="4470399"/>
          </a:xfr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41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marL="342900" indent="-342900">
              <a:buClr>
                <a:srgbClr val="A0C65C"/>
              </a:buClr>
              <a:buFont typeface="Arial" panose="020B0604020202020204" pitchFamily="34" charset="0"/>
              <a:buChar cha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5404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Title and 2-Column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4704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1"/>
            <a:ext cx="4038600" cy="44704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71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Image-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20A1AF81-99E9-1E49-8CBA-B5260326D888}"/>
              </a:ext>
            </a:extLst>
          </p:cNvPr>
          <p:cNvSpPr>
            <a:spLocks noGrp="1"/>
          </p:cNvSpPr>
          <p:nvPr>
            <p:ph idx="1"/>
          </p:nvPr>
        </p:nvSpPr>
        <p:spPr>
          <a:xfrm>
            <a:off x="457200" y="1600202"/>
            <a:ext cx="8229600" cy="4470399"/>
          </a:xfrm>
        </p:spPr>
        <p:txBody>
          <a:bodyPr/>
          <a:lstStyle>
            <a:lvl1pPr marL="0" indent="0">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23847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HC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381000" y="482600"/>
            <a:ext cx="228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7421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ver Left Title HC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827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5.emf"/><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7.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5.xml"/><Relationship Id="rId7"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emf"/><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4.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92987" y="0"/>
            <a:ext cx="460613" cy="6858000"/>
          </a:xfrm>
          <a:prstGeom prst="rect">
            <a:avLst/>
          </a:prstGeom>
        </p:spPr>
      </p:pic>
      <p:pic>
        <p:nvPicPr>
          <p:cNvPr id="17" name="Picture 16">
            <a:extLst>
              <a:ext uri="{FF2B5EF4-FFF2-40B4-BE49-F238E27FC236}">
                <a16:creationId xmlns:a16="http://schemas.microsoft.com/office/drawing/2014/main" id="{266C4BCE-49F3-0441-AD63-659AB88B66EB}"/>
              </a:ext>
            </a:extLst>
          </p:cNvPr>
          <p:cNvPicPr>
            <a:picLocks noChangeAspect="1"/>
          </p:cNvPicPr>
          <p:nvPr userDrawn="1"/>
        </p:nvPicPr>
        <p:blipFill rotWithShape="1">
          <a:blip r:embed="rId4" cstate="screen">
            <a:grayscl/>
            <a:alphaModFix/>
            <a:extLst>
              <a:ext uri="{BEBA8EAE-BF5A-486C-A8C5-ECC9F3942E4B}">
                <a14:imgProps xmlns:a14="http://schemas.microsoft.com/office/drawing/2010/main">
                  <a14:imgLayer r:embed="rId5">
                    <a14:imgEffect>
                      <a14:colorTemperature colorTemp="5300"/>
                    </a14:imgEffect>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p:blipFill>
        <p:spPr>
          <a:xfrm>
            <a:off x="3657600" y="0"/>
            <a:ext cx="5486400" cy="5434568"/>
          </a:xfrm>
          <a:prstGeom prst="rect">
            <a:avLst/>
          </a:prstGeom>
        </p:spPr>
      </p:pic>
      <p:sp>
        <p:nvSpPr>
          <p:cNvPr id="18" name="Rectangle 17">
            <a:extLst>
              <a:ext uri="{FF2B5EF4-FFF2-40B4-BE49-F238E27FC236}">
                <a16:creationId xmlns:a16="http://schemas.microsoft.com/office/drawing/2014/main" id="{9F03A5B2-43D1-ED44-9C4E-F518753255BC}"/>
              </a:ext>
            </a:extLst>
          </p:cNvPr>
          <p:cNvSpPr/>
          <p:nvPr userDrawn="1"/>
        </p:nvSpPr>
        <p:spPr>
          <a:xfrm>
            <a:off x="3657600" y="3327401"/>
            <a:ext cx="5486400" cy="1727764"/>
          </a:xfrm>
          <a:prstGeom prst="rect">
            <a:avLst/>
          </a:prstGeom>
          <a:solidFill>
            <a:srgbClr val="009FDA">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B2E2CB14-6A31-5748-989E-2E6B2C4CBDBE}"/>
              </a:ext>
            </a:extLst>
          </p:cNvPr>
          <p:cNvSpPr/>
          <p:nvPr userDrawn="1"/>
        </p:nvSpPr>
        <p:spPr>
          <a:xfrm>
            <a:off x="2678" y="0"/>
            <a:ext cx="3657600" cy="6858000"/>
          </a:xfrm>
          <a:prstGeom prst="rect">
            <a:avLst/>
          </a:prstGeom>
          <a:gradFill flip="none" rotWithShape="1">
            <a:gsLst>
              <a:gs pos="0">
                <a:schemeClr val="accent1">
                  <a:lumMod val="40000"/>
                  <a:lumOff val="60000"/>
                </a:schemeClr>
              </a:gs>
              <a:gs pos="84000">
                <a:srgbClr val="0070C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0" name="Group 9">
            <a:extLst>
              <a:ext uri="{FF2B5EF4-FFF2-40B4-BE49-F238E27FC236}">
                <a16:creationId xmlns:a16="http://schemas.microsoft.com/office/drawing/2014/main" id="{9220BE2C-5FA0-1046-A297-022C1787F5F1}"/>
              </a:ext>
            </a:extLst>
          </p:cNvPr>
          <p:cNvGrpSpPr/>
          <p:nvPr userDrawn="1"/>
        </p:nvGrpSpPr>
        <p:grpSpPr>
          <a:xfrm>
            <a:off x="3971197" y="5844066"/>
            <a:ext cx="2478754" cy="739296"/>
            <a:chOff x="6477000" y="4237136"/>
            <a:chExt cx="2319583" cy="700385"/>
          </a:xfrm>
        </p:grpSpPr>
        <p:pic>
          <p:nvPicPr>
            <p:cNvPr id="11" name="Picture 10">
              <a:extLst>
                <a:ext uri="{FF2B5EF4-FFF2-40B4-BE49-F238E27FC236}">
                  <a16:creationId xmlns:a16="http://schemas.microsoft.com/office/drawing/2014/main" id="{5336D25C-35EE-D743-A546-AF002C4896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4239" y="4314455"/>
              <a:ext cx="1382344" cy="590516"/>
            </a:xfrm>
            <a:prstGeom prst="rect">
              <a:avLst/>
            </a:prstGeom>
          </p:spPr>
        </p:pic>
        <p:pic>
          <p:nvPicPr>
            <p:cNvPr id="13" name="Picture 12">
              <a:extLst>
                <a:ext uri="{FF2B5EF4-FFF2-40B4-BE49-F238E27FC236}">
                  <a16:creationId xmlns:a16="http://schemas.microsoft.com/office/drawing/2014/main" id="{6E343E10-B99D-5242-AE31-FF6A914B5B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pic>
        <p:nvPicPr>
          <p:cNvPr id="14" name="Picture 13">
            <a:extLst>
              <a:ext uri="{FF2B5EF4-FFF2-40B4-BE49-F238E27FC236}">
                <a16:creationId xmlns:a16="http://schemas.microsoft.com/office/drawing/2014/main" id="{29BDE8CA-16BC-F847-9F7E-00A0677D2E3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7494"/>
          <a:stretch/>
        </p:blipFill>
        <p:spPr>
          <a:xfrm>
            <a:off x="7407053" y="5984751"/>
            <a:ext cx="1447800" cy="477841"/>
          </a:xfrm>
          <a:prstGeom prst="rect">
            <a:avLst/>
          </a:prstGeom>
        </p:spPr>
      </p:pic>
    </p:spTree>
    <p:extLst>
      <p:ext uri="{BB962C8B-B14F-4D97-AF65-F5344CB8AC3E}">
        <p14:creationId xmlns:p14="http://schemas.microsoft.com/office/powerpoint/2010/main" val="372972478"/>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B78B0B-9679-6141-A6A3-055DEC011B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7494"/>
          <a:stretch/>
        </p:blipFill>
        <p:spPr>
          <a:xfrm>
            <a:off x="6781801" y="6221010"/>
            <a:ext cx="1028699" cy="342335"/>
          </a:xfrm>
          <a:prstGeom prst="rect">
            <a:avLst/>
          </a:prstGeom>
        </p:spPr>
      </p:pic>
      <p:pic>
        <p:nvPicPr>
          <p:cNvPr id="11" name="Picture 10">
            <a:extLst>
              <a:ext uri="{FF2B5EF4-FFF2-40B4-BE49-F238E27FC236}">
                <a16:creationId xmlns:a16="http://schemas.microsoft.com/office/drawing/2014/main" id="{34E78958-F70A-454A-BA32-BD60B85B240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199" y="6117031"/>
            <a:ext cx="1225427" cy="550291"/>
          </a:xfrm>
          <a:prstGeom prst="rect">
            <a:avLst/>
          </a:prstGeom>
        </p:spPr>
      </p:pic>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394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817212-6708-DC4C-AA55-CFDD63F04526}"/>
              </a:ext>
            </a:extLst>
          </p:cNvPr>
          <p:cNvSpPr/>
          <p:nvPr userDrawn="1"/>
        </p:nvSpPr>
        <p:spPr>
          <a:xfrm>
            <a:off x="1682628" y="6228030"/>
            <a:ext cx="3733799" cy="246221"/>
          </a:xfrm>
          <a:prstGeom prst="rect">
            <a:avLst/>
          </a:prstGeom>
        </p:spPr>
        <p:txBody>
          <a:bodyPr wrap="square">
            <a:spAutoFit/>
          </a:bodyPr>
          <a:lstStyle/>
          <a:p>
            <a:r>
              <a:rPr lang="en-US" sz="700">
                <a:solidFill>
                  <a:schemeClr val="bg1">
                    <a:lumMod val="75000"/>
                  </a:schemeClr>
                </a:solidFill>
                <a:latin typeface="Arial" panose="020B0604020202020204" pitchFamily="34" charset="0"/>
                <a:cs typeface="Arial" panose="020B0604020202020204" pitchFamily="34" charset="0"/>
              </a:rPr>
              <a:t>CITY OF HOUSTON </a:t>
            </a:r>
            <a:r>
              <a:rPr lang="en-US" sz="1000">
                <a:solidFill>
                  <a:schemeClr val="bg1">
                    <a:lumMod val="75000"/>
                  </a:schemeClr>
                </a:solidFill>
                <a:latin typeface="Arial" panose="020B0604020202020204" pitchFamily="34" charset="0"/>
                <a:cs typeface="Arial" panose="020B0604020202020204" pitchFamily="34" charset="0"/>
              </a:rPr>
              <a:t>⋆</a:t>
            </a:r>
            <a:r>
              <a:rPr lang="en-US" sz="700">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8077200" y="6248243"/>
            <a:ext cx="0" cy="287867"/>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457200" y="482600"/>
            <a:ext cx="0" cy="8128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8167830" y="6256020"/>
            <a:ext cx="533387" cy="287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71799" y="0"/>
            <a:ext cx="533376" cy="6858000"/>
          </a:xfrm>
          <a:prstGeom prst="rect">
            <a:avLst/>
          </a:prstGeom>
        </p:spPr>
      </p:pic>
    </p:spTree>
    <p:extLst>
      <p:ext uri="{BB962C8B-B14F-4D97-AF65-F5344CB8AC3E}">
        <p14:creationId xmlns:p14="http://schemas.microsoft.com/office/powerpoint/2010/main" val="32143039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93" r:id="rId11"/>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817212-6708-DC4C-AA55-CFDD63F04526}"/>
              </a:ext>
            </a:extLst>
          </p:cNvPr>
          <p:cNvSpPr/>
          <p:nvPr userDrawn="1"/>
        </p:nvSpPr>
        <p:spPr>
          <a:xfrm>
            <a:off x="1494723" y="6228030"/>
            <a:ext cx="3733799" cy="246221"/>
          </a:xfrm>
          <a:prstGeom prst="rect">
            <a:avLst/>
          </a:prstGeom>
        </p:spPr>
        <p:txBody>
          <a:bodyPr wrap="square">
            <a:spAutoFit/>
          </a:bodyPr>
          <a:lstStyle/>
          <a:p>
            <a:r>
              <a:rPr lang="en-US" sz="700">
                <a:solidFill>
                  <a:schemeClr val="bg1">
                    <a:lumMod val="75000"/>
                  </a:schemeClr>
                </a:solidFill>
                <a:latin typeface="Arial" panose="020B0604020202020204" pitchFamily="34" charset="0"/>
                <a:cs typeface="Arial" panose="020B0604020202020204" pitchFamily="34" charset="0"/>
              </a:rPr>
              <a:t>CITY OF HOUSTON </a:t>
            </a:r>
            <a:r>
              <a:rPr lang="en-US" sz="1000">
                <a:solidFill>
                  <a:schemeClr val="bg1">
                    <a:lumMod val="75000"/>
                  </a:schemeClr>
                </a:solidFill>
                <a:latin typeface="Arial" panose="020B0604020202020204" pitchFamily="34" charset="0"/>
                <a:cs typeface="Arial" panose="020B0604020202020204" pitchFamily="34" charset="0"/>
              </a:rPr>
              <a:t>⋆</a:t>
            </a:r>
            <a:r>
              <a:rPr lang="en-US" sz="700">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8077200" y="6248243"/>
            <a:ext cx="0" cy="287867"/>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A887ABA-510B-CF4A-99A5-3975E9A9F6C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7494"/>
          <a:stretch/>
        </p:blipFill>
        <p:spPr>
          <a:xfrm>
            <a:off x="7010404" y="6221010"/>
            <a:ext cx="800096" cy="342335"/>
          </a:xfrm>
          <a:prstGeom prst="rect">
            <a:avLst/>
          </a:prstGeom>
        </p:spPr>
      </p:pic>
      <p:pic>
        <p:nvPicPr>
          <p:cNvPr id="20" name="Picture 19">
            <a:extLst>
              <a:ext uri="{FF2B5EF4-FFF2-40B4-BE49-F238E27FC236}">
                <a16:creationId xmlns:a16="http://schemas.microsoft.com/office/drawing/2014/main" id="{AD134783-FD5C-F843-AC7D-D609CFC1813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57200" y="6117031"/>
            <a:ext cx="966136" cy="550291"/>
          </a:xfrm>
          <a:prstGeom prst="rect">
            <a:avLst/>
          </a:prstGeom>
        </p:spPr>
      </p:pic>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8167830" y="6256020"/>
            <a:ext cx="533387" cy="287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2F4C0DE-AD5D-384D-889A-1E03E29C8526}"/>
              </a:ext>
            </a:extLst>
          </p:cNvPr>
          <p:cNvSpPr/>
          <p:nvPr userDrawn="1"/>
        </p:nvSpPr>
        <p:spPr>
          <a:xfrm>
            <a:off x="-76199" y="0"/>
            <a:ext cx="9220200" cy="6883400"/>
          </a:xfrm>
          <a:prstGeom prst="rect">
            <a:avLst/>
          </a:prstGeom>
          <a:gradFill flip="none" rotWithShape="1">
            <a:gsLst>
              <a:gs pos="21000">
                <a:schemeClr val="accent1">
                  <a:lumMod val="40000"/>
                  <a:lumOff val="60000"/>
                </a:schemeClr>
              </a:gs>
              <a:gs pos="84000">
                <a:srgbClr val="0070C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0AAC371E-7AAF-D743-A47D-C29D75F8F252}"/>
              </a:ext>
            </a:extLst>
          </p:cNvPr>
          <p:cNvSpPr/>
          <p:nvPr userDrawn="1"/>
        </p:nvSpPr>
        <p:spPr>
          <a:xfrm>
            <a:off x="342907" y="1986057"/>
            <a:ext cx="8458186" cy="1246495"/>
          </a:xfrm>
          <a:prstGeom prst="rect">
            <a:avLst/>
          </a:prstGeom>
          <a:effectLst>
            <a:outerShdw blurRad="50800" dist="38100" dir="2700000" algn="tl" rotWithShape="0">
              <a:prstClr val="black">
                <a:alpha val="40000"/>
              </a:prstClr>
            </a:outerShdw>
          </a:effectLst>
        </p:spPr>
        <p:txBody>
          <a:bodyPr wrap="square">
            <a:spAutoFit/>
          </a:bodyPr>
          <a:lstStyle/>
          <a:p>
            <a:pPr algn="ctr"/>
            <a:endParaRPr lang="en-US" sz="7500">
              <a:solidFill>
                <a:schemeClr val="bg1"/>
              </a:solidFill>
              <a:latin typeface="Arial Black" panose="020B0604020202020204" pitchFamily="34" charset="0"/>
              <a:cs typeface="Arial Black" panose="020B0604020202020204" pitchFamily="34" charset="0"/>
            </a:endParaRPr>
          </a:p>
        </p:txBody>
      </p:sp>
      <p:pic>
        <p:nvPicPr>
          <p:cNvPr id="9" name="Picture 8">
            <a:extLst>
              <a:ext uri="{FF2B5EF4-FFF2-40B4-BE49-F238E27FC236}">
                <a16:creationId xmlns:a16="http://schemas.microsoft.com/office/drawing/2014/main" id="{03FA1440-41ED-A245-BD10-4AE7BB33CD4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71799" y="0"/>
            <a:ext cx="481801" cy="6858000"/>
          </a:xfrm>
          <a:prstGeom prst="rect">
            <a:avLst/>
          </a:prstGeom>
        </p:spPr>
      </p:pic>
    </p:spTree>
    <p:extLst>
      <p:ext uri="{BB962C8B-B14F-4D97-AF65-F5344CB8AC3E}">
        <p14:creationId xmlns:p14="http://schemas.microsoft.com/office/powerpoint/2010/main" val="42245241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2" r:id="rId4"/>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C5D914-7DC5-E84B-96B8-C36F029569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4400" y="762000"/>
            <a:ext cx="4047004" cy="1739109"/>
          </a:xfrm>
          <a:prstGeom prst="rect">
            <a:avLst/>
          </a:prstGeom>
        </p:spPr>
      </p:pic>
      <p:sp>
        <p:nvSpPr>
          <p:cNvPr id="11" name="Rectangle 10">
            <a:extLst>
              <a:ext uri="{FF2B5EF4-FFF2-40B4-BE49-F238E27FC236}">
                <a16:creationId xmlns:a16="http://schemas.microsoft.com/office/drawing/2014/main" id="{1A8E7EE7-6DF6-C743-B2CF-AC576D759DD4}"/>
              </a:ext>
            </a:extLst>
          </p:cNvPr>
          <p:cNvSpPr/>
          <p:nvPr userDrawn="1"/>
        </p:nvSpPr>
        <p:spPr>
          <a:xfrm>
            <a:off x="-1" y="3225800"/>
            <a:ext cx="9144001" cy="2666331"/>
          </a:xfrm>
          <a:prstGeom prst="rect">
            <a:avLst/>
          </a:prstGeom>
          <a:gradFill flip="none" rotWithShape="1">
            <a:gsLst>
              <a:gs pos="0">
                <a:schemeClr val="accent1">
                  <a:lumMod val="40000"/>
                  <a:lumOff val="60000"/>
                </a:schemeClr>
              </a:gs>
              <a:gs pos="75000">
                <a:srgbClr val="0070C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6D4B1CCA-060F-3F4B-BCB8-04D8E5193A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71799" y="0"/>
            <a:ext cx="481801" cy="6858000"/>
          </a:xfrm>
          <a:prstGeom prst="rect">
            <a:avLst/>
          </a:prstGeom>
        </p:spPr>
      </p:pic>
      <p:pic>
        <p:nvPicPr>
          <p:cNvPr id="8" name="Picture 7">
            <a:extLst>
              <a:ext uri="{FF2B5EF4-FFF2-40B4-BE49-F238E27FC236}">
                <a16:creationId xmlns:a16="http://schemas.microsoft.com/office/drawing/2014/main" id="{4BCD5756-A5DB-9D40-A57D-14096D16658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199" y="6117031"/>
            <a:ext cx="1225427" cy="550291"/>
          </a:xfrm>
          <a:prstGeom prst="rect">
            <a:avLst/>
          </a:prstGeom>
        </p:spPr>
      </p:pic>
      <p:sp>
        <p:nvSpPr>
          <p:cNvPr id="9" name="Rectangle 8">
            <a:extLst>
              <a:ext uri="{FF2B5EF4-FFF2-40B4-BE49-F238E27FC236}">
                <a16:creationId xmlns:a16="http://schemas.microsoft.com/office/drawing/2014/main" id="{3FBCF525-A1F9-5C44-B90C-BDB23B9E5457}"/>
              </a:ext>
            </a:extLst>
          </p:cNvPr>
          <p:cNvSpPr/>
          <p:nvPr userDrawn="1"/>
        </p:nvSpPr>
        <p:spPr>
          <a:xfrm>
            <a:off x="1682628" y="6228030"/>
            <a:ext cx="3733799" cy="246221"/>
          </a:xfrm>
          <a:prstGeom prst="rect">
            <a:avLst/>
          </a:prstGeom>
        </p:spPr>
        <p:txBody>
          <a:bodyPr wrap="square">
            <a:spAutoFit/>
          </a:bodyPr>
          <a:lstStyle/>
          <a:p>
            <a:r>
              <a:rPr lang="en-US" sz="700">
                <a:solidFill>
                  <a:schemeClr val="bg1">
                    <a:lumMod val="75000"/>
                  </a:schemeClr>
                </a:solidFill>
                <a:latin typeface="Arial" panose="020B0604020202020204" pitchFamily="34" charset="0"/>
                <a:cs typeface="Arial" panose="020B0604020202020204" pitchFamily="34" charset="0"/>
              </a:rPr>
              <a:t>CITY OF HOUSTON </a:t>
            </a:r>
            <a:r>
              <a:rPr lang="en-US" sz="1000">
                <a:solidFill>
                  <a:schemeClr val="bg1">
                    <a:lumMod val="75000"/>
                  </a:schemeClr>
                </a:solidFill>
                <a:latin typeface="Arial" panose="020B0604020202020204" pitchFamily="34" charset="0"/>
                <a:cs typeface="Arial" panose="020B0604020202020204" pitchFamily="34" charset="0"/>
              </a:rPr>
              <a:t>⋆</a:t>
            </a:r>
            <a:r>
              <a:rPr lang="en-US" sz="700">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spTree>
    <p:extLst>
      <p:ext uri="{BB962C8B-B14F-4D97-AF65-F5344CB8AC3E}">
        <p14:creationId xmlns:p14="http://schemas.microsoft.com/office/powerpoint/2010/main" val="3320158943"/>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recovery.houstontx.gov/multifamily-program/" TargetMode="External"/><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011DC-D15B-1046-A7A2-397F2FB8BE2F}"/>
              </a:ext>
            </a:extLst>
          </p:cNvPr>
          <p:cNvSpPr>
            <a:spLocks noGrp="1"/>
          </p:cNvSpPr>
          <p:nvPr>
            <p:ph type="title"/>
          </p:nvPr>
        </p:nvSpPr>
        <p:spPr>
          <a:xfrm>
            <a:off x="152400" y="501485"/>
            <a:ext cx="3276600" cy="6038476"/>
          </a:xfrm>
          <a:prstGeom prst="rect">
            <a:avLst/>
          </a:prstGeom>
        </p:spPr>
        <p:txBody>
          <a:bodyPr>
            <a:normAutofit/>
          </a:bodyPr>
          <a:lstStyle/>
          <a:p>
            <a:pPr lvl="0" algn="r">
              <a:defRPr/>
            </a:pPr>
            <a:r>
              <a:rPr lang="en-US" sz="4400">
                <a:latin typeface="Arial" panose="020B0604020202020204" pitchFamily="34" charset="0"/>
                <a:cs typeface="Arial" panose="020B0604020202020204" pitchFamily="34" charset="0"/>
              </a:rPr>
              <a:t>Housing &amp; Community Affairs Committee</a:t>
            </a:r>
          </a:p>
        </p:txBody>
      </p:sp>
      <p:sp>
        <p:nvSpPr>
          <p:cNvPr id="5" name="TextBox 4">
            <a:extLst>
              <a:ext uri="{FF2B5EF4-FFF2-40B4-BE49-F238E27FC236}">
                <a16:creationId xmlns:a16="http://schemas.microsoft.com/office/drawing/2014/main" id="{EA7B1C35-0EAC-8E45-BE47-989A5D02E08C}"/>
              </a:ext>
            </a:extLst>
          </p:cNvPr>
          <p:cNvSpPr txBox="1"/>
          <p:nvPr/>
        </p:nvSpPr>
        <p:spPr>
          <a:xfrm>
            <a:off x="3752088" y="3581400"/>
            <a:ext cx="5315712" cy="120032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cs typeface="Arial"/>
              </a:rPr>
              <a:t>Agenda Items</a:t>
            </a:r>
          </a:p>
          <a:p>
            <a:pPr algn="ctr">
              <a:defRPr/>
            </a:pPr>
            <a:r>
              <a:rPr lang="en-US" sz="3200" b="1">
                <a:solidFill>
                  <a:srgbClr val="FFFFFF"/>
                </a:solidFill>
                <a:effectLst>
                  <a:outerShdw blurRad="38100" dist="38100" dir="2700000" algn="tl">
                    <a:srgbClr val="000000">
                      <a:alpha val="43137"/>
                    </a:srgbClr>
                  </a:outerShdw>
                </a:effectLst>
                <a:latin typeface="Arial"/>
                <a:cs typeface="Arial"/>
              </a:rPr>
              <a:t>September 15, 2020</a:t>
            </a:r>
            <a:endParaRPr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cs typeface="Arial"/>
            </a:endParaRPr>
          </a:p>
        </p:txBody>
      </p:sp>
    </p:spTree>
    <p:custDataLst>
      <p:tags r:id="rId1"/>
    </p:custDataLst>
    <p:extLst>
      <p:ext uri="{BB962C8B-B14F-4D97-AF65-F5344CB8AC3E}">
        <p14:creationId xmlns:p14="http://schemas.microsoft.com/office/powerpoint/2010/main" val="3648817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380999"/>
            <a:ext cx="7927676" cy="973667"/>
          </a:xfrm>
        </p:spPr>
        <p:txBody>
          <a:bodyPr>
            <a:noAutofit/>
          </a:bodyPr>
          <a:lstStyle/>
          <a:p>
            <a:r>
              <a:rPr lang="en-US" sz="3200" err="1">
                <a:latin typeface="Arial"/>
                <a:cs typeface="Arial"/>
              </a:rPr>
              <a:t>II.c</a:t>
            </a:r>
            <a:r>
              <a:rPr lang="en-US" sz="3200">
                <a:latin typeface="Arial"/>
                <a:cs typeface="Arial"/>
              </a:rPr>
              <a:t>. Public Services</a:t>
            </a:r>
            <a:br>
              <a:rPr lang="en-US" sz="3200">
                <a:latin typeface="Arial"/>
                <a:cs typeface="Arial"/>
              </a:rPr>
            </a:br>
            <a:r>
              <a:rPr lang="en-US" sz="2800">
                <a:latin typeface="Arial"/>
                <a:cs typeface="Arial"/>
              </a:rPr>
              <a:t>SEARCH </a:t>
            </a:r>
            <a:r>
              <a:rPr lang="en-US" sz="2400">
                <a:latin typeface="Arial"/>
                <a:cs typeface="Arial"/>
              </a:rPr>
              <a:t>(All Districts)</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7" name="Rectangle 1">
            <a:extLst>
              <a:ext uri="{FF2B5EF4-FFF2-40B4-BE49-F238E27FC236}">
                <a16:creationId xmlns:a16="http://schemas.microsoft.com/office/drawing/2014/main" id="{54C7C54A-6C4B-42BF-BD94-05F6A94FE1B3}"/>
              </a:ext>
            </a:extLst>
          </p:cNvPr>
          <p:cNvSpPr>
            <a:spLocks noChangeArrowheads="1"/>
          </p:cNvSpPr>
          <p:nvPr/>
        </p:nvSpPr>
        <p:spPr bwMode="auto">
          <a:xfrm>
            <a:off x="605770" y="1990144"/>
            <a:ext cx="7631563" cy="28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2"/>
                </a:solidFill>
                <a:effectLst/>
                <a:cs typeface="Arial" panose="020B0604020202020204" pitchFamily="34" charset="0"/>
              </a:rPr>
              <a:t>An Ordinance authorizing a Subrecipient Agreement between the City of Houston (City) and SEARCH Homeless Services (SEARCH), providing up to $1,136,960.00 in Community Development Block Grant - Coronavirus (CDBG-CV) funds to help prevent and respond to the impacts of COVID-19.   </a:t>
            </a:r>
            <a:endParaRPr kumimoji="0" lang="en-US" altLang="en-US" sz="2000" b="0" i="0" u="none" strike="noStrike" cap="none" normalizeH="0" baseline="0" dirty="0">
              <a:ln>
                <a:noFill/>
              </a:ln>
              <a:solidFill>
                <a:schemeClr val="tx2"/>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2"/>
                </a:solidFill>
                <a:effectLst/>
                <a:cs typeface="Arial" panose="020B0604020202020204" pitchFamily="34" charset="0"/>
              </a:rPr>
              <a:t> </a:t>
            </a:r>
            <a:endParaRPr kumimoji="0" lang="en-US" altLang="en-US" sz="2000" b="0" i="0" u="none" strike="noStrike" cap="none" normalizeH="0" baseline="0" dirty="0">
              <a:ln>
                <a:noFill/>
              </a:ln>
              <a:solidFill>
                <a:schemeClr val="tx2"/>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2"/>
                </a:solidFill>
                <a:effectLst/>
                <a:cs typeface="Arial" panose="020B0604020202020204" pitchFamily="34" charset="0"/>
              </a:rPr>
              <a:t>SEARCH will provide Rapid Rehousing case management services and navigation services for a minimum of 150 households that have been impacted by COVID-19. </a:t>
            </a:r>
            <a:r>
              <a:rPr kumimoji="0" lang="en-US" altLang="en-US" sz="2000" b="0" i="0" u="none" strike="noStrike" cap="none" normalizeH="0" baseline="0" dirty="0">
                <a:ln>
                  <a:noFill/>
                </a:ln>
                <a:solidFill>
                  <a:schemeClr val="tx1"/>
                </a:solidFill>
                <a:effectLst/>
                <a:cs typeface="Arial" panose="020B0604020202020204" pitchFamily="34" charset="0"/>
              </a:rPr>
              <a:t>  </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03762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380999"/>
            <a:ext cx="7927676" cy="973667"/>
          </a:xfrm>
        </p:spPr>
        <p:txBody>
          <a:bodyPr>
            <a:noAutofit/>
          </a:bodyPr>
          <a:lstStyle/>
          <a:p>
            <a:r>
              <a:rPr lang="en-US" sz="3200" err="1">
                <a:latin typeface="Arial"/>
                <a:cs typeface="Arial"/>
              </a:rPr>
              <a:t>II.c</a:t>
            </a:r>
            <a:r>
              <a:rPr lang="en-US" sz="3200">
                <a:latin typeface="Arial"/>
                <a:cs typeface="Arial"/>
              </a:rPr>
              <a:t>. Public Services</a:t>
            </a:r>
            <a:br>
              <a:rPr lang="en-US" sz="3200">
                <a:latin typeface="Arial"/>
                <a:cs typeface="Arial"/>
              </a:rPr>
            </a:br>
            <a:r>
              <a:rPr lang="en-US" sz="2800">
                <a:latin typeface="Arial"/>
                <a:cs typeface="Arial"/>
              </a:rPr>
              <a:t>SEARCH </a:t>
            </a:r>
            <a:r>
              <a:rPr lang="en-US" sz="2400">
                <a:latin typeface="Arial"/>
                <a:cs typeface="Arial"/>
              </a:rPr>
              <a:t>(All Districts)</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graphicFrame>
        <p:nvGraphicFramePr>
          <p:cNvPr id="6" name="Table 5">
            <a:extLst>
              <a:ext uri="{FF2B5EF4-FFF2-40B4-BE49-F238E27FC236}">
                <a16:creationId xmlns:a16="http://schemas.microsoft.com/office/drawing/2014/main" id="{45083F8A-75CB-41A0-8DC2-781D3CF8DD50}"/>
              </a:ext>
            </a:extLst>
          </p:cNvPr>
          <p:cNvGraphicFramePr>
            <a:graphicFrameLocks noGrp="1"/>
          </p:cNvGraphicFramePr>
          <p:nvPr>
            <p:extLst>
              <p:ext uri="{D42A27DB-BD31-4B8C-83A1-F6EECF244321}">
                <p14:modId xmlns:p14="http://schemas.microsoft.com/office/powerpoint/2010/main" val="4270999376"/>
              </p:ext>
            </p:extLst>
          </p:nvPr>
        </p:nvGraphicFramePr>
        <p:xfrm>
          <a:off x="767645" y="3859728"/>
          <a:ext cx="7554736" cy="1463040"/>
        </p:xfrm>
        <a:graphic>
          <a:graphicData uri="http://schemas.openxmlformats.org/drawingml/2006/table">
            <a:tbl>
              <a:tblPr/>
              <a:tblGrid>
                <a:gridCol w="4391378">
                  <a:extLst>
                    <a:ext uri="{9D8B030D-6E8A-4147-A177-3AD203B41FA5}">
                      <a16:colId xmlns:a16="http://schemas.microsoft.com/office/drawing/2014/main" val="246260786"/>
                    </a:ext>
                  </a:extLst>
                </a:gridCol>
                <a:gridCol w="1995669">
                  <a:extLst>
                    <a:ext uri="{9D8B030D-6E8A-4147-A177-3AD203B41FA5}">
                      <a16:colId xmlns:a16="http://schemas.microsoft.com/office/drawing/2014/main" val="2396076887"/>
                    </a:ext>
                  </a:extLst>
                </a:gridCol>
                <a:gridCol w="1167689">
                  <a:extLst>
                    <a:ext uri="{9D8B030D-6E8A-4147-A177-3AD203B41FA5}">
                      <a16:colId xmlns:a16="http://schemas.microsoft.com/office/drawing/2014/main" val="797302467"/>
                    </a:ext>
                  </a:extLst>
                </a:gridCol>
              </a:tblGrid>
              <a:tr h="0">
                <a:tc>
                  <a:txBody>
                    <a:bodyPr/>
                    <a:lstStyle/>
                    <a:p>
                      <a:pPr algn="ctr" rtl="0" fontAlgn="base"/>
                      <a:r>
                        <a:rPr lang="en-US" sz="1800" b="1" i="0">
                          <a:solidFill>
                            <a:schemeClr val="tx2"/>
                          </a:solidFill>
                          <a:effectLst/>
                          <a:latin typeface="Arial" panose="020B0604020202020204" pitchFamily="34" charset="0"/>
                        </a:rPr>
                        <a:t>FUNDING SOURCE</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1" i="0">
                          <a:solidFill>
                            <a:schemeClr val="tx2"/>
                          </a:solidFill>
                          <a:effectLst/>
                          <a:latin typeface="Arial" panose="020B0604020202020204" pitchFamily="34" charset="0"/>
                        </a:rPr>
                        <a:t>AMOUNT</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1" i="0">
                          <a:solidFill>
                            <a:schemeClr val="tx2"/>
                          </a:solidFill>
                          <a:effectLst/>
                          <a:latin typeface="Arial" panose="020B0604020202020204" pitchFamily="34" charset="0"/>
                        </a:rPr>
                        <a:t>Percent</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1989228"/>
                  </a:ext>
                </a:extLst>
              </a:tr>
              <a:tr h="0">
                <a:tc>
                  <a:txBody>
                    <a:bodyPr/>
                    <a:lstStyle/>
                    <a:p>
                      <a:pPr algn="l" rtl="0" fontAlgn="base"/>
                      <a:r>
                        <a:rPr lang="en-US" sz="1800" b="0" i="0">
                          <a:solidFill>
                            <a:schemeClr val="tx2"/>
                          </a:solidFill>
                          <a:effectLst/>
                          <a:latin typeface="Arial" panose="020B0604020202020204" pitchFamily="34" charset="0"/>
                        </a:rPr>
                        <a:t>CDBG-CV (Direct Services)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$1,043,137.00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91.75%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068513"/>
                  </a:ext>
                </a:extLst>
              </a:tr>
              <a:tr h="0">
                <a:tc>
                  <a:txBody>
                    <a:bodyPr/>
                    <a:lstStyle/>
                    <a:p>
                      <a:pPr algn="l" rtl="0" fontAlgn="base"/>
                      <a:r>
                        <a:rPr lang="en-US" sz="1800" b="0" i="0">
                          <a:solidFill>
                            <a:schemeClr val="tx2"/>
                          </a:solidFill>
                          <a:effectLst/>
                          <a:latin typeface="Arial" panose="020B0604020202020204" pitchFamily="34" charset="0"/>
                        </a:rPr>
                        <a:t>CDBG-CV (Indirect – Administration)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$93,823.00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8.25%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4257723"/>
                  </a:ext>
                </a:extLst>
              </a:tr>
              <a:tr h="0">
                <a:tc>
                  <a:txBody>
                    <a:bodyPr/>
                    <a:lstStyle/>
                    <a:p>
                      <a:pPr algn="l" rtl="0" fontAlgn="base"/>
                      <a:r>
                        <a:rPr lang="en-US" sz="1800" b="1" i="0">
                          <a:solidFill>
                            <a:schemeClr val="tx2"/>
                          </a:solidFill>
                          <a:effectLst/>
                          <a:latin typeface="Arial" panose="020B0604020202020204" pitchFamily="34" charset="0"/>
                        </a:rPr>
                        <a:t>Total</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$1,136,960.00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6748453"/>
                  </a:ext>
                </a:extLst>
              </a:tr>
            </a:tbl>
          </a:graphicData>
        </a:graphic>
      </p:graphicFrame>
      <p:sp>
        <p:nvSpPr>
          <p:cNvPr id="4" name="TextBox 3">
            <a:extLst>
              <a:ext uri="{FF2B5EF4-FFF2-40B4-BE49-F238E27FC236}">
                <a16:creationId xmlns:a16="http://schemas.microsoft.com/office/drawing/2014/main" id="{E55DEB7D-03DE-49D2-9678-83CD865A1F8E}"/>
              </a:ext>
            </a:extLst>
          </p:cNvPr>
          <p:cNvSpPr txBox="1"/>
          <p:nvPr/>
        </p:nvSpPr>
        <p:spPr>
          <a:xfrm>
            <a:off x="712372" y="1715911"/>
            <a:ext cx="7576143" cy="1631216"/>
          </a:xfrm>
          <a:prstGeom prst="rect">
            <a:avLst/>
          </a:prstGeom>
          <a:noFill/>
        </p:spPr>
        <p:txBody>
          <a:bodyPr wrap="square" rtlCol="0">
            <a:spAutoFit/>
          </a:bodyPr>
          <a:lstStyle/>
          <a:p>
            <a:r>
              <a:rPr lang="en-US" sz="2000" dirty="0">
                <a:solidFill>
                  <a:schemeClr val="tx2"/>
                </a:solidFill>
                <a:latin typeface="+mj-lt"/>
              </a:rPr>
              <a:t>SEARCH began receiving grant funds for various activities through the City in 2000. </a:t>
            </a:r>
          </a:p>
          <a:p>
            <a:endParaRPr lang="en-US" sz="2000" dirty="0">
              <a:solidFill>
                <a:schemeClr val="tx2"/>
              </a:solidFill>
              <a:latin typeface="+mj-lt"/>
            </a:endParaRPr>
          </a:p>
          <a:p>
            <a:r>
              <a:rPr lang="en-US" sz="2000" dirty="0">
                <a:solidFill>
                  <a:schemeClr val="tx2"/>
                </a:solidFill>
                <a:latin typeface="+mj-lt"/>
              </a:rPr>
              <a:t>This agreement provides funding from October 1, 2020 -September 30, 2022.</a:t>
            </a:r>
            <a:r>
              <a:rPr lang="en-US" dirty="0">
                <a:solidFill>
                  <a:schemeClr val="tx2"/>
                </a:solidFill>
              </a:rPr>
              <a:t> </a:t>
            </a:r>
          </a:p>
        </p:txBody>
      </p:sp>
    </p:spTree>
    <p:extLst>
      <p:ext uri="{BB962C8B-B14F-4D97-AF65-F5344CB8AC3E}">
        <p14:creationId xmlns:p14="http://schemas.microsoft.com/office/powerpoint/2010/main" val="251929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380999"/>
            <a:ext cx="7927676" cy="973884"/>
          </a:xfrm>
        </p:spPr>
        <p:txBody>
          <a:bodyPr>
            <a:noAutofit/>
          </a:bodyPr>
          <a:lstStyle/>
          <a:p>
            <a:r>
              <a:rPr lang="en-US" sz="3200" err="1">
                <a:latin typeface="Arial"/>
                <a:cs typeface="Arial"/>
              </a:rPr>
              <a:t>II.d</a:t>
            </a:r>
            <a:r>
              <a:rPr lang="en-US" sz="3200">
                <a:latin typeface="Arial"/>
                <a:cs typeface="Arial"/>
              </a:rPr>
              <a:t>. Public Services</a:t>
            </a:r>
            <a:br>
              <a:rPr lang="en-US" sz="3200">
                <a:latin typeface="Arial"/>
                <a:cs typeface="Arial"/>
              </a:rPr>
            </a:br>
            <a:r>
              <a:rPr lang="en-US" sz="2800">
                <a:latin typeface="Arial"/>
                <a:cs typeface="Arial"/>
              </a:rPr>
              <a:t>Endeavors </a:t>
            </a:r>
            <a:r>
              <a:rPr lang="en-US" sz="2400">
                <a:latin typeface="Arial"/>
                <a:cs typeface="Arial"/>
              </a:rPr>
              <a:t>(All Districts)</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6" name="Rectangle 1">
            <a:extLst>
              <a:ext uri="{FF2B5EF4-FFF2-40B4-BE49-F238E27FC236}">
                <a16:creationId xmlns:a16="http://schemas.microsoft.com/office/drawing/2014/main" id="{D174918C-DF4C-44BB-A6C8-03AC5B0DA597}"/>
              </a:ext>
            </a:extLst>
          </p:cNvPr>
          <p:cNvSpPr>
            <a:spLocks noChangeArrowheads="1"/>
          </p:cNvSpPr>
          <p:nvPr/>
        </p:nvSpPr>
        <p:spPr bwMode="auto">
          <a:xfrm>
            <a:off x="605770" y="1931307"/>
            <a:ext cx="7710310" cy="318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dirty="0">
                <a:solidFill>
                  <a:schemeClr val="tx2"/>
                </a:solidFill>
                <a:cs typeface="Arial" panose="020B0604020202020204" pitchFamily="34" charset="0"/>
              </a:rPr>
              <a:t>A</a:t>
            </a:r>
            <a:r>
              <a:rPr kumimoji="0" lang="en-US" altLang="en-US" sz="2000" b="0" i="0" u="none" strike="noStrike" cap="none" normalizeH="0" baseline="0" dirty="0">
                <a:ln>
                  <a:noFill/>
                </a:ln>
                <a:solidFill>
                  <a:schemeClr val="tx2"/>
                </a:solidFill>
                <a:effectLst/>
                <a:cs typeface="Arial" panose="020B0604020202020204" pitchFamily="34" charset="0"/>
              </a:rPr>
              <a:t>n Ordinance authorizing a Subrecipient Agreement between the City of Houston (City) and  Family Endeavors, Inc., dba Endeavors providing up to $2,010,016.00 in Community Development Block Grant - Coronavirus (CDBG-CV) funds to help prevent and respond to the impacts of COVID-19.   </a:t>
            </a:r>
            <a:endParaRPr kumimoji="0" lang="en-US" altLang="en-US" sz="2000" b="0" i="0" u="none" strike="noStrike" cap="none" normalizeH="0" baseline="0" dirty="0">
              <a:ln>
                <a:noFill/>
              </a:ln>
              <a:solidFill>
                <a:schemeClr val="tx2"/>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2"/>
                </a:solidFill>
                <a:effectLst/>
                <a:cs typeface="Arial" panose="020B0604020202020204" pitchFamily="34" charset="0"/>
              </a:rPr>
              <a:t> </a:t>
            </a:r>
            <a:endParaRPr kumimoji="0" lang="en-US" altLang="en-US" sz="2000" b="0" i="0" u="none" strike="noStrike" cap="none" normalizeH="0" baseline="0" dirty="0">
              <a:ln>
                <a:noFill/>
              </a:ln>
              <a:solidFill>
                <a:schemeClr val="tx2"/>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2"/>
                </a:solidFill>
                <a:effectLst/>
                <a:cs typeface="Arial" panose="020B0604020202020204" pitchFamily="34" charset="0"/>
              </a:rPr>
              <a:t>Endeavors will provide Rapid Rehousing case management services to a minimum of 200 unduplicated persons and Diversion services to a minimum of 100 unduplicated persons who have been impacted by COVID-19.   </a:t>
            </a:r>
            <a:endParaRPr kumimoji="0" lang="en-US" altLang="en-US" sz="2000" b="0" i="0" u="none" strike="noStrike" cap="none" normalizeH="0" baseline="0" dirty="0">
              <a:ln>
                <a:noFill/>
              </a:ln>
              <a:solidFill>
                <a:schemeClr val="tx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34041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380999"/>
            <a:ext cx="7927676" cy="973667"/>
          </a:xfrm>
        </p:spPr>
        <p:txBody>
          <a:bodyPr>
            <a:noAutofit/>
          </a:bodyPr>
          <a:lstStyle/>
          <a:p>
            <a:r>
              <a:rPr lang="en-US" sz="3200" err="1">
                <a:latin typeface="Arial"/>
                <a:cs typeface="Arial"/>
              </a:rPr>
              <a:t>II.d</a:t>
            </a:r>
            <a:r>
              <a:rPr lang="en-US" sz="3200">
                <a:latin typeface="Arial"/>
                <a:cs typeface="Arial"/>
              </a:rPr>
              <a:t>. Public Services</a:t>
            </a:r>
            <a:br>
              <a:rPr lang="en-US" sz="3200">
                <a:latin typeface="Arial"/>
                <a:cs typeface="Arial"/>
              </a:rPr>
            </a:br>
            <a:r>
              <a:rPr lang="en-US" sz="2800">
                <a:latin typeface="Arial"/>
                <a:cs typeface="Arial"/>
              </a:rPr>
              <a:t>Endeavors </a:t>
            </a:r>
            <a:r>
              <a:rPr lang="en-US" sz="2400">
                <a:latin typeface="Arial"/>
                <a:cs typeface="Arial"/>
              </a:rPr>
              <a:t>(All Districts)</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graphicFrame>
        <p:nvGraphicFramePr>
          <p:cNvPr id="7" name="Table 6">
            <a:extLst>
              <a:ext uri="{FF2B5EF4-FFF2-40B4-BE49-F238E27FC236}">
                <a16:creationId xmlns:a16="http://schemas.microsoft.com/office/drawing/2014/main" id="{97F27F6E-1824-413C-9308-AC9F0C1CC514}"/>
              </a:ext>
            </a:extLst>
          </p:cNvPr>
          <p:cNvGraphicFramePr>
            <a:graphicFrameLocks noGrp="1"/>
          </p:cNvGraphicFramePr>
          <p:nvPr>
            <p:extLst>
              <p:ext uri="{D42A27DB-BD31-4B8C-83A1-F6EECF244321}">
                <p14:modId xmlns:p14="http://schemas.microsoft.com/office/powerpoint/2010/main" val="97163689"/>
              </p:ext>
            </p:extLst>
          </p:nvPr>
        </p:nvGraphicFramePr>
        <p:xfrm>
          <a:off x="699912" y="3730430"/>
          <a:ext cx="7710310" cy="1463040"/>
        </p:xfrm>
        <a:graphic>
          <a:graphicData uri="http://schemas.openxmlformats.org/drawingml/2006/table">
            <a:tbl>
              <a:tblPr/>
              <a:tblGrid>
                <a:gridCol w="4526844">
                  <a:extLst>
                    <a:ext uri="{9D8B030D-6E8A-4147-A177-3AD203B41FA5}">
                      <a16:colId xmlns:a16="http://schemas.microsoft.com/office/drawing/2014/main" val="3715510774"/>
                    </a:ext>
                  </a:extLst>
                </a:gridCol>
                <a:gridCol w="2054577">
                  <a:extLst>
                    <a:ext uri="{9D8B030D-6E8A-4147-A177-3AD203B41FA5}">
                      <a16:colId xmlns:a16="http://schemas.microsoft.com/office/drawing/2014/main" val="2782518495"/>
                    </a:ext>
                  </a:extLst>
                </a:gridCol>
                <a:gridCol w="1128889">
                  <a:extLst>
                    <a:ext uri="{9D8B030D-6E8A-4147-A177-3AD203B41FA5}">
                      <a16:colId xmlns:a16="http://schemas.microsoft.com/office/drawing/2014/main" val="3359708014"/>
                    </a:ext>
                  </a:extLst>
                </a:gridCol>
              </a:tblGrid>
              <a:tr h="0">
                <a:tc>
                  <a:txBody>
                    <a:bodyPr/>
                    <a:lstStyle/>
                    <a:p>
                      <a:pPr algn="ctr" rtl="0" fontAlgn="base"/>
                      <a:r>
                        <a:rPr lang="en-US" sz="1800" b="1" i="0">
                          <a:solidFill>
                            <a:schemeClr val="tx2"/>
                          </a:solidFill>
                          <a:effectLst/>
                          <a:latin typeface="Arial" panose="020B0604020202020204" pitchFamily="34" charset="0"/>
                        </a:rPr>
                        <a:t>FUNDING SOURCE</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1" i="0">
                          <a:solidFill>
                            <a:schemeClr val="tx2"/>
                          </a:solidFill>
                          <a:effectLst/>
                          <a:latin typeface="Arial" panose="020B0604020202020204" pitchFamily="34" charset="0"/>
                        </a:rPr>
                        <a:t>AMOUNT</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1" i="0">
                          <a:solidFill>
                            <a:schemeClr val="tx2"/>
                          </a:solidFill>
                          <a:effectLst/>
                          <a:latin typeface="Arial" panose="020B0604020202020204" pitchFamily="34" charset="0"/>
                        </a:rPr>
                        <a:t>Percent</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002617"/>
                  </a:ext>
                </a:extLst>
              </a:tr>
              <a:tr h="0">
                <a:tc>
                  <a:txBody>
                    <a:bodyPr/>
                    <a:lstStyle/>
                    <a:p>
                      <a:pPr algn="l" rtl="0" fontAlgn="base"/>
                      <a:r>
                        <a:rPr lang="en-US" sz="1800" b="0" i="0">
                          <a:solidFill>
                            <a:schemeClr val="tx2"/>
                          </a:solidFill>
                          <a:effectLst/>
                          <a:latin typeface="Arial" panose="020B0604020202020204" pitchFamily="34" charset="0"/>
                        </a:rPr>
                        <a:t>CDBG-CV (Direct Services)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$1,827,287.00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91%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5790152"/>
                  </a:ext>
                </a:extLst>
              </a:tr>
              <a:tr h="0">
                <a:tc>
                  <a:txBody>
                    <a:bodyPr/>
                    <a:lstStyle/>
                    <a:p>
                      <a:pPr algn="l" rtl="0" fontAlgn="base"/>
                      <a:r>
                        <a:rPr lang="en-US" sz="1800" b="0" i="0">
                          <a:solidFill>
                            <a:schemeClr val="tx2"/>
                          </a:solidFill>
                          <a:effectLst/>
                          <a:latin typeface="Arial" panose="020B0604020202020204" pitchFamily="34" charset="0"/>
                        </a:rPr>
                        <a:t>CDBG-CV (Indirect – Administration)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$182,729.00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9%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6585659"/>
                  </a:ext>
                </a:extLst>
              </a:tr>
              <a:tr h="0">
                <a:tc>
                  <a:txBody>
                    <a:bodyPr/>
                    <a:lstStyle/>
                    <a:p>
                      <a:pPr algn="l" rtl="0" fontAlgn="base"/>
                      <a:r>
                        <a:rPr lang="en-US" sz="1800" b="1" i="0">
                          <a:solidFill>
                            <a:schemeClr val="tx2"/>
                          </a:solidFill>
                          <a:effectLst/>
                          <a:latin typeface="Arial" panose="020B0604020202020204" pitchFamily="34" charset="0"/>
                        </a:rPr>
                        <a:t>Total</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$2,010,016.00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106785"/>
                  </a:ext>
                </a:extLst>
              </a:tr>
            </a:tbl>
          </a:graphicData>
        </a:graphic>
      </p:graphicFrame>
      <p:sp>
        <p:nvSpPr>
          <p:cNvPr id="5" name="TextBox 4">
            <a:extLst>
              <a:ext uri="{FF2B5EF4-FFF2-40B4-BE49-F238E27FC236}">
                <a16:creationId xmlns:a16="http://schemas.microsoft.com/office/drawing/2014/main" id="{FFDC2826-82C5-435D-B831-F1B05DB1645A}"/>
              </a:ext>
            </a:extLst>
          </p:cNvPr>
          <p:cNvSpPr txBox="1"/>
          <p:nvPr/>
        </p:nvSpPr>
        <p:spPr>
          <a:xfrm>
            <a:off x="605771" y="1693333"/>
            <a:ext cx="7804452" cy="1631216"/>
          </a:xfrm>
          <a:prstGeom prst="rect">
            <a:avLst/>
          </a:prstGeom>
          <a:noFill/>
        </p:spPr>
        <p:txBody>
          <a:bodyPr wrap="square" rtlCol="0">
            <a:spAutoFit/>
          </a:bodyPr>
          <a:lstStyle/>
          <a:p>
            <a:r>
              <a:rPr lang="en-US" sz="2000" dirty="0">
                <a:solidFill>
                  <a:schemeClr val="tx2"/>
                </a:solidFill>
                <a:latin typeface="+mj-lt"/>
              </a:rPr>
              <a:t>This is Endeavors’ first Public Services contract with the City of Houston. </a:t>
            </a:r>
          </a:p>
          <a:p>
            <a:endParaRPr lang="en-US" sz="2000" dirty="0">
              <a:solidFill>
                <a:schemeClr val="tx2"/>
              </a:solidFill>
              <a:latin typeface="+mj-lt"/>
            </a:endParaRPr>
          </a:p>
          <a:p>
            <a:r>
              <a:rPr lang="en-US" sz="2000" dirty="0">
                <a:solidFill>
                  <a:schemeClr val="tx2"/>
                </a:solidFill>
                <a:latin typeface="+mj-lt"/>
              </a:rPr>
              <a:t>This agreement provides funding from October 1, 2020 – September 30, 2022. </a:t>
            </a:r>
          </a:p>
        </p:txBody>
      </p:sp>
    </p:spTree>
    <p:extLst>
      <p:ext uri="{BB962C8B-B14F-4D97-AF65-F5344CB8AC3E}">
        <p14:creationId xmlns:p14="http://schemas.microsoft.com/office/powerpoint/2010/main" val="293073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149845" cy="1323623"/>
          </a:xfrm>
        </p:spPr>
        <p:txBody>
          <a:bodyPr>
            <a:noAutofit/>
          </a:bodyPr>
          <a:lstStyle/>
          <a:p>
            <a:r>
              <a:rPr lang="en-US" sz="3200" err="1">
                <a:latin typeface="Arial"/>
                <a:cs typeface="Arial"/>
              </a:rPr>
              <a:t>II.d</a:t>
            </a:r>
            <a:r>
              <a:rPr lang="en-US" sz="3200">
                <a:latin typeface="Arial"/>
                <a:cs typeface="Arial"/>
              </a:rPr>
              <a:t>. Public Services</a:t>
            </a:r>
            <a:br>
              <a:rPr lang="en-US" sz="3200">
                <a:latin typeface="Arial"/>
                <a:cs typeface="Arial"/>
              </a:rPr>
            </a:br>
            <a:r>
              <a:rPr lang="en-US" sz="2800">
                <a:latin typeface="Arial"/>
                <a:cs typeface="Arial"/>
              </a:rPr>
              <a:t>Spring Branch Community Health Center</a:t>
            </a:r>
            <a:br>
              <a:rPr lang="en-US" sz="2800">
                <a:latin typeface="Arial"/>
                <a:cs typeface="Arial"/>
              </a:rPr>
            </a:br>
            <a:r>
              <a:rPr lang="en-US" sz="2400">
                <a:latin typeface="Arial"/>
                <a:cs typeface="Arial"/>
              </a:rPr>
              <a:t>(All Districts)</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8" y="1490974"/>
            <a:ext cx="8386559"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8" name="Rectangle 1">
            <a:extLst>
              <a:ext uri="{FF2B5EF4-FFF2-40B4-BE49-F238E27FC236}">
                <a16:creationId xmlns:a16="http://schemas.microsoft.com/office/drawing/2014/main" id="{48632878-923D-434E-800A-9F45819C5913}"/>
              </a:ext>
            </a:extLst>
          </p:cNvPr>
          <p:cNvSpPr>
            <a:spLocks noChangeArrowheads="1"/>
          </p:cNvSpPr>
          <p:nvPr/>
        </p:nvSpPr>
        <p:spPr bwMode="auto">
          <a:xfrm>
            <a:off x="605770" y="2119983"/>
            <a:ext cx="8149844" cy="324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dirty="0">
                <a:solidFill>
                  <a:schemeClr val="tx2"/>
                </a:solidFill>
                <a:cs typeface="Arial" panose="020B0604020202020204" pitchFamily="34" charset="0"/>
              </a:rPr>
              <a:t>A</a:t>
            </a:r>
            <a:r>
              <a:rPr kumimoji="0" lang="en-US" altLang="en-US" sz="2000" b="0" i="0" u="none" strike="noStrike" cap="none" normalizeH="0" baseline="0" dirty="0">
                <a:ln>
                  <a:noFill/>
                </a:ln>
                <a:solidFill>
                  <a:schemeClr val="tx2"/>
                </a:solidFill>
                <a:effectLst/>
                <a:cs typeface="Arial" panose="020B0604020202020204" pitchFamily="34" charset="0"/>
              </a:rPr>
              <a:t>n Ordinance authorizing a Subrecipient Agreement between the City of Houston (City) and Spring Branch Community Health Center (SBCHC), providing up to a combined total of $734,878.00 in Emergency Solutions Grant - Coronavirus (ESG-CV) and Community Development Block Grant - Coronavirus (CDBG-CV) funds to help prevent and respond to the impacts of COVID-19.   </a:t>
            </a:r>
            <a:endParaRPr kumimoji="0" lang="en-US" altLang="en-US" sz="2000" b="0" i="0" u="none" strike="noStrike" cap="none" normalizeH="0" baseline="0" dirty="0">
              <a:ln>
                <a:noFill/>
              </a:ln>
              <a:solidFill>
                <a:schemeClr val="tx2"/>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2"/>
                </a:solidFill>
                <a:effectLst/>
                <a:cs typeface="Arial" panose="020B0604020202020204" pitchFamily="34" charset="0"/>
              </a:rPr>
              <a:t> </a:t>
            </a:r>
            <a:endParaRPr kumimoji="0" lang="en-US" altLang="en-US" sz="2000" b="0" i="0" u="none" strike="noStrike" cap="none" normalizeH="0" baseline="0" dirty="0">
              <a:ln>
                <a:noFill/>
              </a:ln>
              <a:solidFill>
                <a:schemeClr val="tx2"/>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2"/>
                </a:solidFill>
                <a:effectLst/>
                <a:cs typeface="Arial" panose="020B0604020202020204" pitchFamily="34" charset="0"/>
              </a:rPr>
              <a:t>SBCHC will provide Rapid Rehousing case management services to a minimum of 100 households that have been impacted by COVID-19.  </a:t>
            </a:r>
            <a:r>
              <a:rPr kumimoji="0" lang="en-US" altLang="en-US" sz="1100" b="0" i="0" u="none" strike="noStrike" cap="none" normalizeH="0" baseline="0" dirty="0">
                <a:ln>
                  <a:noFill/>
                </a:ln>
                <a:solidFill>
                  <a:schemeClr val="tx2"/>
                </a:solidFill>
                <a:effectLst/>
                <a:cs typeface="Arial" panose="020B0604020202020204" pitchFamily="34" charset="0"/>
              </a:rPr>
              <a:t> </a:t>
            </a:r>
            <a:endParaRPr kumimoji="0" lang="en-US" altLang="en-US" sz="700" b="0" i="0" u="none" strike="noStrike" cap="none" normalizeH="0" baseline="0" dirty="0">
              <a:ln>
                <a:noFill/>
              </a:ln>
              <a:solidFill>
                <a:schemeClr val="tx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en-US" altLang="en-US" sz="7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7178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II.d</a:t>
            </a:r>
            <a:r>
              <a:rPr lang="en-US" sz="3200">
                <a:latin typeface="Arial"/>
                <a:cs typeface="Arial"/>
              </a:rPr>
              <a:t>. Public Services</a:t>
            </a:r>
            <a:br>
              <a:rPr lang="en-US" sz="3200">
                <a:latin typeface="Arial"/>
                <a:cs typeface="Arial"/>
              </a:rPr>
            </a:br>
            <a:r>
              <a:rPr lang="en-US" sz="2800">
                <a:latin typeface="Arial"/>
                <a:cs typeface="Arial"/>
              </a:rPr>
              <a:t>Spring Branch Community Health Center</a:t>
            </a:r>
            <a:br>
              <a:rPr lang="en-US" sz="2800">
                <a:latin typeface="Arial"/>
                <a:cs typeface="Arial"/>
              </a:rPr>
            </a:br>
            <a:r>
              <a:rPr lang="en-US" sz="2400">
                <a:latin typeface="Arial"/>
                <a:cs typeface="Arial"/>
              </a:rPr>
              <a:t>(All Districts)</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graphicFrame>
        <p:nvGraphicFramePr>
          <p:cNvPr id="6" name="Table 5">
            <a:extLst>
              <a:ext uri="{FF2B5EF4-FFF2-40B4-BE49-F238E27FC236}">
                <a16:creationId xmlns:a16="http://schemas.microsoft.com/office/drawing/2014/main" id="{07515927-744B-4E9C-9950-B839AEE4DEE1}"/>
              </a:ext>
            </a:extLst>
          </p:cNvPr>
          <p:cNvGraphicFramePr>
            <a:graphicFrameLocks noGrp="1"/>
          </p:cNvGraphicFramePr>
          <p:nvPr>
            <p:extLst>
              <p:ext uri="{D42A27DB-BD31-4B8C-83A1-F6EECF244321}">
                <p14:modId xmlns:p14="http://schemas.microsoft.com/office/powerpoint/2010/main" val="3901213908"/>
              </p:ext>
            </p:extLst>
          </p:nvPr>
        </p:nvGraphicFramePr>
        <p:xfrm>
          <a:off x="756355" y="3858266"/>
          <a:ext cx="7473244" cy="1463040"/>
        </p:xfrm>
        <a:graphic>
          <a:graphicData uri="http://schemas.openxmlformats.org/drawingml/2006/table">
            <a:tbl>
              <a:tblPr/>
              <a:tblGrid>
                <a:gridCol w="4617156">
                  <a:extLst>
                    <a:ext uri="{9D8B030D-6E8A-4147-A177-3AD203B41FA5}">
                      <a16:colId xmlns:a16="http://schemas.microsoft.com/office/drawing/2014/main" val="779702713"/>
                    </a:ext>
                  </a:extLst>
                </a:gridCol>
                <a:gridCol w="1636889">
                  <a:extLst>
                    <a:ext uri="{9D8B030D-6E8A-4147-A177-3AD203B41FA5}">
                      <a16:colId xmlns:a16="http://schemas.microsoft.com/office/drawing/2014/main" val="778897259"/>
                    </a:ext>
                  </a:extLst>
                </a:gridCol>
                <a:gridCol w="1219199">
                  <a:extLst>
                    <a:ext uri="{9D8B030D-6E8A-4147-A177-3AD203B41FA5}">
                      <a16:colId xmlns:a16="http://schemas.microsoft.com/office/drawing/2014/main" val="3973925950"/>
                    </a:ext>
                  </a:extLst>
                </a:gridCol>
              </a:tblGrid>
              <a:tr h="0">
                <a:tc>
                  <a:txBody>
                    <a:bodyPr/>
                    <a:lstStyle/>
                    <a:p>
                      <a:pPr algn="ctr" rtl="0" fontAlgn="base"/>
                      <a:r>
                        <a:rPr lang="en-US" sz="1800" b="1" i="0" dirty="0">
                          <a:solidFill>
                            <a:schemeClr val="tx2"/>
                          </a:solidFill>
                          <a:effectLst/>
                          <a:latin typeface="Arial" panose="020B0604020202020204" pitchFamily="34" charset="0"/>
                        </a:rPr>
                        <a:t>FUNDING SOURCE</a:t>
                      </a:r>
                      <a:r>
                        <a:rPr lang="en-US" sz="1800" b="0" i="0" dirty="0">
                          <a:solidFill>
                            <a:schemeClr val="tx2"/>
                          </a:solidFill>
                          <a:effectLst/>
                          <a:latin typeface="Arial" panose="020B0604020202020204" pitchFamily="34" charset="0"/>
                        </a:rPr>
                        <a:t> </a:t>
                      </a:r>
                      <a:endParaRPr lang="en-US" sz="1800" b="0" i="0" dirty="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1" i="0">
                          <a:solidFill>
                            <a:schemeClr val="tx2"/>
                          </a:solidFill>
                          <a:effectLst/>
                          <a:latin typeface="Arial" panose="020B0604020202020204" pitchFamily="34" charset="0"/>
                        </a:rPr>
                        <a:t>AMOUNT</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1" i="0">
                          <a:solidFill>
                            <a:schemeClr val="tx2"/>
                          </a:solidFill>
                          <a:effectLst/>
                          <a:latin typeface="Arial" panose="020B0604020202020204" pitchFamily="34" charset="0"/>
                        </a:rPr>
                        <a:t>Percent</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342163"/>
                  </a:ext>
                </a:extLst>
              </a:tr>
              <a:tr h="0">
                <a:tc>
                  <a:txBody>
                    <a:bodyPr/>
                    <a:lstStyle/>
                    <a:p>
                      <a:pPr algn="l" rtl="0" fontAlgn="base"/>
                      <a:r>
                        <a:rPr lang="en-US" sz="1800" b="0" i="0">
                          <a:solidFill>
                            <a:schemeClr val="tx2"/>
                          </a:solidFill>
                          <a:effectLst/>
                          <a:latin typeface="Arial" panose="020B0604020202020204" pitchFamily="34" charset="0"/>
                        </a:rPr>
                        <a:t>ESG-CV (Direct Services)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$668,071.00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90.91%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7514432"/>
                  </a:ext>
                </a:extLst>
              </a:tr>
              <a:tr h="0">
                <a:tc>
                  <a:txBody>
                    <a:bodyPr/>
                    <a:lstStyle/>
                    <a:p>
                      <a:pPr algn="l" rtl="0" fontAlgn="base"/>
                      <a:r>
                        <a:rPr lang="en-US" sz="1800" b="0" i="0">
                          <a:solidFill>
                            <a:schemeClr val="tx2"/>
                          </a:solidFill>
                          <a:effectLst/>
                          <a:latin typeface="Arial" panose="020B0604020202020204" pitchFamily="34" charset="0"/>
                        </a:rPr>
                        <a:t>CDBG-CV (Indirect – Administration)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$66,807.00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9.09%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535891"/>
                  </a:ext>
                </a:extLst>
              </a:tr>
              <a:tr h="0">
                <a:tc>
                  <a:txBody>
                    <a:bodyPr/>
                    <a:lstStyle/>
                    <a:p>
                      <a:pPr algn="l" rtl="0" fontAlgn="base"/>
                      <a:r>
                        <a:rPr lang="en-US" sz="1800" b="1" i="0">
                          <a:solidFill>
                            <a:schemeClr val="tx2"/>
                          </a:solidFill>
                          <a:effectLst/>
                          <a:latin typeface="Arial" panose="020B0604020202020204" pitchFamily="34" charset="0"/>
                        </a:rPr>
                        <a:t>Total</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$734,878.00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dirty="0">
                          <a:solidFill>
                            <a:schemeClr val="tx2"/>
                          </a:solidFill>
                          <a:effectLst/>
                          <a:latin typeface="Arial" panose="020B0604020202020204" pitchFamily="34" charset="0"/>
                        </a:rPr>
                        <a:t>100% </a:t>
                      </a:r>
                      <a:endParaRPr lang="en-US" sz="1800" b="0" i="0" dirty="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586728"/>
                  </a:ext>
                </a:extLst>
              </a:tr>
            </a:tbl>
          </a:graphicData>
        </a:graphic>
      </p:graphicFrame>
      <p:sp>
        <p:nvSpPr>
          <p:cNvPr id="4" name="TextBox 3">
            <a:extLst>
              <a:ext uri="{FF2B5EF4-FFF2-40B4-BE49-F238E27FC236}">
                <a16:creationId xmlns:a16="http://schemas.microsoft.com/office/drawing/2014/main" id="{1411FA2C-B8A1-481E-8A45-BC6460D35647}"/>
              </a:ext>
            </a:extLst>
          </p:cNvPr>
          <p:cNvSpPr txBox="1"/>
          <p:nvPr/>
        </p:nvSpPr>
        <p:spPr>
          <a:xfrm>
            <a:off x="666044" y="2105561"/>
            <a:ext cx="7563555" cy="1323439"/>
          </a:xfrm>
          <a:prstGeom prst="rect">
            <a:avLst/>
          </a:prstGeom>
          <a:noFill/>
        </p:spPr>
        <p:txBody>
          <a:bodyPr wrap="square" rtlCol="0">
            <a:spAutoFit/>
          </a:bodyPr>
          <a:lstStyle/>
          <a:p>
            <a:r>
              <a:rPr lang="en-US" sz="2000" dirty="0">
                <a:solidFill>
                  <a:schemeClr val="tx2"/>
                </a:solidFill>
                <a:latin typeface="+mj-lt"/>
              </a:rPr>
              <a:t>This is SBCHC’s first agreement with the City. </a:t>
            </a:r>
          </a:p>
          <a:p>
            <a:endParaRPr lang="en-US" sz="2000" dirty="0">
              <a:solidFill>
                <a:schemeClr val="tx2"/>
              </a:solidFill>
              <a:latin typeface="+mj-lt"/>
            </a:endParaRPr>
          </a:p>
          <a:p>
            <a:r>
              <a:rPr lang="en-US" sz="2000" dirty="0">
                <a:solidFill>
                  <a:schemeClr val="tx2"/>
                </a:solidFill>
                <a:latin typeface="+mj-lt"/>
              </a:rPr>
              <a:t>This agreement provides funding from October 1, 2020 – March 31, 2022. </a:t>
            </a:r>
          </a:p>
        </p:txBody>
      </p:sp>
    </p:spTree>
    <p:extLst>
      <p:ext uri="{BB962C8B-B14F-4D97-AF65-F5344CB8AC3E}">
        <p14:creationId xmlns:p14="http://schemas.microsoft.com/office/powerpoint/2010/main" val="178226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1000"/>
            <a:ext cx="8035231" cy="545199"/>
          </a:xfrm>
        </p:spPr>
        <p:txBody>
          <a:bodyPr>
            <a:noAutofit/>
          </a:bodyPr>
          <a:lstStyle/>
          <a:p>
            <a:pPr algn="ctr"/>
            <a:r>
              <a:rPr lang="en-US" sz="3200" dirty="0">
                <a:latin typeface="Arial"/>
                <a:cs typeface="Arial"/>
              </a:rPr>
              <a:t>Citywide Map of Multifamily Projects</a:t>
            </a:r>
            <a:endParaRPr lang="en-US" sz="2400" dirty="0">
              <a:latin typeface="Arial"/>
              <a:cs typeface="Arial"/>
            </a:endParaRPr>
          </a:p>
        </p:txBody>
      </p:sp>
      <p:pic>
        <p:nvPicPr>
          <p:cNvPr id="5" name="Picture 4">
            <a:extLst>
              <a:ext uri="{FF2B5EF4-FFF2-40B4-BE49-F238E27FC236}">
                <a16:creationId xmlns:a16="http://schemas.microsoft.com/office/drawing/2014/main" id="{FA44F73C-E61E-4E0E-8E71-3DEE2A510853}"/>
              </a:ext>
            </a:extLst>
          </p:cNvPr>
          <p:cNvPicPr>
            <a:picLocks noChangeAspect="1"/>
          </p:cNvPicPr>
          <p:nvPr/>
        </p:nvPicPr>
        <p:blipFill rotWithShape="1">
          <a:blip r:embed="rId2">
            <a:extLst>
              <a:ext uri="{28A0092B-C50C-407E-A947-70E740481C1C}">
                <a14:useLocalDpi xmlns:a14="http://schemas.microsoft.com/office/drawing/2010/main" val="0"/>
              </a:ext>
            </a:extLst>
          </a:blip>
          <a:srcRect l="15062" r="13827" b="12523"/>
          <a:stretch/>
        </p:blipFill>
        <p:spPr>
          <a:xfrm>
            <a:off x="1246205" y="1025755"/>
            <a:ext cx="6731779" cy="4665240"/>
          </a:xfrm>
          <a:prstGeom prst="rect">
            <a:avLst/>
          </a:prstGeom>
        </p:spPr>
      </p:pic>
      <p:sp>
        <p:nvSpPr>
          <p:cNvPr id="6" name="Rectangle 5">
            <a:extLst>
              <a:ext uri="{FF2B5EF4-FFF2-40B4-BE49-F238E27FC236}">
                <a16:creationId xmlns:a16="http://schemas.microsoft.com/office/drawing/2014/main" id="{D8434EFD-6BAB-4FBA-B7E0-5681CD87879B}"/>
              </a:ext>
            </a:extLst>
          </p:cNvPr>
          <p:cNvSpPr/>
          <p:nvPr/>
        </p:nvSpPr>
        <p:spPr>
          <a:xfrm>
            <a:off x="1840090" y="5736151"/>
            <a:ext cx="5384800" cy="369332"/>
          </a:xfrm>
          <a:prstGeom prst="rect">
            <a:avLst/>
          </a:prstGeom>
        </p:spPr>
        <p:txBody>
          <a:bodyPr wrap="square">
            <a:spAutoFit/>
          </a:bodyPr>
          <a:lstStyle/>
          <a:p>
            <a:r>
              <a:rPr lang="en-US" u="sng" dirty="0">
                <a:solidFill>
                  <a:srgbClr val="0563C1"/>
                </a:solidFill>
                <a:latin typeface="Calibri" panose="020F0502020204030204" pitchFamily="34" charset="0"/>
                <a:ea typeface="Calibri" panose="020F0502020204030204" pitchFamily="34" charset="0"/>
                <a:hlinkClick r:id="rId3"/>
              </a:rPr>
              <a:t>https://recovery.houstontx.gov/multifamily-program/</a:t>
            </a:r>
            <a:endParaRPr lang="en-US" dirty="0"/>
          </a:p>
        </p:txBody>
      </p:sp>
    </p:spTree>
    <p:extLst>
      <p:ext uri="{BB962C8B-B14F-4D97-AF65-F5344CB8AC3E}">
        <p14:creationId xmlns:p14="http://schemas.microsoft.com/office/powerpoint/2010/main" val="372084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1000"/>
            <a:ext cx="8035231" cy="1109974"/>
          </a:xfrm>
        </p:spPr>
        <p:txBody>
          <a:bodyPr>
            <a:noAutofit/>
          </a:bodyPr>
          <a:lstStyle/>
          <a:p>
            <a:r>
              <a:rPr lang="en-US" sz="3200">
                <a:latin typeface="Arial"/>
                <a:cs typeface="Arial"/>
              </a:rPr>
              <a:t>III. Multifamily Overview: Funding</a:t>
            </a:r>
            <a:endParaRPr lang="en-US" sz="2800">
              <a:latin typeface="Arial"/>
              <a:cs typeface="Arial"/>
            </a:endParaRP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4" name="TextBox 3">
            <a:extLst>
              <a:ext uri="{FF2B5EF4-FFF2-40B4-BE49-F238E27FC236}">
                <a16:creationId xmlns:a16="http://schemas.microsoft.com/office/drawing/2014/main" id="{CF22C9A8-4D08-4A8F-89DF-9A2882FE6472}"/>
              </a:ext>
            </a:extLst>
          </p:cNvPr>
          <p:cNvSpPr txBox="1"/>
          <p:nvPr/>
        </p:nvSpPr>
        <p:spPr>
          <a:xfrm>
            <a:off x="711200" y="1659465"/>
            <a:ext cx="7929800" cy="3416320"/>
          </a:xfrm>
          <a:prstGeom prst="rect">
            <a:avLst/>
          </a:prstGeom>
          <a:noFill/>
        </p:spPr>
        <p:txBody>
          <a:bodyPr wrap="square" rtlCol="0">
            <a:spAutoFit/>
          </a:bodyPr>
          <a:lstStyle/>
          <a:p>
            <a:pPr algn="just" fontAlgn="base"/>
            <a:r>
              <a:rPr lang="en-US" sz="2400" dirty="0">
                <a:solidFill>
                  <a:schemeClr val="tx2"/>
                </a:solidFill>
                <a:latin typeface="+mj-lt"/>
              </a:rPr>
              <a:t>The following Multifamily projects are funded by CDBG-DR17 program funds awarded by the United States Department of Housing and Urban Development, through the Texas General Land Office.</a:t>
            </a:r>
          </a:p>
          <a:p>
            <a:pPr algn="just" fontAlgn="base"/>
            <a:endParaRPr lang="en-US" sz="2400" dirty="0">
              <a:solidFill>
                <a:schemeClr val="tx2"/>
              </a:solidFill>
              <a:latin typeface="+mj-lt"/>
            </a:endParaRPr>
          </a:p>
          <a:p>
            <a:pPr algn="just" fontAlgn="base"/>
            <a:r>
              <a:rPr lang="en-US" sz="2400" dirty="0">
                <a:solidFill>
                  <a:schemeClr val="tx2"/>
                </a:solidFill>
                <a:latin typeface="+mj-lt"/>
              </a:rPr>
              <a:t>The aim is to provide affordable rental units for low- to moderate- income households, in accordance with the City’s Harvey Multifamily Program Guidelines, implemented by HCDD. </a:t>
            </a:r>
          </a:p>
        </p:txBody>
      </p:sp>
    </p:spTree>
    <p:extLst>
      <p:ext uri="{BB962C8B-B14F-4D97-AF65-F5344CB8AC3E}">
        <p14:creationId xmlns:p14="http://schemas.microsoft.com/office/powerpoint/2010/main" val="308952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1000"/>
            <a:ext cx="8035231" cy="1109974"/>
          </a:xfrm>
        </p:spPr>
        <p:txBody>
          <a:bodyPr>
            <a:noAutofit/>
          </a:bodyPr>
          <a:lstStyle/>
          <a:p>
            <a:r>
              <a:rPr lang="en-US" sz="3200">
                <a:latin typeface="Arial"/>
                <a:cs typeface="Arial"/>
              </a:rPr>
              <a:t>III. Multifamily Overview: Affordability</a:t>
            </a:r>
            <a:endParaRPr lang="en-US" sz="2400">
              <a:latin typeface="Arial"/>
              <a:cs typeface="Arial"/>
            </a:endParaRP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4" name="TextBox 3">
            <a:extLst>
              <a:ext uri="{FF2B5EF4-FFF2-40B4-BE49-F238E27FC236}">
                <a16:creationId xmlns:a16="http://schemas.microsoft.com/office/drawing/2014/main" id="{CF22C9A8-4D08-4A8F-89DF-9A2882FE6472}"/>
              </a:ext>
            </a:extLst>
          </p:cNvPr>
          <p:cNvSpPr txBox="1"/>
          <p:nvPr/>
        </p:nvSpPr>
        <p:spPr>
          <a:xfrm>
            <a:off x="605770" y="1659465"/>
            <a:ext cx="8035230" cy="3416320"/>
          </a:xfrm>
          <a:prstGeom prst="rect">
            <a:avLst/>
          </a:prstGeom>
          <a:noFill/>
        </p:spPr>
        <p:txBody>
          <a:bodyPr wrap="square" rtlCol="0">
            <a:spAutoFit/>
          </a:bodyPr>
          <a:lstStyle/>
          <a:p>
            <a:pPr algn="just" fontAlgn="base"/>
            <a:r>
              <a:rPr lang="en-US" sz="2400" dirty="0">
                <a:solidFill>
                  <a:schemeClr val="tx2"/>
                </a:solidFill>
                <a:latin typeface="+mj-lt"/>
              </a:rPr>
              <a:t>The loan and affordability period will be 40 years and will commence when the construction period is completed. The loan will be non-amortizing throughout both the construction and affordability period. </a:t>
            </a:r>
          </a:p>
          <a:p>
            <a:pPr algn="just" fontAlgn="base"/>
            <a:endParaRPr lang="en-US" sz="2400" dirty="0">
              <a:solidFill>
                <a:schemeClr val="tx2"/>
              </a:solidFill>
              <a:latin typeface="+mj-lt"/>
            </a:endParaRPr>
          </a:p>
          <a:p>
            <a:pPr algn="just" fontAlgn="base"/>
            <a:r>
              <a:rPr lang="en-US" sz="2400" dirty="0">
                <a:solidFill>
                  <a:schemeClr val="tx2"/>
                </a:solidFill>
                <a:latin typeface="+mj-lt"/>
              </a:rPr>
              <a:t>Following project completion, the outstanding principal balance of the note shall accrue at 1% interest. Borrower will pay an annual installment of interest from available cash flow. </a:t>
            </a:r>
          </a:p>
        </p:txBody>
      </p:sp>
    </p:spTree>
    <p:extLst>
      <p:ext uri="{BB962C8B-B14F-4D97-AF65-F5344CB8AC3E}">
        <p14:creationId xmlns:p14="http://schemas.microsoft.com/office/powerpoint/2010/main" val="239910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III.a</a:t>
            </a:r>
            <a:r>
              <a:rPr lang="en-US" sz="3200">
                <a:latin typeface="Arial"/>
                <a:cs typeface="Arial"/>
              </a:rPr>
              <a:t>. Multifamily</a:t>
            </a:r>
            <a:br>
              <a:rPr lang="en-US" sz="3200">
                <a:latin typeface="Arial"/>
                <a:cs typeface="Arial"/>
              </a:rPr>
            </a:br>
            <a:r>
              <a:rPr lang="en-US" sz="2800">
                <a:latin typeface="Arial"/>
                <a:cs typeface="Arial"/>
              </a:rPr>
              <a:t>Canal Street Lofts </a:t>
            </a:r>
            <a:r>
              <a:rPr lang="en-US" sz="2400">
                <a:latin typeface="Arial"/>
                <a:cs typeface="Arial"/>
              </a:rPr>
              <a:t>(District H)</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4" name="TextBox 3">
            <a:extLst>
              <a:ext uri="{FF2B5EF4-FFF2-40B4-BE49-F238E27FC236}">
                <a16:creationId xmlns:a16="http://schemas.microsoft.com/office/drawing/2014/main" id="{1CBA62AF-1B8A-46A3-8EDD-AD5A76CED176}"/>
              </a:ext>
            </a:extLst>
          </p:cNvPr>
          <p:cNvSpPr txBox="1"/>
          <p:nvPr/>
        </p:nvSpPr>
        <p:spPr>
          <a:xfrm>
            <a:off x="605769" y="1625599"/>
            <a:ext cx="8047076" cy="4093428"/>
          </a:xfrm>
          <a:prstGeom prst="rect">
            <a:avLst/>
          </a:prstGeom>
          <a:noFill/>
        </p:spPr>
        <p:txBody>
          <a:bodyPr wrap="square" rtlCol="0">
            <a:spAutoFit/>
          </a:bodyPr>
          <a:lstStyle/>
          <a:p>
            <a:pPr algn="just" fontAlgn="base"/>
            <a:r>
              <a:rPr lang="en-US" sz="2000" dirty="0">
                <a:solidFill>
                  <a:schemeClr val="tx2"/>
                </a:solidFill>
                <a:latin typeface="+mj-lt"/>
              </a:rPr>
              <a:t>An Ordinance authorizing $12,000,000.00 of Community  Development Block Grant - Disaster Recovery 2017 (CDBG-DR17) funds, for a Contract between the City of Houston (City) and Education Based Housing, Inc., (Borrower) a nonprofit partner of Blazer, a Houston-based, long-term owner of many affordable apartment communities. </a:t>
            </a:r>
          </a:p>
          <a:p>
            <a:pPr algn="just" fontAlgn="base"/>
            <a:endParaRPr lang="en-US" sz="2000" dirty="0">
              <a:solidFill>
                <a:schemeClr val="tx2"/>
              </a:solidFill>
              <a:latin typeface="+mj-lt"/>
            </a:endParaRPr>
          </a:p>
          <a:p>
            <a:pPr algn="just" fontAlgn="base"/>
            <a:r>
              <a:rPr lang="en-US" sz="2000" dirty="0">
                <a:solidFill>
                  <a:schemeClr val="tx2"/>
                </a:solidFill>
                <a:latin typeface="+mj-lt"/>
              </a:rPr>
              <a:t>The loan will be used towards the land acquisition and new development of Canal Street Lofts, to be located at 5601 Canal St. Houston, TX 77011, in the Second Ward Complete Community.   </a:t>
            </a:r>
          </a:p>
          <a:p>
            <a:pPr algn="just" fontAlgn="base"/>
            <a:endParaRPr lang="en-US" sz="2000" dirty="0">
              <a:solidFill>
                <a:schemeClr val="tx2"/>
              </a:solidFill>
              <a:latin typeface="+mj-lt"/>
            </a:endParaRPr>
          </a:p>
          <a:p>
            <a:pPr algn="just" fontAlgn="base"/>
            <a:r>
              <a:rPr lang="en-US" sz="2000" dirty="0">
                <a:solidFill>
                  <a:schemeClr val="tx2"/>
                </a:solidFill>
                <a:latin typeface="+mj-lt"/>
              </a:rPr>
              <a:t>The development will be a 150-unit podium style affordable rental development serving working families. </a:t>
            </a:r>
            <a:endParaRPr lang="en-US" dirty="0"/>
          </a:p>
        </p:txBody>
      </p:sp>
    </p:spTree>
    <p:extLst>
      <p:ext uri="{BB962C8B-B14F-4D97-AF65-F5344CB8AC3E}">
        <p14:creationId xmlns:p14="http://schemas.microsoft.com/office/powerpoint/2010/main" val="189538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238866"/>
            <a:ext cx="7927676" cy="686601"/>
          </a:xfrm>
        </p:spPr>
        <p:txBody>
          <a:bodyPr>
            <a:noAutofit/>
          </a:bodyPr>
          <a:lstStyle/>
          <a:p>
            <a:pPr algn="ctr"/>
            <a:r>
              <a:rPr lang="en-US"/>
              <a:t>HCDD Agenda</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751734" y="1245270"/>
            <a:ext cx="7770822" cy="4294110"/>
          </a:xfrm>
        </p:spPr>
        <p:txBody>
          <a:bodyPr vert="horz" lIns="91440" tIns="45720" rIns="91440" bIns="45720" rtlCol="0" anchor="t">
            <a:noAutofit/>
          </a:bodyPr>
          <a:lstStyle/>
          <a:p>
            <a:pPr marL="0" indent="0">
              <a:lnSpc>
                <a:spcPct val="150000"/>
              </a:lnSpc>
              <a:buNone/>
            </a:pPr>
            <a:r>
              <a:rPr lang="en-US">
                <a:solidFill>
                  <a:schemeClr val="tx2"/>
                </a:solidFill>
                <a:cs typeface="Arial"/>
              </a:rPr>
              <a:t>I.     Welcome/Call to Order  </a:t>
            </a:r>
          </a:p>
          <a:p>
            <a:pPr marL="0" indent="0">
              <a:lnSpc>
                <a:spcPct val="150000"/>
              </a:lnSpc>
              <a:buNone/>
            </a:pPr>
            <a:r>
              <a:rPr lang="en-US">
                <a:solidFill>
                  <a:schemeClr val="tx2"/>
                </a:solidFill>
                <a:cs typeface="Arial"/>
              </a:rPr>
              <a:t>II.    Public Services</a:t>
            </a:r>
          </a:p>
          <a:p>
            <a:pPr marL="0" indent="0">
              <a:lnSpc>
                <a:spcPct val="150000"/>
              </a:lnSpc>
              <a:buNone/>
            </a:pPr>
            <a:r>
              <a:rPr lang="en-US">
                <a:solidFill>
                  <a:schemeClr val="tx2"/>
                </a:solidFill>
                <a:cs typeface="Arial"/>
              </a:rPr>
              <a:t>III.   Multifamily</a:t>
            </a:r>
          </a:p>
          <a:p>
            <a:pPr marL="0" indent="0">
              <a:lnSpc>
                <a:spcPct val="150000"/>
              </a:lnSpc>
              <a:buNone/>
            </a:pPr>
            <a:r>
              <a:rPr lang="en-US">
                <a:solidFill>
                  <a:schemeClr val="tx2"/>
                </a:solidFill>
                <a:cs typeface="Arial"/>
              </a:rPr>
              <a:t>IV.   Director's Comments</a:t>
            </a:r>
          </a:p>
          <a:p>
            <a:pPr marL="0" indent="0">
              <a:lnSpc>
                <a:spcPct val="150000"/>
              </a:lnSpc>
              <a:buNone/>
            </a:pPr>
            <a:r>
              <a:rPr lang="en-US">
                <a:solidFill>
                  <a:schemeClr val="tx2"/>
                </a:solidFill>
                <a:cs typeface="Arial"/>
              </a:rPr>
              <a:t>V.    Public Comments</a:t>
            </a:r>
          </a:p>
        </p:txBody>
      </p:sp>
    </p:spTree>
    <p:extLst>
      <p:ext uri="{BB962C8B-B14F-4D97-AF65-F5344CB8AC3E}">
        <p14:creationId xmlns:p14="http://schemas.microsoft.com/office/powerpoint/2010/main" val="9224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III.a</a:t>
            </a:r>
            <a:r>
              <a:rPr lang="en-US" sz="3200">
                <a:latin typeface="Arial"/>
                <a:cs typeface="Arial"/>
              </a:rPr>
              <a:t>. Multifamily</a:t>
            </a:r>
            <a:br>
              <a:rPr lang="en-US" sz="3200">
                <a:latin typeface="Arial"/>
                <a:cs typeface="Arial"/>
              </a:rPr>
            </a:br>
            <a:r>
              <a:rPr lang="en-US" sz="2800">
                <a:latin typeface="Arial"/>
                <a:cs typeface="Arial"/>
              </a:rPr>
              <a:t>Canal Street Lofts </a:t>
            </a:r>
            <a:r>
              <a:rPr lang="en-US" sz="2400">
                <a:latin typeface="Arial"/>
                <a:cs typeface="Arial"/>
              </a:rPr>
              <a:t>(District H)</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4" name="TextBox 3">
            <a:extLst>
              <a:ext uri="{FF2B5EF4-FFF2-40B4-BE49-F238E27FC236}">
                <a16:creationId xmlns:a16="http://schemas.microsoft.com/office/drawing/2014/main" id="{1CBA62AF-1B8A-46A3-8EDD-AD5A76CED176}"/>
              </a:ext>
            </a:extLst>
          </p:cNvPr>
          <p:cNvSpPr txBox="1"/>
          <p:nvPr/>
        </p:nvSpPr>
        <p:spPr>
          <a:xfrm>
            <a:off x="605769" y="1625599"/>
            <a:ext cx="8047076" cy="4401205"/>
          </a:xfrm>
          <a:prstGeom prst="rect">
            <a:avLst/>
          </a:prstGeom>
          <a:noFill/>
        </p:spPr>
        <p:txBody>
          <a:bodyPr wrap="square" rtlCol="0">
            <a:spAutoFit/>
          </a:bodyPr>
          <a:lstStyle/>
          <a:p>
            <a:pPr algn="just" fontAlgn="base"/>
            <a:r>
              <a:rPr lang="en-US" sz="2000" dirty="0">
                <a:solidFill>
                  <a:schemeClr val="tx2"/>
                </a:solidFill>
                <a:latin typeface="+mj-lt"/>
              </a:rPr>
              <a:t>Canal Street Lofts will provide a mix of one-, two-, and three-bedroom units serving low- to moderate-income households at 30%, 50%, and 60% of the Area Median Income. There are no existing Low Income Housing Tax Credit -financed communities within the census tract.  </a:t>
            </a:r>
          </a:p>
          <a:p>
            <a:pPr algn="just" fontAlgn="base"/>
            <a:r>
              <a:rPr lang="en-US" sz="2000" dirty="0">
                <a:solidFill>
                  <a:schemeClr val="tx2"/>
                </a:solidFill>
                <a:latin typeface="+mj-lt"/>
              </a:rPr>
              <a:t> </a:t>
            </a:r>
          </a:p>
          <a:p>
            <a:pPr algn="just" fontAlgn="base"/>
            <a:r>
              <a:rPr lang="en-US" sz="2000" dirty="0">
                <a:solidFill>
                  <a:schemeClr val="tx2"/>
                </a:solidFill>
                <a:latin typeface="+mj-lt"/>
              </a:rPr>
              <a:t>The property is transit-oriented with a METRO high‐frequency bus stop on its front corner, and less than a 5‐minute walk to a </a:t>
            </a:r>
            <a:r>
              <a:rPr lang="en-US" sz="2000" dirty="0" err="1">
                <a:solidFill>
                  <a:schemeClr val="tx2"/>
                </a:solidFill>
                <a:latin typeface="+mj-lt"/>
              </a:rPr>
              <a:t>METRORail</a:t>
            </a:r>
            <a:r>
              <a:rPr lang="en-US" sz="2000" dirty="0">
                <a:solidFill>
                  <a:schemeClr val="tx2"/>
                </a:solidFill>
                <a:latin typeface="+mj-lt"/>
              </a:rPr>
              <a:t> stop and the Harrisburg Hike &amp; Bike Trail. </a:t>
            </a:r>
          </a:p>
          <a:p>
            <a:pPr algn="just" fontAlgn="base"/>
            <a:endParaRPr lang="en-US" sz="2000" dirty="0">
              <a:solidFill>
                <a:schemeClr val="tx2"/>
              </a:solidFill>
              <a:latin typeface="+mj-lt"/>
            </a:endParaRPr>
          </a:p>
          <a:p>
            <a:pPr algn="just" fontAlgn="base"/>
            <a:r>
              <a:rPr lang="en-US" sz="2000" dirty="0">
                <a:solidFill>
                  <a:schemeClr val="tx2"/>
                </a:solidFill>
                <a:latin typeface="+mj-lt"/>
              </a:rPr>
              <a:t>The community will offer children’s after‐school activities, mentoring opportunities, adult‐education classes, career training/placement partnerships, health &amp; wellness seminars, and onsite activities/social events.  </a:t>
            </a:r>
          </a:p>
        </p:txBody>
      </p:sp>
    </p:spTree>
    <p:extLst>
      <p:ext uri="{BB962C8B-B14F-4D97-AF65-F5344CB8AC3E}">
        <p14:creationId xmlns:p14="http://schemas.microsoft.com/office/powerpoint/2010/main" val="161546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593925" y="380999"/>
            <a:ext cx="8047075" cy="1199445"/>
          </a:xfrm>
        </p:spPr>
        <p:txBody>
          <a:bodyPr>
            <a:noAutofit/>
          </a:bodyPr>
          <a:lstStyle/>
          <a:p>
            <a:r>
              <a:rPr lang="en-US" sz="3200" err="1">
                <a:latin typeface="Arial"/>
                <a:cs typeface="Arial"/>
              </a:rPr>
              <a:t>III.a</a:t>
            </a:r>
            <a:r>
              <a:rPr lang="en-US" sz="3200">
                <a:latin typeface="Arial"/>
                <a:cs typeface="Arial"/>
              </a:rPr>
              <a:t>. Multifamily</a:t>
            </a:r>
            <a:br>
              <a:rPr lang="en-US" sz="3200">
                <a:latin typeface="Arial"/>
                <a:cs typeface="Arial"/>
              </a:rPr>
            </a:br>
            <a:r>
              <a:rPr lang="en-US" sz="2800">
                <a:latin typeface="Arial"/>
                <a:cs typeface="Arial"/>
              </a:rPr>
              <a:t>Canal Street Lofts </a:t>
            </a:r>
            <a:r>
              <a:rPr lang="en-US" sz="2400">
                <a:latin typeface="Arial"/>
                <a:cs typeface="Arial"/>
              </a:rPr>
              <a:t>(District H)</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4" name="TextBox 3">
            <a:extLst>
              <a:ext uri="{FF2B5EF4-FFF2-40B4-BE49-F238E27FC236}">
                <a16:creationId xmlns:a16="http://schemas.microsoft.com/office/drawing/2014/main" id="{1CBA62AF-1B8A-46A3-8EDD-AD5A76CED176}"/>
              </a:ext>
            </a:extLst>
          </p:cNvPr>
          <p:cNvSpPr txBox="1"/>
          <p:nvPr/>
        </p:nvSpPr>
        <p:spPr>
          <a:xfrm>
            <a:off x="605769" y="1682044"/>
            <a:ext cx="8047076" cy="3170099"/>
          </a:xfrm>
          <a:prstGeom prst="rect">
            <a:avLst/>
          </a:prstGeom>
          <a:noFill/>
        </p:spPr>
        <p:txBody>
          <a:bodyPr wrap="square" rtlCol="0">
            <a:spAutoFit/>
          </a:bodyPr>
          <a:lstStyle/>
          <a:p>
            <a:pPr algn="just" fontAlgn="base"/>
            <a:endParaRPr lang="en-US" sz="2000">
              <a:solidFill>
                <a:schemeClr val="tx2"/>
              </a:solidFill>
              <a:latin typeface="+mj-lt"/>
            </a:endParaRPr>
          </a:p>
          <a:p>
            <a:pPr algn="just" fontAlgn="base"/>
            <a:endParaRPr lang="en-US" sz="2000">
              <a:solidFill>
                <a:schemeClr val="tx2"/>
              </a:solidFill>
              <a:latin typeface="+mj-lt"/>
            </a:endParaRPr>
          </a:p>
          <a:p>
            <a:pPr algn="just" fontAlgn="base"/>
            <a:endParaRPr lang="en-US" sz="2000">
              <a:solidFill>
                <a:schemeClr val="tx2"/>
              </a:solidFill>
              <a:latin typeface="+mj-lt"/>
            </a:endParaRPr>
          </a:p>
          <a:p>
            <a:pPr algn="just" fontAlgn="base"/>
            <a:endParaRPr lang="en-US" sz="2000">
              <a:solidFill>
                <a:schemeClr val="tx2"/>
              </a:solidFill>
              <a:latin typeface="+mj-lt"/>
            </a:endParaRPr>
          </a:p>
          <a:p>
            <a:pPr algn="just" fontAlgn="base"/>
            <a:endParaRPr lang="en-US" sz="2000">
              <a:solidFill>
                <a:schemeClr val="tx2"/>
              </a:solidFill>
              <a:latin typeface="+mj-lt"/>
            </a:endParaRPr>
          </a:p>
          <a:p>
            <a:pPr algn="just" fontAlgn="base"/>
            <a:endParaRPr lang="en-US" sz="2000">
              <a:solidFill>
                <a:schemeClr val="tx2"/>
              </a:solidFill>
              <a:latin typeface="+mj-lt"/>
            </a:endParaRPr>
          </a:p>
          <a:p>
            <a:pPr algn="just" fontAlgn="base"/>
            <a:endParaRPr lang="en-US" sz="2000">
              <a:solidFill>
                <a:schemeClr val="tx2"/>
              </a:solidFill>
              <a:latin typeface="+mj-lt"/>
            </a:endParaRPr>
          </a:p>
          <a:p>
            <a:pPr algn="just" fontAlgn="base"/>
            <a:endParaRPr lang="en-US" sz="2000">
              <a:solidFill>
                <a:schemeClr val="tx2"/>
              </a:solidFill>
              <a:latin typeface="+mj-lt"/>
            </a:endParaRPr>
          </a:p>
          <a:p>
            <a:pPr algn="just" fontAlgn="base"/>
            <a:endParaRPr lang="en-US" sz="2000">
              <a:solidFill>
                <a:schemeClr val="tx2"/>
              </a:solidFill>
              <a:latin typeface="+mj-lt"/>
            </a:endParaRPr>
          </a:p>
          <a:p>
            <a:pPr algn="just" fontAlgn="base"/>
            <a:endParaRPr lang="en-US" sz="2000">
              <a:solidFill>
                <a:schemeClr val="tx2"/>
              </a:solidFill>
              <a:latin typeface="+mj-lt"/>
            </a:endParaRPr>
          </a:p>
        </p:txBody>
      </p:sp>
      <p:graphicFrame>
        <p:nvGraphicFramePr>
          <p:cNvPr id="5" name="Table 4">
            <a:extLst>
              <a:ext uri="{FF2B5EF4-FFF2-40B4-BE49-F238E27FC236}">
                <a16:creationId xmlns:a16="http://schemas.microsoft.com/office/drawing/2014/main" id="{D7DF061C-5118-4325-8352-3651A88C1192}"/>
              </a:ext>
            </a:extLst>
          </p:cNvPr>
          <p:cNvGraphicFramePr>
            <a:graphicFrameLocks noGrp="1"/>
          </p:cNvGraphicFramePr>
          <p:nvPr>
            <p:extLst>
              <p:ext uri="{D42A27DB-BD31-4B8C-83A1-F6EECF244321}">
                <p14:modId xmlns:p14="http://schemas.microsoft.com/office/powerpoint/2010/main" val="254865800"/>
              </p:ext>
            </p:extLst>
          </p:nvPr>
        </p:nvGraphicFramePr>
        <p:xfrm>
          <a:off x="605769" y="1614311"/>
          <a:ext cx="7932462" cy="4141181"/>
        </p:xfrm>
        <a:graphic>
          <a:graphicData uri="http://schemas.openxmlformats.org/drawingml/2006/table">
            <a:tbl>
              <a:tblPr/>
              <a:tblGrid>
                <a:gridCol w="2523965">
                  <a:extLst>
                    <a:ext uri="{9D8B030D-6E8A-4147-A177-3AD203B41FA5}">
                      <a16:colId xmlns:a16="http://schemas.microsoft.com/office/drawing/2014/main" val="4265767539"/>
                    </a:ext>
                  </a:extLst>
                </a:gridCol>
                <a:gridCol w="1874946">
                  <a:extLst>
                    <a:ext uri="{9D8B030D-6E8A-4147-A177-3AD203B41FA5}">
                      <a16:colId xmlns:a16="http://schemas.microsoft.com/office/drawing/2014/main" val="277850479"/>
                    </a:ext>
                  </a:extLst>
                </a:gridCol>
                <a:gridCol w="1779942">
                  <a:extLst>
                    <a:ext uri="{9D8B030D-6E8A-4147-A177-3AD203B41FA5}">
                      <a16:colId xmlns:a16="http://schemas.microsoft.com/office/drawing/2014/main" val="2795016920"/>
                    </a:ext>
                  </a:extLst>
                </a:gridCol>
                <a:gridCol w="1753609">
                  <a:extLst>
                    <a:ext uri="{9D8B030D-6E8A-4147-A177-3AD203B41FA5}">
                      <a16:colId xmlns:a16="http://schemas.microsoft.com/office/drawing/2014/main" val="1096032793"/>
                    </a:ext>
                  </a:extLst>
                </a:gridCol>
              </a:tblGrid>
              <a:tr h="352393">
                <a:tc gridSpan="4">
                  <a:txBody>
                    <a:bodyPr/>
                    <a:lstStyle/>
                    <a:p>
                      <a:pPr algn="ctr" rtl="0" fontAlgn="base"/>
                      <a:r>
                        <a:rPr lang="en-US" sz="1600" b="1" i="0">
                          <a:solidFill>
                            <a:schemeClr val="tx2"/>
                          </a:solidFill>
                          <a:effectLst/>
                          <a:latin typeface="Arial" panose="020B0604020202020204" pitchFamily="34" charset="0"/>
                        </a:rPr>
                        <a:t>Sources &amp; Uses</a:t>
                      </a:r>
                      <a:r>
                        <a:rPr lang="en-US" sz="1600" b="0" i="0">
                          <a:solidFill>
                            <a:schemeClr val="tx2"/>
                          </a:solidFill>
                          <a:effectLst/>
                          <a:latin typeface="Arial" panose="020B0604020202020204" pitchFamily="34" charset="0"/>
                        </a:rPr>
                        <a:t> </a:t>
                      </a:r>
                      <a:endParaRPr lang="en-US" sz="1600" b="0" i="0">
                        <a:solidFill>
                          <a:schemeClr val="tx2"/>
                        </a:solidFill>
                        <a:effectLs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5051927"/>
                  </a:ext>
                </a:extLst>
              </a:tr>
              <a:tr h="352393">
                <a:tc>
                  <a:txBody>
                    <a:bodyPr/>
                    <a:lstStyle/>
                    <a:p>
                      <a:pPr algn="just" rtl="0" fontAlgn="base"/>
                      <a:r>
                        <a:rPr lang="en-US" sz="1600" b="1" i="0">
                          <a:solidFill>
                            <a:schemeClr val="bg1"/>
                          </a:solidFill>
                          <a:effectLst/>
                          <a:latin typeface="Arial" panose="020B0604020202020204" pitchFamily="34" charset="0"/>
                        </a:rPr>
                        <a:t>Sources</a:t>
                      </a:r>
                      <a:r>
                        <a:rPr lang="en-US" sz="1600" b="0" i="0">
                          <a:solidFill>
                            <a:schemeClr val="bg1"/>
                          </a:solidFill>
                          <a:effectLst/>
                          <a:latin typeface="Arial" panose="020B0604020202020204" pitchFamily="34" charset="0"/>
                        </a:rPr>
                        <a:t> </a:t>
                      </a:r>
                      <a:endParaRPr lang="en-US" sz="1600" b="0" i="0">
                        <a:solidFill>
                          <a:schemeClr val="bg1"/>
                        </a:solidFill>
                        <a:effectLst/>
                      </a:endParaRPr>
                    </a:p>
                  </a:txBody>
                  <a:tcPr anchor="ctr">
                    <a:lnL w="9525" cap="flat" cmpd="sng" algn="ctr">
                      <a:solidFill>
                        <a:srgbClr val="80580B"/>
                      </a:solidFill>
                      <a:prstDash val="solid"/>
                      <a:round/>
                      <a:headEnd type="none" w="med" len="med"/>
                      <a:tailEnd type="none" w="med" len="med"/>
                    </a:lnL>
                    <a:lnR w="9525" cap="flat" cmpd="sng" algn="ctr">
                      <a:solidFill>
                        <a:srgbClr val="80580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80580B"/>
                      </a:solidFill>
                      <a:prstDash val="solid"/>
                      <a:round/>
                      <a:headEnd type="none" w="med" len="med"/>
                      <a:tailEnd type="none" w="med" len="med"/>
                    </a:lnB>
                    <a:solidFill>
                      <a:schemeClr val="tx2"/>
                    </a:solidFill>
                  </a:tcPr>
                </a:tc>
                <a:tc>
                  <a:txBody>
                    <a:bodyPr/>
                    <a:lstStyle/>
                    <a:p>
                      <a:pPr algn="just" rtl="0" fontAlgn="base"/>
                      <a:r>
                        <a:rPr lang="en-US" sz="1600" b="1" i="0">
                          <a:solidFill>
                            <a:schemeClr val="bg1"/>
                          </a:solidFill>
                          <a:effectLst/>
                          <a:latin typeface="Arial" panose="020B0604020202020204" pitchFamily="34" charset="0"/>
                        </a:rPr>
                        <a:t>Amount</a:t>
                      </a:r>
                      <a:r>
                        <a:rPr lang="en-US" sz="1600" b="0" i="0">
                          <a:solidFill>
                            <a:schemeClr val="bg1"/>
                          </a:solidFill>
                          <a:effectLst/>
                          <a:latin typeface="Arial" panose="020B0604020202020204" pitchFamily="34" charset="0"/>
                        </a:rPr>
                        <a:t> </a:t>
                      </a:r>
                      <a:endParaRPr lang="en-US" sz="1600" b="0" i="0">
                        <a:solidFill>
                          <a:schemeClr val="bg1"/>
                        </a:solidFill>
                        <a:effectLst/>
                      </a:endParaRPr>
                    </a:p>
                  </a:txBody>
                  <a:tcPr anchor="b">
                    <a:lnL w="9525" cap="flat" cmpd="sng" algn="ctr">
                      <a:solidFill>
                        <a:srgbClr val="80580B"/>
                      </a:solidFill>
                      <a:prstDash val="solid"/>
                      <a:round/>
                      <a:headEnd type="none" w="med" len="med"/>
                      <a:tailEnd type="none" w="med" len="med"/>
                    </a:lnL>
                    <a:lnR w="9525" cap="flat" cmpd="sng" algn="ctr">
                      <a:solidFill>
                        <a:srgbClr val="E0670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E0670B"/>
                      </a:solidFill>
                      <a:prstDash val="solid"/>
                      <a:round/>
                      <a:headEnd type="none" w="med" len="med"/>
                      <a:tailEnd type="none" w="med" len="med"/>
                    </a:lnB>
                    <a:solidFill>
                      <a:schemeClr val="tx2"/>
                    </a:solidFill>
                  </a:tcPr>
                </a:tc>
                <a:tc>
                  <a:txBody>
                    <a:bodyPr/>
                    <a:lstStyle/>
                    <a:p>
                      <a:pPr algn="just" rtl="0" fontAlgn="base"/>
                      <a:r>
                        <a:rPr lang="en-US" sz="1600" b="1" i="0">
                          <a:solidFill>
                            <a:schemeClr val="bg1"/>
                          </a:solidFill>
                          <a:effectLst/>
                          <a:latin typeface="Arial" panose="020B0604020202020204" pitchFamily="34" charset="0"/>
                        </a:rPr>
                        <a:t>Uses</a:t>
                      </a:r>
                      <a:r>
                        <a:rPr lang="en-US" sz="1600" b="0" i="0">
                          <a:solidFill>
                            <a:schemeClr val="bg1"/>
                          </a:solidFill>
                          <a:effectLst/>
                          <a:latin typeface="Arial" panose="020B0604020202020204" pitchFamily="34" charset="0"/>
                        </a:rPr>
                        <a:t> </a:t>
                      </a:r>
                      <a:endParaRPr lang="en-US" sz="1600" b="0" i="0">
                        <a:solidFill>
                          <a:schemeClr val="bg1"/>
                        </a:solidFill>
                        <a:effectLst/>
                      </a:endParaRPr>
                    </a:p>
                  </a:txBody>
                  <a:tcPr anchor="ctr">
                    <a:lnL w="9525" cap="flat" cmpd="sng" algn="ctr">
                      <a:solidFill>
                        <a:srgbClr val="E0670B"/>
                      </a:solidFill>
                      <a:prstDash val="solid"/>
                      <a:round/>
                      <a:headEnd type="none" w="med" len="med"/>
                      <a:tailEnd type="none" w="med" len="med"/>
                    </a:lnL>
                    <a:lnR w="9525" cap="flat" cmpd="sng" algn="ctr">
                      <a:solidFill>
                        <a:srgbClr val="60730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60730B"/>
                      </a:solidFill>
                      <a:prstDash val="solid"/>
                      <a:round/>
                      <a:headEnd type="none" w="med" len="med"/>
                      <a:tailEnd type="none" w="med" len="med"/>
                    </a:lnB>
                    <a:solidFill>
                      <a:schemeClr val="tx2"/>
                    </a:solidFill>
                  </a:tcPr>
                </a:tc>
                <a:tc>
                  <a:txBody>
                    <a:bodyPr/>
                    <a:lstStyle/>
                    <a:p>
                      <a:pPr algn="just" rtl="0" fontAlgn="base"/>
                      <a:r>
                        <a:rPr lang="en-US" sz="1600" b="1" i="0">
                          <a:solidFill>
                            <a:schemeClr val="bg1"/>
                          </a:solidFill>
                          <a:effectLst/>
                          <a:latin typeface="Arial" panose="020B0604020202020204" pitchFamily="34" charset="0"/>
                        </a:rPr>
                        <a:t>Amount</a:t>
                      </a:r>
                      <a:r>
                        <a:rPr lang="en-US" sz="1600" b="0" i="0">
                          <a:solidFill>
                            <a:schemeClr val="bg1"/>
                          </a:solidFill>
                          <a:effectLst/>
                          <a:latin typeface="Arial" panose="020B0604020202020204" pitchFamily="34" charset="0"/>
                        </a:rPr>
                        <a:t> </a:t>
                      </a:r>
                      <a:endParaRPr lang="en-US" sz="1600" b="0" i="0">
                        <a:solidFill>
                          <a:schemeClr val="bg1"/>
                        </a:solidFill>
                        <a:effectLst/>
                      </a:endParaRPr>
                    </a:p>
                  </a:txBody>
                  <a:tcPr anchor="ctr">
                    <a:lnL w="9525" cap="flat" cmpd="sng" algn="ctr">
                      <a:solidFill>
                        <a:srgbClr val="60730B"/>
                      </a:solidFill>
                      <a:prstDash val="solid"/>
                      <a:round/>
                      <a:headEnd type="none" w="med" len="med"/>
                      <a:tailEnd type="none" w="med" len="med"/>
                    </a:lnL>
                    <a:lnR w="9525" cap="flat" cmpd="sng" algn="ctr">
                      <a:solidFill>
                        <a:srgbClr val="E0760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E0760B"/>
                      </a:solidFill>
                      <a:prstDash val="solid"/>
                      <a:round/>
                      <a:headEnd type="none" w="med" len="med"/>
                      <a:tailEnd type="none" w="med" len="med"/>
                    </a:lnB>
                    <a:solidFill>
                      <a:schemeClr val="tx2"/>
                    </a:solidFill>
                  </a:tcPr>
                </a:tc>
                <a:extLst>
                  <a:ext uri="{0D108BD9-81ED-4DB2-BD59-A6C34878D82A}">
                    <a16:rowId xmlns:a16="http://schemas.microsoft.com/office/drawing/2014/main" val="4143349731"/>
                  </a:ext>
                </a:extLst>
              </a:tr>
              <a:tr h="608679">
                <a:tc>
                  <a:txBody>
                    <a:bodyPr/>
                    <a:lstStyle/>
                    <a:p>
                      <a:pPr algn="just" rtl="0" fontAlgn="base"/>
                      <a:r>
                        <a:rPr lang="en-US" sz="1600" b="0" i="0" dirty="0">
                          <a:solidFill>
                            <a:schemeClr val="tx2"/>
                          </a:solidFill>
                          <a:effectLst/>
                          <a:latin typeface="Arial" panose="020B0604020202020204" pitchFamily="34" charset="0"/>
                        </a:rPr>
                        <a:t>City of Houston Request (CDBG DR-17) </a:t>
                      </a:r>
                      <a:endParaRPr lang="en-US" sz="1600" b="0" i="0" dirty="0">
                        <a:solidFill>
                          <a:schemeClr val="tx2"/>
                        </a:solidFill>
                        <a:effectLst/>
                      </a:endParaRPr>
                    </a:p>
                  </a:txBody>
                  <a:tcPr anchor="ctr">
                    <a:lnL w="9525" cap="flat" cmpd="sng" algn="ctr">
                      <a:solidFill>
                        <a:srgbClr val="00810A"/>
                      </a:solidFill>
                      <a:prstDash val="solid"/>
                      <a:round/>
                      <a:headEnd type="none" w="med" len="med"/>
                      <a:tailEnd type="none" w="med" len="med"/>
                    </a:lnL>
                    <a:lnR w="9525" cap="flat" cmpd="sng" algn="ctr">
                      <a:solidFill>
                        <a:srgbClr val="00810A"/>
                      </a:solidFill>
                      <a:prstDash val="solid"/>
                      <a:round/>
                      <a:headEnd type="none" w="med" len="med"/>
                      <a:tailEnd type="none" w="med" len="med"/>
                    </a:lnR>
                    <a:lnT w="9525" cap="flat" cmpd="sng" algn="ctr">
                      <a:solidFill>
                        <a:srgbClr val="80580B"/>
                      </a:solidFill>
                      <a:prstDash val="solid"/>
                      <a:round/>
                      <a:headEnd type="none" w="med" len="med"/>
                      <a:tailEnd type="none" w="med" len="med"/>
                    </a:lnT>
                    <a:lnB w="9525" cap="flat" cmpd="sng" algn="ctr">
                      <a:solidFill>
                        <a:srgbClr val="00810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 $12,000,000.00  </a:t>
                      </a:r>
                      <a:endParaRPr lang="en-US" sz="1600" b="0" i="0">
                        <a:solidFill>
                          <a:schemeClr val="tx2"/>
                        </a:solidFill>
                        <a:effectLst/>
                      </a:endParaRPr>
                    </a:p>
                  </a:txBody>
                  <a:tcPr anchor="ctr">
                    <a:lnL w="9525" cap="flat" cmpd="sng" algn="ctr">
                      <a:solidFill>
                        <a:srgbClr val="00810A"/>
                      </a:solidFill>
                      <a:prstDash val="solid"/>
                      <a:round/>
                      <a:headEnd type="none" w="med" len="med"/>
                      <a:tailEnd type="none" w="med" len="med"/>
                    </a:lnL>
                    <a:lnR w="9525" cap="flat" cmpd="sng" algn="ctr">
                      <a:solidFill>
                        <a:srgbClr val="20860A"/>
                      </a:solidFill>
                      <a:prstDash val="solid"/>
                      <a:round/>
                      <a:headEnd type="none" w="med" len="med"/>
                      <a:tailEnd type="none" w="med" len="med"/>
                    </a:lnR>
                    <a:lnT w="9525" cap="flat" cmpd="sng" algn="ctr">
                      <a:solidFill>
                        <a:srgbClr val="E0670B"/>
                      </a:solidFill>
                      <a:prstDash val="solid"/>
                      <a:round/>
                      <a:headEnd type="none" w="med" len="med"/>
                      <a:tailEnd type="none" w="med" len="med"/>
                    </a:lnT>
                    <a:lnB w="9525" cap="flat" cmpd="sng" algn="ctr">
                      <a:solidFill>
                        <a:srgbClr val="20860A"/>
                      </a:solidFill>
                      <a:prstDash val="solid"/>
                      <a:round/>
                      <a:headEnd type="none" w="med" len="med"/>
                      <a:tailEnd type="none" w="med" len="med"/>
                    </a:lnB>
                  </a:tcPr>
                </a:tc>
                <a:tc>
                  <a:txBody>
                    <a:bodyPr/>
                    <a:lstStyle/>
                    <a:p>
                      <a:pPr algn="just" rtl="0" fontAlgn="base"/>
                      <a:r>
                        <a:rPr lang="en-US" sz="1600" b="0" i="0">
                          <a:solidFill>
                            <a:schemeClr val="tx2"/>
                          </a:solidFill>
                          <a:effectLst/>
                          <a:latin typeface="Arial" panose="020B0604020202020204" pitchFamily="34" charset="0"/>
                        </a:rPr>
                        <a:t>Hard Cost </a:t>
                      </a:r>
                      <a:endParaRPr lang="en-US" sz="1600" b="0" i="0">
                        <a:solidFill>
                          <a:schemeClr val="tx2"/>
                        </a:solidFill>
                        <a:effectLst/>
                      </a:endParaRPr>
                    </a:p>
                  </a:txBody>
                  <a:tcPr anchor="ctr">
                    <a:lnL w="9525" cap="flat" cmpd="sng" algn="ctr">
                      <a:solidFill>
                        <a:srgbClr val="20860A"/>
                      </a:solidFill>
                      <a:prstDash val="solid"/>
                      <a:round/>
                      <a:headEnd type="none" w="med" len="med"/>
                      <a:tailEnd type="none" w="med" len="med"/>
                    </a:lnL>
                    <a:lnR w="9525" cap="flat" cmpd="sng" algn="ctr">
                      <a:solidFill>
                        <a:srgbClr val="208D0A"/>
                      </a:solidFill>
                      <a:prstDash val="solid"/>
                      <a:round/>
                      <a:headEnd type="none" w="med" len="med"/>
                      <a:tailEnd type="none" w="med" len="med"/>
                    </a:lnR>
                    <a:lnT w="9525" cap="flat" cmpd="sng" algn="ctr">
                      <a:solidFill>
                        <a:srgbClr val="60730B"/>
                      </a:solidFill>
                      <a:prstDash val="solid"/>
                      <a:round/>
                      <a:headEnd type="none" w="med" len="med"/>
                      <a:tailEnd type="none" w="med" len="med"/>
                    </a:lnT>
                    <a:lnB w="9525" cap="flat" cmpd="sng" algn="ctr">
                      <a:solidFill>
                        <a:srgbClr val="208D0A"/>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 $18,751,448.00 </a:t>
                      </a:r>
                      <a:endParaRPr lang="en-US" sz="1600" b="0" i="0" dirty="0">
                        <a:solidFill>
                          <a:schemeClr val="tx2"/>
                        </a:solidFill>
                        <a:effectLst/>
                      </a:endParaRPr>
                    </a:p>
                  </a:txBody>
                  <a:tcPr anchor="ctr">
                    <a:lnL w="9525" cap="flat" cmpd="sng" algn="ctr">
                      <a:solidFill>
                        <a:srgbClr val="208D0A"/>
                      </a:solidFill>
                      <a:prstDash val="solid"/>
                      <a:round/>
                      <a:headEnd type="none" w="med" len="med"/>
                      <a:tailEnd type="none" w="med" len="med"/>
                    </a:lnL>
                    <a:lnR w="9525" cap="flat" cmpd="sng" algn="ctr">
                      <a:solidFill>
                        <a:srgbClr val="20930A"/>
                      </a:solidFill>
                      <a:prstDash val="solid"/>
                      <a:round/>
                      <a:headEnd type="none" w="med" len="med"/>
                      <a:tailEnd type="none" w="med" len="med"/>
                    </a:lnR>
                    <a:lnT w="9525" cap="flat" cmpd="sng" algn="ctr">
                      <a:solidFill>
                        <a:srgbClr val="E0760B"/>
                      </a:solidFill>
                      <a:prstDash val="solid"/>
                      <a:round/>
                      <a:headEnd type="none" w="med" len="med"/>
                      <a:tailEnd type="none" w="med" len="med"/>
                    </a:lnT>
                    <a:lnB w="9525" cap="flat" cmpd="sng" algn="ctr">
                      <a:solidFill>
                        <a:srgbClr val="20930A"/>
                      </a:solidFill>
                      <a:prstDash val="solid"/>
                      <a:round/>
                      <a:headEnd type="none" w="med" len="med"/>
                      <a:tailEnd type="none" w="med" len="med"/>
                    </a:lnB>
                  </a:tcPr>
                </a:tc>
                <a:extLst>
                  <a:ext uri="{0D108BD9-81ED-4DB2-BD59-A6C34878D82A}">
                    <a16:rowId xmlns:a16="http://schemas.microsoft.com/office/drawing/2014/main" val="3407301739"/>
                  </a:ext>
                </a:extLst>
              </a:tr>
              <a:tr h="526624">
                <a:tc>
                  <a:txBody>
                    <a:bodyPr/>
                    <a:lstStyle/>
                    <a:p>
                      <a:pPr algn="just" rtl="0" fontAlgn="base"/>
                      <a:r>
                        <a:rPr lang="en-US" sz="1600" b="0" i="0" dirty="0">
                          <a:solidFill>
                            <a:schemeClr val="tx2"/>
                          </a:solidFill>
                          <a:effectLst/>
                          <a:latin typeface="Arial" panose="020B0604020202020204" pitchFamily="34" charset="0"/>
                        </a:rPr>
                        <a:t>Permanent Lender </a:t>
                      </a:r>
                      <a:endParaRPr lang="en-US" sz="1600" b="0" i="0" dirty="0">
                        <a:solidFill>
                          <a:schemeClr val="tx2"/>
                        </a:solidFill>
                        <a:effectLst/>
                      </a:endParaRPr>
                    </a:p>
                  </a:txBody>
                  <a:tcPr anchor="ctr">
                    <a:lnL w="9525" cap="flat" cmpd="sng" algn="ctr">
                      <a:solidFill>
                        <a:srgbClr val="00970A"/>
                      </a:solidFill>
                      <a:prstDash val="solid"/>
                      <a:round/>
                      <a:headEnd type="none" w="med" len="med"/>
                      <a:tailEnd type="none" w="med" len="med"/>
                    </a:lnL>
                    <a:lnR w="9525" cap="flat" cmpd="sng" algn="ctr">
                      <a:solidFill>
                        <a:srgbClr val="00970A"/>
                      </a:solidFill>
                      <a:prstDash val="solid"/>
                      <a:round/>
                      <a:headEnd type="none" w="med" len="med"/>
                      <a:tailEnd type="none" w="med" len="med"/>
                    </a:lnR>
                    <a:lnT w="9525" cap="flat" cmpd="sng" algn="ctr">
                      <a:solidFill>
                        <a:srgbClr val="00810A"/>
                      </a:solidFill>
                      <a:prstDash val="solid"/>
                      <a:round/>
                      <a:headEnd type="none" w="med" len="med"/>
                      <a:tailEnd type="none" w="med" len="med"/>
                    </a:lnT>
                    <a:lnB w="9525" cap="flat" cmpd="sng" algn="ctr">
                      <a:solidFill>
                        <a:srgbClr val="00970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 $7,730,000.00  </a:t>
                      </a:r>
                      <a:endParaRPr lang="en-US" sz="1600" b="0" i="0">
                        <a:solidFill>
                          <a:schemeClr val="tx2"/>
                        </a:solidFill>
                        <a:effectLst/>
                      </a:endParaRPr>
                    </a:p>
                  </a:txBody>
                  <a:tcPr anchor="ctr">
                    <a:lnL w="9525" cap="flat" cmpd="sng" algn="ctr">
                      <a:solidFill>
                        <a:srgbClr val="00970A"/>
                      </a:solidFill>
                      <a:prstDash val="solid"/>
                      <a:round/>
                      <a:headEnd type="none" w="med" len="med"/>
                      <a:tailEnd type="none" w="med" len="med"/>
                    </a:lnL>
                    <a:lnR w="9525" cap="flat" cmpd="sng" algn="ctr">
                      <a:solidFill>
                        <a:srgbClr val="00A40A"/>
                      </a:solidFill>
                      <a:prstDash val="solid"/>
                      <a:round/>
                      <a:headEnd type="none" w="med" len="med"/>
                      <a:tailEnd type="none" w="med" len="med"/>
                    </a:lnR>
                    <a:lnT w="9525" cap="flat" cmpd="sng" algn="ctr">
                      <a:solidFill>
                        <a:srgbClr val="20860A"/>
                      </a:solidFill>
                      <a:prstDash val="solid"/>
                      <a:round/>
                      <a:headEnd type="none" w="med" len="med"/>
                      <a:tailEnd type="none" w="med" len="med"/>
                    </a:lnT>
                    <a:lnB w="9525" cap="flat" cmpd="sng" algn="ctr">
                      <a:solidFill>
                        <a:srgbClr val="00A40A"/>
                      </a:solidFill>
                      <a:prstDash val="solid"/>
                      <a:round/>
                      <a:headEnd type="none" w="med" len="med"/>
                      <a:tailEnd type="none" w="med" len="med"/>
                    </a:lnB>
                  </a:tcPr>
                </a:tc>
                <a:tc>
                  <a:txBody>
                    <a:bodyPr/>
                    <a:lstStyle/>
                    <a:p>
                      <a:pPr algn="just" rtl="0" fontAlgn="base"/>
                      <a:r>
                        <a:rPr lang="en-US" sz="1600" b="0" i="0">
                          <a:solidFill>
                            <a:schemeClr val="tx2"/>
                          </a:solidFill>
                          <a:effectLst/>
                          <a:latin typeface="Arial" panose="020B0604020202020204" pitchFamily="34" charset="0"/>
                        </a:rPr>
                        <a:t>Soft Cost </a:t>
                      </a:r>
                      <a:endParaRPr lang="en-US" sz="1600" b="0" i="0">
                        <a:solidFill>
                          <a:schemeClr val="tx2"/>
                        </a:solidFill>
                        <a:effectLst/>
                      </a:endParaRPr>
                    </a:p>
                  </a:txBody>
                  <a:tcPr anchor="ctr">
                    <a:lnL w="9525" cap="flat" cmpd="sng" algn="ctr">
                      <a:solidFill>
                        <a:srgbClr val="00A40A"/>
                      </a:solidFill>
                      <a:prstDash val="solid"/>
                      <a:round/>
                      <a:headEnd type="none" w="med" len="med"/>
                      <a:tailEnd type="none" w="med" len="med"/>
                    </a:lnL>
                    <a:lnR w="9525" cap="flat" cmpd="sng" algn="ctr">
                      <a:solidFill>
                        <a:srgbClr val="80AA0A"/>
                      </a:solidFill>
                      <a:prstDash val="solid"/>
                      <a:round/>
                      <a:headEnd type="none" w="med" len="med"/>
                      <a:tailEnd type="none" w="med" len="med"/>
                    </a:lnR>
                    <a:lnT w="9525" cap="flat" cmpd="sng" algn="ctr">
                      <a:solidFill>
                        <a:srgbClr val="208D0A"/>
                      </a:solidFill>
                      <a:prstDash val="solid"/>
                      <a:round/>
                      <a:headEnd type="none" w="med" len="med"/>
                      <a:tailEnd type="none" w="med" len="med"/>
                    </a:lnT>
                    <a:lnB w="9525" cap="flat" cmpd="sng" algn="ctr">
                      <a:solidFill>
                        <a:srgbClr val="80AA0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 $6,796,428.00  </a:t>
                      </a:r>
                      <a:endParaRPr lang="en-US" sz="1600" b="0" i="0">
                        <a:solidFill>
                          <a:schemeClr val="tx2"/>
                        </a:solidFill>
                        <a:effectLst/>
                      </a:endParaRPr>
                    </a:p>
                  </a:txBody>
                  <a:tcPr anchor="ctr">
                    <a:lnL w="9525" cap="flat" cmpd="sng" algn="ctr">
                      <a:solidFill>
                        <a:srgbClr val="80AA0A"/>
                      </a:solidFill>
                      <a:prstDash val="solid"/>
                      <a:round/>
                      <a:headEnd type="none" w="med" len="med"/>
                      <a:tailEnd type="none" w="med" len="med"/>
                    </a:lnL>
                    <a:lnR w="9525" cap="flat" cmpd="sng" algn="ctr">
                      <a:solidFill>
                        <a:srgbClr val="E0B10A"/>
                      </a:solidFill>
                      <a:prstDash val="solid"/>
                      <a:round/>
                      <a:headEnd type="none" w="med" len="med"/>
                      <a:tailEnd type="none" w="med" len="med"/>
                    </a:lnR>
                    <a:lnT w="9525" cap="flat" cmpd="sng" algn="ctr">
                      <a:solidFill>
                        <a:srgbClr val="20930A"/>
                      </a:solidFill>
                      <a:prstDash val="solid"/>
                      <a:round/>
                      <a:headEnd type="none" w="med" len="med"/>
                      <a:tailEnd type="none" w="med" len="med"/>
                    </a:lnT>
                    <a:lnB w="9525" cap="flat" cmpd="sng" algn="ctr">
                      <a:solidFill>
                        <a:srgbClr val="E0B10A"/>
                      </a:solidFill>
                      <a:prstDash val="solid"/>
                      <a:round/>
                      <a:headEnd type="none" w="med" len="med"/>
                      <a:tailEnd type="none" w="med" len="med"/>
                    </a:lnB>
                  </a:tcPr>
                </a:tc>
                <a:extLst>
                  <a:ext uri="{0D108BD9-81ED-4DB2-BD59-A6C34878D82A}">
                    <a16:rowId xmlns:a16="http://schemas.microsoft.com/office/drawing/2014/main" val="604143760"/>
                  </a:ext>
                </a:extLst>
              </a:tr>
              <a:tr h="608679">
                <a:tc>
                  <a:txBody>
                    <a:bodyPr/>
                    <a:lstStyle/>
                    <a:p>
                      <a:pPr algn="just" rtl="0" fontAlgn="base"/>
                      <a:r>
                        <a:rPr lang="en-US" sz="1600" b="0" i="0" dirty="0">
                          <a:solidFill>
                            <a:schemeClr val="tx2"/>
                          </a:solidFill>
                          <a:effectLst/>
                          <a:latin typeface="Arial" panose="020B0604020202020204" pitchFamily="34" charset="0"/>
                        </a:rPr>
                        <a:t>9% Housing Tax Credit Proceeds </a:t>
                      </a:r>
                      <a:endParaRPr lang="en-US" sz="1600" b="0" i="0" dirty="0">
                        <a:solidFill>
                          <a:schemeClr val="tx2"/>
                        </a:solidFill>
                        <a:effectLst/>
                      </a:endParaRPr>
                    </a:p>
                  </a:txBody>
                  <a:tcPr anchor="ctr">
                    <a:lnL w="9525" cap="flat" cmpd="sng" algn="ctr">
                      <a:solidFill>
                        <a:srgbClr val="C0B30A"/>
                      </a:solidFill>
                      <a:prstDash val="solid"/>
                      <a:round/>
                      <a:headEnd type="none" w="med" len="med"/>
                      <a:tailEnd type="none" w="med" len="med"/>
                    </a:lnL>
                    <a:lnR w="9525" cap="flat" cmpd="sng" algn="ctr">
                      <a:solidFill>
                        <a:srgbClr val="C0B30A"/>
                      </a:solidFill>
                      <a:prstDash val="solid"/>
                      <a:round/>
                      <a:headEnd type="none" w="med" len="med"/>
                      <a:tailEnd type="none" w="med" len="med"/>
                    </a:lnR>
                    <a:lnT w="9525" cap="flat" cmpd="sng" algn="ctr">
                      <a:solidFill>
                        <a:srgbClr val="00970A"/>
                      </a:solidFill>
                      <a:prstDash val="solid"/>
                      <a:round/>
                      <a:headEnd type="none" w="med" len="med"/>
                      <a:tailEnd type="none" w="med" len="med"/>
                    </a:lnT>
                    <a:lnB w="9525" cap="flat" cmpd="sng" algn="ctr">
                      <a:solidFill>
                        <a:srgbClr val="C0B30A"/>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 $14,248,575.00  </a:t>
                      </a:r>
                      <a:endParaRPr lang="en-US" sz="1600" b="0" i="0" dirty="0">
                        <a:solidFill>
                          <a:schemeClr val="tx2"/>
                        </a:solidFill>
                        <a:effectLst/>
                      </a:endParaRPr>
                    </a:p>
                  </a:txBody>
                  <a:tcPr anchor="ctr">
                    <a:lnL w="9525" cap="flat" cmpd="sng" algn="ctr">
                      <a:solidFill>
                        <a:srgbClr val="C0B30A"/>
                      </a:solidFill>
                      <a:prstDash val="solid"/>
                      <a:round/>
                      <a:headEnd type="none" w="med" len="med"/>
                      <a:tailEnd type="none" w="med" len="med"/>
                    </a:lnL>
                    <a:lnR w="9525" cap="flat" cmpd="sng" algn="ctr">
                      <a:solidFill>
                        <a:srgbClr val="A0B40A"/>
                      </a:solidFill>
                      <a:prstDash val="solid"/>
                      <a:round/>
                      <a:headEnd type="none" w="med" len="med"/>
                      <a:tailEnd type="none" w="med" len="med"/>
                    </a:lnR>
                    <a:lnT w="9525" cap="flat" cmpd="sng" algn="ctr">
                      <a:solidFill>
                        <a:srgbClr val="00A40A"/>
                      </a:solidFill>
                      <a:prstDash val="solid"/>
                      <a:round/>
                      <a:headEnd type="none" w="med" len="med"/>
                      <a:tailEnd type="none" w="med" len="med"/>
                    </a:lnT>
                    <a:lnB w="9525" cap="flat" cmpd="sng" algn="ctr">
                      <a:solidFill>
                        <a:srgbClr val="A0B40A"/>
                      </a:solidFill>
                      <a:prstDash val="solid"/>
                      <a:round/>
                      <a:headEnd type="none" w="med" len="med"/>
                      <a:tailEnd type="none" w="med" len="med"/>
                    </a:lnB>
                  </a:tcPr>
                </a:tc>
                <a:tc>
                  <a:txBody>
                    <a:bodyPr/>
                    <a:lstStyle/>
                    <a:p>
                      <a:pPr algn="just" rtl="0" fontAlgn="base"/>
                      <a:r>
                        <a:rPr lang="en-US" sz="1600" b="0" i="0">
                          <a:solidFill>
                            <a:schemeClr val="tx2"/>
                          </a:solidFill>
                          <a:effectLst/>
                          <a:latin typeface="Arial" panose="020B0604020202020204" pitchFamily="34" charset="0"/>
                        </a:rPr>
                        <a:t>Acquisition Cost </a:t>
                      </a:r>
                      <a:endParaRPr lang="en-US" sz="1600" b="0" i="0">
                        <a:solidFill>
                          <a:schemeClr val="tx2"/>
                        </a:solidFill>
                        <a:effectLst/>
                      </a:endParaRPr>
                    </a:p>
                  </a:txBody>
                  <a:tcPr anchor="ctr">
                    <a:lnL w="9525" cap="flat" cmpd="sng" algn="ctr">
                      <a:solidFill>
                        <a:srgbClr val="A0B40A"/>
                      </a:solidFill>
                      <a:prstDash val="solid"/>
                      <a:round/>
                      <a:headEnd type="none" w="med" len="med"/>
                      <a:tailEnd type="none" w="med" len="med"/>
                    </a:lnL>
                    <a:lnR w="9525" cap="flat" cmpd="sng" algn="ctr">
                      <a:solidFill>
                        <a:srgbClr val="80B90A"/>
                      </a:solidFill>
                      <a:prstDash val="solid"/>
                      <a:round/>
                      <a:headEnd type="none" w="med" len="med"/>
                      <a:tailEnd type="none" w="med" len="med"/>
                    </a:lnR>
                    <a:lnT w="9525" cap="flat" cmpd="sng" algn="ctr">
                      <a:solidFill>
                        <a:srgbClr val="80AA0A"/>
                      </a:solidFill>
                      <a:prstDash val="solid"/>
                      <a:round/>
                      <a:headEnd type="none" w="med" len="med"/>
                      <a:tailEnd type="none" w="med" len="med"/>
                    </a:lnT>
                    <a:lnB w="9525" cap="flat" cmpd="sng" algn="ctr">
                      <a:solidFill>
                        <a:srgbClr val="80B90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 $4,500,000.00  </a:t>
                      </a:r>
                      <a:endParaRPr lang="en-US" sz="1600" b="0" i="0">
                        <a:solidFill>
                          <a:schemeClr val="tx2"/>
                        </a:solidFill>
                        <a:effectLst/>
                      </a:endParaRPr>
                    </a:p>
                  </a:txBody>
                  <a:tcPr anchor="ctr">
                    <a:lnL w="9525" cap="flat" cmpd="sng" algn="ctr">
                      <a:solidFill>
                        <a:srgbClr val="80B90A"/>
                      </a:solidFill>
                      <a:prstDash val="solid"/>
                      <a:round/>
                      <a:headEnd type="none" w="med" len="med"/>
                      <a:tailEnd type="none" w="med" len="med"/>
                    </a:lnL>
                    <a:lnR w="9525" cap="flat" cmpd="sng" algn="ctr">
                      <a:solidFill>
                        <a:srgbClr val="00C30A"/>
                      </a:solidFill>
                      <a:prstDash val="solid"/>
                      <a:round/>
                      <a:headEnd type="none" w="med" len="med"/>
                      <a:tailEnd type="none" w="med" len="med"/>
                    </a:lnR>
                    <a:lnT w="9525" cap="flat" cmpd="sng" algn="ctr">
                      <a:solidFill>
                        <a:srgbClr val="E0B10A"/>
                      </a:solidFill>
                      <a:prstDash val="solid"/>
                      <a:round/>
                      <a:headEnd type="none" w="med" len="med"/>
                      <a:tailEnd type="none" w="med" len="med"/>
                    </a:lnT>
                    <a:lnB w="9525" cap="flat" cmpd="sng" algn="ctr">
                      <a:solidFill>
                        <a:srgbClr val="00C30A"/>
                      </a:solidFill>
                      <a:prstDash val="solid"/>
                      <a:round/>
                      <a:headEnd type="none" w="med" len="med"/>
                      <a:tailEnd type="none" w="med" len="med"/>
                    </a:lnB>
                  </a:tcPr>
                </a:tc>
                <a:extLst>
                  <a:ext uri="{0D108BD9-81ED-4DB2-BD59-A6C34878D82A}">
                    <a16:rowId xmlns:a16="http://schemas.microsoft.com/office/drawing/2014/main" val="1025780645"/>
                  </a:ext>
                </a:extLst>
              </a:tr>
              <a:tr h="475055">
                <a:tc>
                  <a:txBody>
                    <a:bodyPr/>
                    <a:lstStyle/>
                    <a:p>
                      <a:pPr algn="just" rtl="0" fontAlgn="base"/>
                      <a:r>
                        <a:rPr lang="en-US" sz="1600" b="0" i="0">
                          <a:solidFill>
                            <a:schemeClr val="tx2"/>
                          </a:solidFill>
                          <a:effectLst/>
                          <a:latin typeface="Arial" panose="020B0604020202020204" pitchFamily="34" charset="0"/>
                        </a:rPr>
                        <a:t>Other </a:t>
                      </a:r>
                      <a:endParaRPr lang="en-US" sz="1600" b="0" i="0">
                        <a:solidFill>
                          <a:schemeClr val="tx2"/>
                        </a:solidFill>
                        <a:effectLst/>
                      </a:endParaRPr>
                    </a:p>
                  </a:txBody>
                  <a:tcPr anchor="ctr">
                    <a:lnL w="9525" cap="flat" cmpd="sng" algn="ctr">
                      <a:solidFill>
                        <a:srgbClr val="E0C30A"/>
                      </a:solidFill>
                      <a:prstDash val="solid"/>
                      <a:round/>
                      <a:headEnd type="none" w="med" len="med"/>
                      <a:tailEnd type="none" w="med" len="med"/>
                    </a:lnL>
                    <a:lnR w="9525" cap="flat" cmpd="sng" algn="ctr">
                      <a:solidFill>
                        <a:srgbClr val="E0C30A"/>
                      </a:solidFill>
                      <a:prstDash val="solid"/>
                      <a:round/>
                      <a:headEnd type="none" w="med" len="med"/>
                      <a:tailEnd type="none" w="med" len="med"/>
                    </a:lnR>
                    <a:lnT w="9525" cap="flat" cmpd="sng" algn="ctr">
                      <a:solidFill>
                        <a:srgbClr val="C0B30A"/>
                      </a:solidFill>
                      <a:prstDash val="solid"/>
                      <a:round/>
                      <a:headEnd type="none" w="med" len="med"/>
                      <a:tailEnd type="none" w="med" len="med"/>
                    </a:lnT>
                    <a:lnB w="9525" cap="flat" cmpd="sng" algn="ctr">
                      <a:solidFill>
                        <a:srgbClr val="E0C30A"/>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 $                 -    </a:t>
                      </a:r>
                      <a:endParaRPr lang="en-US" sz="1600" b="0" i="0" dirty="0">
                        <a:solidFill>
                          <a:schemeClr val="tx2"/>
                        </a:solidFill>
                        <a:effectLst/>
                      </a:endParaRPr>
                    </a:p>
                  </a:txBody>
                  <a:tcPr anchor="ctr">
                    <a:lnL w="9525" cap="flat" cmpd="sng" algn="ctr">
                      <a:solidFill>
                        <a:srgbClr val="E0C30A"/>
                      </a:solidFill>
                      <a:prstDash val="solid"/>
                      <a:round/>
                      <a:headEnd type="none" w="med" len="med"/>
                      <a:tailEnd type="none" w="med" len="med"/>
                    </a:lnL>
                    <a:lnR w="9525" cap="flat" cmpd="sng" algn="ctr">
                      <a:solidFill>
                        <a:srgbClr val="00C30A"/>
                      </a:solidFill>
                      <a:prstDash val="solid"/>
                      <a:round/>
                      <a:headEnd type="none" w="med" len="med"/>
                      <a:tailEnd type="none" w="med" len="med"/>
                    </a:lnR>
                    <a:lnT w="9525" cap="flat" cmpd="sng" algn="ctr">
                      <a:solidFill>
                        <a:srgbClr val="A0B40A"/>
                      </a:solidFill>
                      <a:prstDash val="solid"/>
                      <a:round/>
                      <a:headEnd type="none" w="med" len="med"/>
                      <a:tailEnd type="none" w="med" len="med"/>
                    </a:lnT>
                    <a:lnB w="9525" cap="flat" cmpd="sng" algn="ctr">
                      <a:solidFill>
                        <a:srgbClr val="00C30A"/>
                      </a:solidFill>
                      <a:prstDash val="solid"/>
                      <a:round/>
                      <a:headEnd type="none" w="med" len="med"/>
                      <a:tailEnd type="none" w="med" len="med"/>
                    </a:lnB>
                  </a:tcPr>
                </a:tc>
                <a:tc>
                  <a:txBody>
                    <a:bodyPr/>
                    <a:lstStyle/>
                    <a:p>
                      <a:pPr algn="just" rtl="0" fontAlgn="base"/>
                      <a:r>
                        <a:rPr lang="en-US" sz="1600" b="0" i="0" dirty="0">
                          <a:solidFill>
                            <a:schemeClr val="tx2"/>
                          </a:solidFill>
                          <a:effectLst/>
                          <a:latin typeface="Arial" panose="020B0604020202020204" pitchFamily="34" charset="0"/>
                        </a:rPr>
                        <a:t>Developer Fee </a:t>
                      </a:r>
                      <a:endParaRPr lang="en-US" sz="1600" b="0" i="0" dirty="0">
                        <a:solidFill>
                          <a:schemeClr val="tx2"/>
                        </a:solidFill>
                        <a:effectLst/>
                      </a:endParaRPr>
                    </a:p>
                  </a:txBody>
                  <a:tcPr anchor="ctr">
                    <a:lnL w="9525" cap="flat" cmpd="sng" algn="ctr">
                      <a:solidFill>
                        <a:srgbClr val="00C30A"/>
                      </a:solidFill>
                      <a:prstDash val="solid"/>
                      <a:round/>
                      <a:headEnd type="none" w="med" len="med"/>
                      <a:tailEnd type="none" w="med" len="med"/>
                    </a:lnL>
                    <a:lnR w="9525" cap="flat" cmpd="sng" algn="ctr">
                      <a:solidFill>
                        <a:srgbClr val="40C50A"/>
                      </a:solidFill>
                      <a:prstDash val="solid"/>
                      <a:round/>
                      <a:headEnd type="none" w="med" len="med"/>
                      <a:tailEnd type="none" w="med" len="med"/>
                    </a:lnR>
                    <a:lnT w="9525" cap="flat" cmpd="sng" algn="ctr">
                      <a:solidFill>
                        <a:srgbClr val="80B90A"/>
                      </a:solidFill>
                      <a:prstDash val="solid"/>
                      <a:round/>
                      <a:headEnd type="none" w="med" len="med"/>
                      <a:tailEnd type="none" w="med" len="med"/>
                    </a:lnT>
                    <a:lnB w="9525" cap="flat" cmpd="sng" algn="ctr">
                      <a:solidFill>
                        <a:srgbClr val="40C50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 $3,625,000.00  </a:t>
                      </a:r>
                      <a:endParaRPr lang="en-US" sz="1600" b="0" i="0">
                        <a:solidFill>
                          <a:schemeClr val="tx2"/>
                        </a:solidFill>
                        <a:effectLst/>
                      </a:endParaRPr>
                    </a:p>
                  </a:txBody>
                  <a:tcPr anchor="ctr">
                    <a:lnL w="9525" cap="flat" cmpd="sng" algn="ctr">
                      <a:solidFill>
                        <a:srgbClr val="40C50A"/>
                      </a:solidFill>
                      <a:prstDash val="solid"/>
                      <a:round/>
                      <a:headEnd type="none" w="med" len="med"/>
                      <a:tailEnd type="none" w="med" len="med"/>
                    </a:lnL>
                    <a:lnR w="9525" cap="flat" cmpd="sng" algn="ctr">
                      <a:solidFill>
                        <a:srgbClr val="C0C80A"/>
                      </a:solidFill>
                      <a:prstDash val="solid"/>
                      <a:round/>
                      <a:headEnd type="none" w="med" len="med"/>
                      <a:tailEnd type="none" w="med" len="med"/>
                    </a:lnR>
                    <a:lnT w="9525" cap="flat" cmpd="sng" algn="ctr">
                      <a:solidFill>
                        <a:srgbClr val="00C30A"/>
                      </a:solidFill>
                      <a:prstDash val="solid"/>
                      <a:round/>
                      <a:headEnd type="none" w="med" len="med"/>
                      <a:tailEnd type="none" w="med" len="med"/>
                    </a:lnT>
                    <a:lnB w="9525" cap="flat" cmpd="sng" algn="ctr">
                      <a:solidFill>
                        <a:srgbClr val="C0C80A"/>
                      </a:solidFill>
                      <a:prstDash val="solid"/>
                      <a:round/>
                      <a:headEnd type="none" w="med" len="med"/>
                      <a:tailEnd type="none" w="med" len="med"/>
                    </a:lnB>
                  </a:tcPr>
                </a:tc>
                <a:extLst>
                  <a:ext uri="{0D108BD9-81ED-4DB2-BD59-A6C34878D82A}">
                    <a16:rowId xmlns:a16="http://schemas.microsoft.com/office/drawing/2014/main" val="3055219219"/>
                  </a:ext>
                </a:extLst>
              </a:tr>
              <a:tr h="608679">
                <a:tc>
                  <a:txBody>
                    <a:bodyPr/>
                    <a:lstStyle/>
                    <a:p>
                      <a:pPr algn="just" rtl="0" fontAlgn="base"/>
                      <a:r>
                        <a:rPr lang="en-US" sz="1600" b="0" i="0">
                          <a:solidFill>
                            <a:schemeClr val="tx2"/>
                          </a:solidFill>
                          <a:effectLst/>
                          <a:latin typeface="Arial" panose="020B0604020202020204" pitchFamily="34" charset="0"/>
                        </a:rPr>
                        <a:t>In-Kind Equity/ Deferred Developer Fee </a:t>
                      </a:r>
                      <a:endParaRPr lang="en-US" sz="1600" b="0" i="0">
                        <a:solidFill>
                          <a:schemeClr val="tx2"/>
                        </a:solidFill>
                        <a:effectLst/>
                      </a:endParaRPr>
                    </a:p>
                  </a:txBody>
                  <a:tcPr anchor="ctr">
                    <a:lnL w="9525" cap="flat" cmpd="sng" algn="ctr">
                      <a:solidFill>
                        <a:srgbClr val="40CE0A"/>
                      </a:solidFill>
                      <a:prstDash val="solid"/>
                      <a:round/>
                      <a:headEnd type="none" w="med" len="med"/>
                      <a:tailEnd type="none" w="med" len="med"/>
                    </a:lnL>
                    <a:lnR w="9525" cap="flat" cmpd="sng" algn="ctr">
                      <a:solidFill>
                        <a:srgbClr val="40CE0A"/>
                      </a:solidFill>
                      <a:prstDash val="solid"/>
                      <a:round/>
                      <a:headEnd type="none" w="med" len="med"/>
                      <a:tailEnd type="none" w="med" len="med"/>
                    </a:lnR>
                    <a:lnT w="9525" cap="flat" cmpd="sng" algn="ctr">
                      <a:solidFill>
                        <a:srgbClr val="E0C30A"/>
                      </a:solidFill>
                      <a:prstDash val="solid"/>
                      <a:round/>
                      <a:headEnd type="none" w="med" len="med"/>
                      <a:tailEnd type="none" w="med" len="med"/>
                    </a:lnT>
                    <a:lnB w="9525" cap="flat" cmpd="sng" algn="ctr">
                      <a:solidFill>
                        <a:srgbClr val="40CE0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 $446,425.00  </a:t>
                      </a:r>
                      <a:endParaRPr lang="en-US" sz="1600" b="0" i="0">
                        <a:solidFill>
                          <a:schemeClr val="tx2"/>
                        </a:solidFill>
                        <a:effectLst/>
                      </a:endParaRPr>
                    </a:p>
                  </a:txBody>
                  <a:tcPr anchor="ctr">
                    <a:lnL w="9525" cap="flat" cmpd="sng" algn="ctr">
                      <a:solidFill>
                        <a:srgbClr val="40CE0A"/>
                      </a:solidFill>
                      <a:prstDash val="solid"/>
                      <a:round/>
                      <a:headEnd type="none" w="med" len="med"/>
                      <a:tailEnd type="none" w="med" len="med"/>
                    </a:lnL>
                    <a:lnR w="9525" cap="flat" cmpd="sng" algn="ctr">
                      <a:solidFill>
                        <a:srgbClr val="A0D10A"/>
                      </a:solidFill>
                      <a:prstDash val="solid"/>
                      <a:round/>
                      <a:headEnd type="none" w="med" len="med"/>
                      <a:tailEnd type="none" w="med" len="med"/>
                    </a:lnR>
                    <a:lnT w="9525" cap="flat" cmpd="sng" algn="ctr">
                      <a:solidFill>
                        <a:srgbClr val="00C30A"/>
                      </a:solidFill>
                      <a:prstDash val="solid"/>
                      <a:round/>
                      <a:headEnd type="none" w="med" len="med"/>
                      <a:tailEnd type="none" w="med" len="med"/>
                    </a:lnT>
                    <a:lnB w="9525" cap="flat" cmpd="sng" algn="ctr">
                      <a:solidFill>
                        <a:srgbClr val="A0D10A"/>
                      </a:solidFill>
                      <a:prstDash val="solid"/>
                      <a:round/>
                      <a:headEnd type="none" w="med" len="med"/>
                      <a:tailEnd type="none" w="med" len="med"/>
                    </a:lnB>
                  </a:tcPr>
                </a:tc>
                <a:tc>
                  <a:txBody>
                    <a:bodyPr/>
                    <a:lstStyle/>
                    <a:p>
                      <a:pPr algn="just" rtl="0" fontAlgn="base"/>
                      <a:r>
                        <a:rPr lang="en-US" sz="1600" b="0" i="0" dirty="0">
                          <a:solidFill>
                            <a:schemeClr val="tx2"/>
                          </a:solidFill>
                          <a:effectLst/>
                          <a:latin typeface="Arial" panose="020B0604020202020204" pitchFamily="34" charset="0"/>
                        </a:rPr>
                        <a:t>Reserves </a:t>
                      </a:r>
                      <a:endParaRPr lang="en-US" sz="1600" b="0" i="0" dirty="0">
                        <a:solidFill>
                          <a:schemeClr val="tx2"/>
                        </a:solidFill>
                        <a:effectLst/>
                      </a:endParaRPr>
                    </a:p>
                  </a:txBody>
                  <a:tcPr anchor="ctr">
                    <a:lnL w="9525" cap="flat" cmpd="sng" algn="ctr">
                      <a:solidFill>
                        <a:srgbClr val="A0D10A"/>
                      </a:solidFill>
                      <a:prstDash val="solid"/>
                      <a:round/>
                      <a:headEnd type="none" w="med" len="med"/>
                      <a:tailEnd type="none" w="med" len="med"/>
                    </a:lnL>
                    <a:lnR w="9525" cap="flat" cmpd="sng" algn="ctr">
                      <a:solidFill>
                        <a:srgbClr val="20DA0A"/>
                      </a:solidFill>
                      <a:prstDash val="solid"/>
                      <a:round/>
                      <a:headEnd type="none" w="med" len="med"/>
                      <a:tailEnd type="none" w="med" len="med"/>
                    </a:lnR>
                    <a:lnT w="9525" cap="flat" cmpd="sng" algn="ctr">
                      <a:solidFill>
                        <a:srgbClr val="40C50A"/>
                      </a:solidFill>
                      <a:prstDash val="solid"/>
                      <a:round/>
                      <a:headEnd type="none" w="med" len="med"/>
                      <a:tailEnd type="none" w="med" len="med"/>
                    </a:lnT>
                    <a:lnB w="9525" cap="flat" cmpd="sng" algn="ctr">
                      <a:solidFill>
                        <a:srgbClr val="20DA0A"/>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 $752,124.00  </a:t>
                      </a:r>
                      <a:endParaRPr lang="en-US" sz="1600" b="0" i="0" dirty="0">
                        <a:solidFill>
                          <a:schemeClr val="tx2"/>
                        </a:solidFill>
                        <a:effectLst/>
                      </a:endParaRPr>
                    </a:p>
                  </a:txBody>
                  <a:tcPr anchor="ctr">
                    <a:lnL w="9525" cap="flat" cmpd="sng" algn="ctr">
                      <a:solidFill>
                        <a:srgbClr val="20DA0A"/>
                      </a:solidFill>
                      <a:prstDash val="solid"/>
                      <a:round/>
                      <a:headEnd type="none" w="med" len="med"/>
                      <a:tailEnd type="none" w="med" len="med"/>
                    </a:lnL>
                    <a:lnR w="9525" cap="flat" cmpd="sng" algn="ctr">
                      <a:solidFill>
                        <a:srgbClr val="60DA0A"/>
                      </a:solidFill>
                      <a:prstDash val="solid"/>
                      <a:round/>
                      <a:headEnd type="none" w="med" len="med"/>
                      <a:tailEnd type="none" w="med" len="med"/>
                    </a:lnR>
                    <a:lnT w="9525" cap="flat" cmpd="sng" algn="ctr">
                      <a:solidFill>
                        <a:srgbClr val="C0C80A"/>
                      </a:solidFill>
                      <a:prstDash val="solid"/>
                      <a:round/>
                      <a:headEnd type="none" w="med" len="med"/>
                      <a:tailEnd type="none" w="med" len="med"/>
                    </a:lnT>
                    <a:lnB w="9525" cap="flat" cmpd="sng" algn="ctr">
                      <a:solidFill>
                        <a:srgbClr val="60DA0A"/>
                      </a:solidFill>
                      <a:prstDash val="solid"/>
                      <a:round/>
                      <a:headEnd type="none" w="med" len="med"/>
                      <a:tailEnd type="none" w="med" len="med"/>
                    </a:lnB>
                  </a:tcPr>
                </a:tc>
                <a:extLst>
                  <a:ext uri="{0D108BD9-81ED-4DB2-BD59-A6C34878D82A}">
                    <a16:rowId xmlns:a16="http://schemas.microsoft.com/office/drawing/2014/main" val="3480442030"/>
                  </a:ext>
                </a:extLst>
              </a:tr>
              <a:tr h="608679">
                <a:tc>
                  <a:txBody>
                    <a:bodyPr/>
                    <a:lstStyle/>
                    <a:p>
                      <a:pPr algn="just" rtl="0" fontAlgn="base"/>
                      <a:r>
                        <a:rPr lang="en-US" sz="1600" b="0" i="0">
                          <a:solidFill>
                            <a:schemeClr val="tx2"/>
                          </a:solidFill>
                          <a:effectLst/>
                          <a:latin typeface="Arial" panose="020B0604020202020204" pitchFamily="34" charset="0"/>
                        </a:rPr>
                        <a:t>Total Source of Funds: </a:t>
                      </a:r>
                      <a:endParaRPr lang="en-US" sz="1600" b="0" i="0">
                        <a:solidFill>
                          <a:schemeClr val="tx2"/>
                        </a:solidFill>
                        <a:effectLst/>
                      </a:endParaRPr>
                    </a:p>
                  </a:txBody>
                  <a:tcPr anchor="ctr">
                    <a:lnL w="9525" cap="flat" cmpd="sng" algn="ctr">
                      <a:solidFill>
                        <a:srgbClr val="E0D80A"/>
                      </a:solidFill>
                      <a:prstDash val="solid"/>
                      <a:round/>
                      <a:headEnd type="none" w="med" len="med"/>
                      <a:tailEnd type="none" w="med" len="med"/>
                    </a:lnL>
                    <a:lnR w="9525" cap="flat" cmpd="sng" algn="ctr">
                      <a:solidFill>
                        <a:srgbClr val="E0D80A"/>
                      </a:solidFill>
                      <a:prstDash val="solid"/>
                      <a:round/>
                      <a:headEnd type="none" w="med" len="med"/>
                      <a:tailEnd type="none" w="med" len="med"/>
                    </a:lnR>
                    <a:lnT w="9525" cap="flat" cmpd="sng" algn="ctr">
                      <a:solidFill>
                        <a:srgbClr val="40CE0A"/>
                      </a:solidFill>
                      <a:prstDash val="solid"/>
                      <a:round/>
                      <a:headEnd type="none" w="med" len="med"/>
                      <a:tailEnd type="none" w="med" len="med"/>
                    </a:lnT>
                    <a:lnB w="9525" cap="flat" cmpd="sng" algn="ctr">
                      <a:solidFill>
                        <a:srgbClr val="E0D80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 $34,425,000.00  </a:t>
                      </a:r>
                      <a:endParaRPr lang="en-US" sz="1600" b="0" i="0">
                        <a:solidFill>
                          <a:schemeClr val="tx2"/>
                        </a:solidFill>
                        <a:effectLst/>
                      </a:endParaRPr>
                    </a:p>
                  </a:txBody>
                  <a:tcPr anchor="ctr">
                    <a:lnL w="9525" cap="flat" cmpd="sng" algn="ctr">
                      <a:solidFill>
                        <a:srgbClr val="E0D80A"/>
                      </a:solidFill>
                      <a:prstDash val="solid"/>
                      <a:round/>
                      <a:headEnd type="none" w="med" len="med"/>
                      <a:tailEnd type="none" w="med" len="med"/>
                    </a:lnL>
                    <a:lnR w="9525" cap="flat" cmpd="sng" algn="ctr">
                      <a:solidFill>
                        <a:srgbClr val="E0E10A"/>
                      </a:solidFill>
                      <a:prstDash val="solid"/>
                      <a:round/>
                      <a:headEnd type="none" w="med" len="med"/>
                      <a:tailEnd type="none" w="med" len="med"/>
                    </a:lnR>
                    <a:lnT w="9525" cap="flat" cmpd="sng" algn="ctr">
                      <a:solidFill>
                        <a:srgbClr val="A0D10A"/>
                      </a:solidFill>
                      <a:prstDash val="solid"/>
                      <a:round/>
                      <a:headEnd type="none" w="med" len="med"/>
                      <a:tailEnd type="none" w="med" len="med"/>
                    </a:lnT>
                    <a:lnB w="9525" cap="flat" cmpd="sng" algn="ctr">
                      <a:solidFill>
                        <a:srgbClr val="E0E10A"/>
                      </a:solidFill>
                      <a:prstDash val="solid"/>
                      <a:round/>
                      <a:headEnd type="none" w="med" len="med"/>
                      <a:tailEnd type="none" w="med" len="med"/>
                    </a:lnB>
                  </a:tcPr>
                </a:tc>
                <a:tc>
                  <a:txBody>
                    <a:bodyPr/>
                    <a:lstStyle/>
                    <a:p>
                      <a:pPr algn="just" rtl="0" fontAlgn="base"/>
                      <a:r>
                        <a:rPr lang="en-US" sz="1600" b="0" i="0" dirty="0">
                          <a:solidFill>
                            <a:schemeClr val="tx2"/>
                          </a:solidFill>
                          <a:effectLst/>
                          <a:latin typeface="Arial" panose="020B0604020202020204" pitchFamily="34" charset="0"/>
                        </a:rPr>
                        <a:t>Total Project Cost: </a:t>
                      </a:r>
                      <a:endParaRPr lang="en-US" sz="1600" b="0" i="0" dirty="0">
                        <a:solidFill>
                          <a:schemeClr val="tx2"/>
                        </a:solidFill>
                        <a:effectLst/>
                      </a:endParaRPr>
                    </a:p>
                  </a:txBody>
                  <a:tcPr anchor="ctr">
                    <a:lnL w="9525" cap="flat" cmpd="sng" algn="ctr">
                      <a:solidFill>
                        <a:srgbClr val="E0E10A"/>
                      </a:solidFill>
                      <a:prstDash val="solid"/>
                      <a:round/>
                      <a:headEnd type="none" w="med" len="med"/>
                      <a:tailEnd type="none" w="med" len="med"/>
                    </a:lnL>
                    <a:lnR w="9525" cap="flat" cmpd="sng" algn="ctr">
                      <a:solidFill>
                        <a:srgbClr val="B0568E"/>
                      </a:solidFill>
                      <a:prstDash val="solid"/>
                      <a:round/>
                      <a:headEnd type="none" w="med" len="med"/>
                      <a:tailEnd type="none" w="med" len="med"/>
                    </a:lnR>
                    <a:lnT w="9525" cap="flat" cmpd="sng" algn="ctr">
                      <a:solidFill>
                        <a:srgbClr val="20DA0A"/>
                      </a:solidFill>
                      <a:prstDash val="solid"/>
                      <a:round/>
                      <a:headEnd type="none" w="med" len="med"/>
                      <a:tailEnd type="none" w="med" len="med"/>
                    </a:lnT>
                    <a:lnB w="9525" cap="flat" cmpd="sng" algn="ctr">
                      <a:solidFill>
                        <a:srgbClr val="B0568E"/>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 $34,425,000.00  </a:t>
                      </a:r>
                      <a:endParaRPr lang="en-US" sz="1600" b="0" i="0" dirty="0">
                        <a:solidFill>
                          <a:schemeClr val="tx2"/>
                        </a:solidFill>
                        <a:effectLst/>
                      </a:endParaRPr>
                    </a:p>
                  </a:txBody>
                  <a:tcPr anchor="ctr">
                    <a:lnL w="9525" cap="flat" cmpd="sng" algn="ctr">
                      <a:solidFill>
                        <a:srgbClr val="B0568E"/>
                      </a:solidFill>
                      <a:prstDash val="solid"/>
                      <a:round/>
                      <a:headEnd type="none" w="med" len="med"/>
                      <a:tailEnd type="none" w="med" len="med"/>
                    </a:lnL>
                    <a:lnR w="9525" cap="flat" cmpd="sng" algn="ctr">
                      <a:solidFill>
                        <a:srgbClr val="30588E"/>
                      </a:solidFill>
                      <a:prstDash val="solid"/>
                      <a:round/>
                      <a:headEnd type="none" w="med" len="med"/>
                      <a:tailEnd type="none" w="med" len="med"/>
                    </a:lnR>
                    <a:lnT w="9525" cap="flat" cmpd="sng" algn="ctr">
                      <a:solidFill>
                        <a:srgbClr val="60DA0A"/>
                      </a:solidFill>
                      <a:prstDash val="solid"/>
                      <a:round/>
                      <a:headEnd type="none" w="med" len="med"/>
                      <a:tailEnd type="none" w="med" len="med"/>
                    </a:lnT>
                    <a:lnB w="9525" cap="flat" cmpd="sng" algn="ctr">
                      <a:solidFill>
                        <a:srgbClr val="30588E"/>
                      </a:solidFill>
                      <a:prstDash val="solid"/>
                      <a:round/>
                      <a:headEnd type="none" w="med" len="med"/>
                      <a:tailEnd type="none" w="med" len="med"/>
                    </a:lnB>
                  </a:tcPr>
                </a:tc>
                <a:extLst>
                  <a:ext uri="{0D108BD9-81ED-4DB2-BD59-A6C34878D82A}">
                    <a16:rowId xmlns:a16="http://schemas.microsoft.com/office/drawing/2014/main" val="1585396360"/>
                  </a:ext>
                </a:extLst>
              </a:tr>
            </a:tbl>
          </a:graphicData>
        </a:graphic>
      </p:graphicFrame>
    </p:spTree>
    <p:extLst>
      <p:ext uri="{BB962C8B-B14F-4D97-AF65-F5344CB8AC3E}">
        <p14:creationId xmlns:p14="http://schemas.microsoft.com/office/powerpoint/2010/main" val="63009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III.a</a:t>
            </a:r>
            <a:r>
              <a:rPr lang="en-US" sz="3200">
                <a:latin typeface="Arial"/>
                <a:cs typeface="Arial"/>
              </a:rPr>
              <a:t>. Multifamily</a:t>
            </a:r>
            <a:br>
              <a:rPr lang="en-US" sz="3200">
                <a:latin typeface="Arial"/>
                <a:cs typeface="Arial"/>
              </a:rPr>
            </a:br>
            <a:r>
              <a:rPr lang="en-US" sz="2800">
                <a:latin typeface="Arial"/>
                <a:cs typeface="Arial"/>
              </a:rPr>
              <a:t>Canal Street Lofts </a:t>
            </a:r>
            <a:r>
              <a:rPr lang="en-US" sz="2400">
                <a:latin typeface="Arial"/>
                <a:cs typeface="Arial"/>
              </a:rPr>
              <a:t>(District H)</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pic>
        <p:nvPicPr>
          <p:cNvPr id="5" name="Picture 4">
            <a:extLst>
              <a:ext uri="{FF2B5EF4-FFF2-40B4-BE49-F238E27FC236}">
                <a16:creationId xmlns:a16="http://schemas.microsoft.com/office/drawing/2014/main" id="{1B0FC761-C6E0-4F8E-BB23-EFCE4663EB9B}"/>
              </a:ext>
            </a:extLst>
          </p:cNvPr>
          <p:cNvPicPr/>
          <p:nvPr/>
        </p:nvPicPr>
        <p:blipFill>
          <a:blip r:embed="rId2">
            <a:extLst>
              <a:ext uri="{28A0092B-C50C-407E-A947-70E740481C1C}">
                <a14:useLocalDpi xmlns:a14="http://schemas.microsoft.com/office/drawing/2010/main" val="0"/>
              </a:ext>
            </a:extLst>
          </a:blip>
          <a:stretch>
            <a:fillRect/>
          </a:stretch>
        </p:blipFill>
        <p:spPr>
          <a:xfrm>
            <a:off x="988542" y="1704014"/>
            <a:ext cx="7154562" cy="4313729"/>
          </a:xfrm>
          <a:prstGeom prst="rect">
            <a:avLst/>
          </a:prstGeom>
        </p:spPr>
      </p:pic>
    </p:spTree>
    <p:extLst>
      <p:ext uri="{BB962C8B-B14F-4D97-AF65-F5344CB8AC3E}">
        <p14:creationId xmlns:p14="http://schemas.microsoft.com/office/powerpoint/2010/main" val="38723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dirty="0" err="1">
                <a:latin typeface="Arial"/>
                <a:cs typeface="Arial"/>
              </a:rPr>
              <a:t>III.b</a:t>
            </a:r>
            <a:r>
              <a:rPr lang="en-US" sz="3200" dirty="0">
                <a:latin typeface="Arial"/>
                <a:cs typeface="Arial"/>
              </a:rPr>
              <a:t>. Multifamily</a:t>
            </a:r>
            <a:br>
              <a:rPr lang="en-US" sz="3200" dirty="0">
                <a:latin typeface="Arial"/>
                <a:cs typeface="Arial"/>
              </a:rPr>
            </a:br>
            <a:r>
              <a:rPr lang="en-US" sz="2800" dirty="0">
                <a:latin typeface="Arial"/>
                <a:cs typeface="Arial"/>
              </a:rPr>
              <a:t>Heritage Senior Residences </a:t>
            </a:r>
            <a:r>
              <a:rPr lang="en-US" sz="2400" dirty="0">
                <a:latin typeface="Arial"/>
                <a:cs typeface="Arial"/>
              </a:rPr>
              <a:t>(District C)</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4" name="TextBox 3">
            <a:extLst>
              <a:ext uri="{FF2B5EF4-FFF2-40B4-BE49-F238E27FC236}">
                <a16:creationId xmlns:a16="http://schemas.microsoft.com/office/drawing/2014/main" id="{2C8F92A9-061F-4499-9D35-3EBE53721709}"/>
              </a:ext>
            </a:extLst>
          </p:cNvPr>
          <p:cNvSpPr txBox="1"/>
          <p:nvPr/>
        </p:nvSpPr>
        <p:spPr>
          <a:xfrm>
            <a:off x="596395" y="1731814"/>
            <a:ext cx="7951209" cy="3785652"/>
          </a:xfrm>
          <a:prstGeom prst="rect">
            <a:avLst/>
          </a:prstGeom>
          <a:noFill/>
        </p:spPr>
        <p:txBody>
          <a:bodyPr wrap="square" rtlCol="0">
            <a:spAutoFit/>
          </a:bodyPr>
          <a:lstStyle/>
          <a:p>
            <a:pPr algn="just" fontAlgn="base"/>
            <a:r>
              <a:rPr lang="en-US" sz="2000" dirty="0">
                <a:solidFill>
                  <a:schemeClr val="tx2"/>
                </a:solidFill>
                <a:latin typeface="+mj-lt"/>
              </a:rPr>
              <a:t>An Ordinance authorizing $11,700,000.00 in Community  Development Block Grant - Disaster Recovery 2017 (CDBG-DR17) funds, for a Contract between the City of Houston (City) and Heritage Senior Residences, LP (Borrower).  </a:t>
            </a:r>
          </a:p>
          <a:p>
            <a:pPr algn="just" fontAlgn="base"/>
            <a:endParaRPr lang="en-US" sz="2000" dirty="0">
              <a:solidFill>
                <a:schemeClr val="tx2"/>
              </a:solidFill>
              <a:latin typeface="+mj-lt"/>
            </a:endParaRPr>
          </a:p>
          <a:p>
            <a:pPr algn="just" fontAlgn="base"/>
            <a:r>
              <a:rPr lang="en-US" sz="2000" dirty="0">
                <a:solidFill>
                  <a:schemeClr val="tx2"/>
                </a:solidFill>
                <a:latin typeface="+mj-lt"/>
              </a:rPr>
              <a:t>The loan will be used towards the land acquisition and the new development of Heritage Senior Residences, to be located at the NE Corner Lot of Center St. and Moy St., Houston, TX 77007. </a:t>
            </a:r>
            <a:r>
              <a:rPr lang="en-US" sz="2000" dirty="0">
                <a:latin typeface="+mj-lt"/>
              </a:rPr>
              <a:t>  </a:t>
            </a:r>
          </a:p>
          <a:p>
            <a:pPr algn="just" fontAlgn="base"/>
            <a:endParaRPr lang="en-US" sz="2000" dirty="0">
              <a:solidFill>
                <a:schemeClr val="tx2"/>
              </a:solidFill>
              <a:latin typeface="+mj-lt"/>
            </a:endParaRPr>
          </a:p>
          <a:p>
            <a:pPr algn="just" fontAlgn="base"/>
            <a:r>
              <a:rPr lang="en-US" sz="2000" dirty="0">
                <a:solidFill>
                  <a:schemeClr val="tx2"/>
                </a:solidFill>
                <a:latin typeface="+mj-lt"/>
              </a:rPr>
              <a:t>Heritage Senior Residences will be a 135-unit podium style affordable rental development serving seniors 55 years of age or older, and homeless persons. </a:t>
            </a:r>
          </a:p>
        </p:txBody>
      </p:sp>
    </p:spTree>
    <p:extLst>
      <p:ext uri="{BB962C8B-B14F-4D97-AF65-F5344CB8AC3E}">
        <p14:creationId xmlns:p14="http://schemas.microsoft.com/office/powerpoint/2010/main" val="28313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dirty="0" err="1">
                <a:latin typeface="Arial"/>
                <a:cs typeface="Arial"/>
              </a:rPr>
              <a:t>III.b</a:t>
            </a:r>
            <a:r>
              <a:rPr lang="en-US" sz="3200" dirty="0">
                <a:latin typeface="Arial"/>
                <a:cs typeface="Arial"/>
              </a:rPr>
              <a:t>. Multifamily</a:t>
            </a:r>
            <a:br>
              <a:rPr lang="en-US" sz="3200" dirty="0">
                <a:latin typeface="Arial"/>
                <a:cs typeface="Arial"/>
              </a:rPr>
            </a:br>
            <a:r>
              <a:rPr lang="en-US" sz="2800" dirty="0">
                <a:latin typeface="Arial"/>
                <a:cs typeface="Arial"/>
              </a:rPr>
              <a:t>Heritage Senior Residence </a:t>
            </a:r>
            <a:r>
              <a:rPr lang="en-US" sz="2400" dirty="0">
                <a:latin typeface="Arial"/>
                <a:cs typeface="Arial"/>
              </a:rPr>
              <a:t>(District C)</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4" name="TextBox 3">
            <a:extLst>
              <a:ext uri="{FF2B5EF4-FFF2-40B4-BE49-F238E27FC236}">
                <a16:creationId xmlns:a16="http://schemas.microsoft.com/office/drawing/2014/main" id="{2C8F92A9-061F-4499-9D35-3EBE53721709}"/>
              </a:ext>
            </a:extLst>
          </p:cNvPr>
          <p:cNvSpPr txBox="1"/>
          <p:nvPr/>
        </p:nvSpPr>
        <p:spPr>
          <a:xfrm>
            <a:off x="605769" y="1715911"/>
            <a:ext cx="7951209" cy="4093428"/>
          </a:xfrm>
          <a:prstGeom prst="rect">
            <a:avLst/>
          </a:prstGeom>
          <a:noFill/>
        </p:spPr>
        <p:txBody>
          <a:bodyPr wrap="square" rtlCol="0">
            <a:spAutoFit/>
          </a:bodyPr>
          <a:lstStyle/>
          <a:p>
            <a:pPr algn="just" fontAlgn="base"/>
            <a:r>
              <a:rPr lang="en-US" sz="2000" dirty="0">
                <a:solidFill>
                  <a:schemeClr val="tx2"/>
                </a:solidFill>
                <a:latin typeface="+mj-lt"/>
              </a:rPr>
              <a:t>Heritage Senior Residences will provide a mix of one- and two-bedroom units serving low- to moderate-income  households at 30%, 50% 60%, and 80% of the Area Median Income.  </a:t>
            </a:r>
          </a:p>
          <a:p>
            <a:pPr algn="just" fontAlgn="base"/>
            <a:r>
              <a:rPr lang="en-US" sz="2000" dirty="0">
                <a:solidFill>
                  <a:schemeClr val="tx2"/>
                </a:solidFill>
                <a:latin typeface="+mj-lt"/>
              </a:rPr>
              <a:t> </a:t>
            </a:r>
          </a:p>
          <a:p>
            <a:pPr algn="just" fontAlgn="base"/>
            <a:r>
              <a:rPr lang="en-US" sz="2000" dirty="0">
                <a:solidFill>
                  <a:schemeClr val="tx2"/>
                </a:solidFill>
                <a:latin typeface="+mj-lt"/>
              </a:rPr>
              <a:t>This development would be the first Low Income Housing Tax Credit (LIHTC) development in the census tract in 30 years, per Texas Department of Housing and Community Affairs’ property inventory listing. </a:t>
            </a:r>
          </a:p>
          <a:p>
            <a:pPr algn="just" fontAlgn="base"/>
            <a:endParaRPr lang="en-US" sz="2000" dirty="0">
              <a:solidFill>
                <a:schemeClr val="tx2"/>
              </a:solidFill>
              <a:latin typeface="+mj-lt"/>
            </a:endParaRPr>
          </a:p>
          <a:p>
            <a:pPr algn="just" fontAlgn="base"/>
            <a:r>
              <a:rPr lang="en-US" sz="2000" dirty="0">
                <a:solidFill>
                  <a:schemeClr val="tx2"/>
                </a:solidFill>
                <a:latin typeface="+mj-lt"/>
              </a:rPr>
              <a:t>Heritage Senior Residences is aligned with the Resilient Houston Plan by providing affordable housing near transit and jobs. The environmentally friendly building incorporates resilient design and many energy-saving features.  </a:t>
            </a:r>
          </a:p>
        </p:txBody>
      </p:sp>
    </p:spTree>
    <p:extLst>
      <p:ext uri="{BB962C8B-B14F-4D97-AF65-F5344CB8AC3E}">
        <p14:creationId xmlns:p14="http://schemas.microsoft.com/office/powerpoint/2010/main" val="257251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dirty="0" err="1">
                <a:latin typeface="Arial"/>
                <a:cs typeface="Arial"/>
              </a:rPr>
              <a:t>III.b</a:t>
            </a:r>
            <a:r>
              <a:rPr lang="en-US" sz="3200" dirty="0">
                <a:latin typeface="Arial"/>
                <a:cs typeface="Arial"/>
              </a:rPr>
              <a:t>. Multifamily</a:t>
            </a:r>
            <a:br>
              <a:rPr lang="en-US" sz="3200" dirty="0">
                <a:latin typeface="Arial"/>
                <a:cs typeface="Arial"/>
              </a:rPr>
            </a:br>
            <a:r>
              <a:rPr lang="en-US" sz="2800" dirty="0">
                <a:latin typeface="Arial"/>
                <a:cs typeface="Arial"/>
              </a:rPr>
              <a:t>Heritage Senior Residence </a:t>
            </a:r>
            <a:r>
              <a:rPr lang="en-US" sz="2400" dirty="0">
                <a:latin typeface="Arial"/>
                <a:cs typeface="Arial"/>
              </a:rPr>
              <a:t>(District C)</a:t>
            </a:r>
          </a:p>
        </p:txBody>
      </p:sp>
      <p:graphicFrame>
        <p:nvGraphicFramePr>
          <p:cNvPr id="5" name="Table 4">
            <a:extLst>
              <a:ext uri="{FF2B5EF4-FFF2-40B4-BE49-F238E27FC236}">
                <a16:creationId xmlns:a16="http://schemas.microsoft.com/office/drawing/2014/main" id="{03A7B07C-904A-4449-AB58-8E865138308C}"/>
              </a:ext>
            </a:extLst>
          </p:cNvPr>
          <p:cNvGraphicFramePr>
            <a:graphicFrameLocks noGrp="1"/>
          </p:cNvGraphicFramePr>
          <p:nvPr>
            <p:extLst>
              <p:ext uri="{D42A27DB-BD31-4B8C-83A1-F6EECF244321}">
                <p14:modId xmlns:p14="http://schemas.microsoft.com/office/powerpoint/2010/main" val="2578400660"/>
              </p:ext>
            </p:extLst>
          </p:nvPr>
        </p:nvGraphicFramePr>
        <p:xfrm>
          <a:off x="699911" y="1715909"/>
          <a:ext cx="7778045" cy="4191405"/>
        </p:xfrm>
        <a:graphic>
          <a:graphicData uri="http://schemas.openxmlformats.org/drawingml/2006/table">
            <a:tbl>
              <a:tblPr/>
              <a:tblGrid>
                <a:gridCol w="2785303">
                  <a:extLst>
                    <a:ext uri="{9D8B030D-6E8A-4147-A177-3AD203B41FA5}">
                      <a16:colId xmlns:a16="http://schemas.microsoft.com/office/drawing/2014/main" val="2149548129"/>
                    </a:ext>
                  </a:extLst>
                </a:gridCol>
                <a:gridCol w="1958258">
                  <a:extLst>
                    <a:ext uri="{9D8B030D-6E8A-4147-A177-3AD203B41FA5}">
                      <a16:colId xmlns:a16="http://schemas.microsoft.com/office/drawing/2014/main" val="2189244039"/>
                    </a:ext>
                  </a:extLst>
                </a:gridCol>
                <a:gridCol w="1386306">
                  <a:extLst>
                    <a:ext uri="{9D8B030D-6E8A-4147-A177-3AD203B41FA5}">
                      <a16:colId xmlns:a16="http://schemas.microsoft.com/office/drawing/2014/main" val="233623828"/>
                    </a:ext>
                  </a:extLst>
                </a:gridCol>
                <a:gridCol w="1648178">
                  <a:extLst>
                    <a:ext uri="{9D8B030D-6E8A-4147-A177-3AD203B41FA5}">
                      <a16:colId xmlns:a16="http://schemas.microsoft.com/office/drawing/2014/main" val="3309181367"/>
                    </a:ext>
                  </a:extLst>
                </a:gridCol>
              </a:tblGrid>
              <a:tr h="389895">
                <a:tc gridSpan="4">
                  <a:txBody>
                    <a:bodyPr/>
                    <a:lstStyle/>
                    <a:p>
                      <a:pPr algn="ctr" rtl="0" fontAlgn="base"/>
                      <a:r>
                        <a:rPr lang="en-US" sz="1600" b="1" i="0">
                          <a:solidFill>
                            <a:schemeClr val="tx2"/>
                          </a:solidFill>
                          <a:effectLst/>
                          <a:latin typeface="Arial" panose="020B0604020202020204" pitchFamily="34" charset="0"/>
                        </a:rPr>
                        <a:t>Sources &amp; Uses</a:t>
                      </a:r>
                      <a:r>
                        <a:rPr lang="en-US" sz="1600" b="0" i="0">
                          <a:solidFill>
                            <a:schemeClr val="tx2"/>
                          </a:solidFill>
                          <a:effectLst/>
                          <a:latin typeface="Arial" panose="020B0604020202020204" pitchFamily="34" charset="0"/>
                        </a:rPr>
                        <a:t> </a:t>
                      </a:r>
                      <a:endParaRPr lang="en-US" sz="16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1711243"/>
                  </a:ext>
                </a:extLst>
              </a:tr>
              <a:tr h="389895">
                <a:tc>
                  <a:txBody>
                    <a:bodyPr/>
                    <a:lstStyle/>
                    <a:p>
                      <a:pPr algn="ctr" rtl="0" fontAlgn="base"/>
                      <a:r>
                        <a:rPr lang="en-US" sz="1600" b="1" i="0">
                          <a:solidFill>
                            <a:schemeClr val="bg1"/>
                          </a:solidFill>
                          <a:effectLst/>
                          <a:latin typeface="Arial" panose="020B0604020202020204" pitchFamily="34" charset="0"/>
                        </a:rPr>
                        <a:t>Sources</a:t>
                      </a:r>
                      <a:r>
                        <a:rPr lang="en-US" sz="1600" b="0" i="0">
                          <a:solidFill>
                            <a:schemeClr val="bg1"/>
                          </a:solidFill>
                          <a:effectLst/>
                          <a:latin typeface="Arial" panose="020B0604020202020204" pitchFamily="34" charset="0"/>
                        </a:rPr>
                        <a:t> </a:t>
                      </a:r>
                      <a:endParaRPr lang="en-US" sz="1600" b="0" i="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rtl="0" fontAlgn="base"/>
                      <a:r>
                        <a:rPr lang="en-US" sz="1600" b="1" i="0">
                          <a:solidFill>
                            <a:schemeClr val="bg1"/>
                          </a:solidFill>
                          <a:effectLst/>
                          <a:latin typeface="Arial" panose="020B0604020202020204" pitchFamily="34" charset="0"/>
                        </a:rPr>
                        <a:t>Amount</a:t>
                      </a:r>
                      <a:r>
                        <a:rPr lang="en-US" sz="1600" b="0" i="0">
                          <a:solidFill>
                            <a:schemeClr val="bg1"/>
                          </a:solidFill>
                          <a:effectLst/>
                          <a:latin typeface="Arial" panose="020B0604020202020204" pitchFamily="34" charset="0"/>
                        </a:rPr>
                        <a:t> </a:t>
                      </a:r>
                      <a:endParaRPr lang="en-US" sz="1600" b="0" i="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rtl="0" fontAlgn="base"/>
                      <a:r>
                        <a:rPr lang="en-US" sz="1600" b="1" i="0">
                          <a:solidFill>
                            <a:schemeClr val="bg1"/>
                          </a:solidFill>
                          <a:effectLst/>
                          <a:latin typeface="Arial" panose="020B0604020202020204" pitchFamily="34" charset="0"/>
                        </a:rPr>
                        <a:t>Uses</a:t>
                      </a:r>
                      <a:r>
                        <a:rPr lang="en-US" sz="1600" b="0" i="0">
                          <a:solidFill>
                            <a:schemeClr val="bg1"/>
                          </a:solidFill>
                          <a:effectLst/>
                          <a:latin typeface="Arial" panose="020B0604020202020204" pitchFamily="34" charset="0"/>
                        </a:rPr>
                        <a:t> </a:t>
                      </a:r>
                      <a:endParaRPr lang="en-US" sz="1600" b="0" i="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rtl="0" fontAlgn="base"/>
                      <a:r>
                        <a:rPr lang="en-US" sz="1600" b="1" i="0">
                          <a:solidFill>
                            <a:schemeClr val="bg1"/>
                          </a:solidFill>
                          <a:effectLst/>
                          <a:latin typeface="Arial" panose="020B0604020202020204" pitchFamily="34" charset="0"/>
                        </a:rPr>
                        <a:t>Amount</a:t>
                      </a:r>
                      <a:r>
                        <a:rPr lang="en-US" sz="1600" b="0" i="0">
                          <a:solidFill>
                            <a:schemeClr val="bg1"/>
                          </a:solidFill>
                          <a:effectLst/>
                          <a:latin typeface="Arial" panose="020B0604020202020204" pitchFamily="34" charset="0"/>
                        </a:rPr>
                        <a:t> </a:t>
                      </a:r>
                      <a:endParaRPr lang="en-US" sz="1600" b="0" i="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228996686"/>
                  </a:ext>
                </a:extLst>
              </a:tr>
              <a:tr h="389895">
                <a:tc>
                  <a:txBody>
                    <a:bodyPr/>
                    <a:lstStyle/>
                    <a:p>
                      <a:pPr algn="l" rtl="0" fontAlgn="base"/>
                      <a:r>
                        <a:rPr lang="en-US" sz="1600" b="0" i="0" dirty="0">
                          <a:solidFill>
                            <a:schemeClr val="tx2"/>
                          </a:solidFill>
                          <a:effectLst/>
                          <a:latin typeface="Arial" panose="020B0604020202020204" pitchFamily="34" charset="0"/>
                        </a:rPr>
                        <a:t>City of Houston Request (CDBG-DR17)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$11,700,000.00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b="0" i="0">
                          <a:solidFill>
                            <a:schemeClr val="tx2"/>
                          </a:solidFill>
                          <a:effectLst/>
                          <a:latin typeface="Arial" panose="020B0604020202020204" pitchFamily="34" charset="0"/>
                        </a:rPr>
                        <a:t>Hard Cost </a:t>
                      </a:r>
                      <a:endParaRPr lang="en-US" sz="1600" b="0" i="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$18,368,474.00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197714"/>
                  </a:ext>
                </a:extLst>
              </a:tr>
              <a:tr h="389895">
                <a:tc>
                  <a:txBody>
                    <a:bodyPr/>
                    <a:lstStyle/>
                    <a:p>
                      <a:pPr algn="l" rtl="0" fontAlgn="base"/>
                      <a:r>
                        <a:rPr lang="en-US" sz="1600" b="0" i="0" dirty="0">
                          <a:solidFill>
                            <a:schemeClr val="tx2"/>
                          </a:solidFill>
                          <a:effectLst/>
                          <a:latin typeface="Arial" panose="020B0604020202020204" pitchFamily="34" charset="0"/>
                        </a:rPr>
                        <a:t>Permanent Lender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$6,750,000.00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b="0" i="0">
                          <a:solidFill>
                            <a:schemeClr val="tx2"/>
                          </a:solidFill>
                          <a:effectLst/>
                          <a:latin typeface="Arial" panose="020B0604020202020204" pitchFamily="34" charset="0"/>
                        </a:rPr>
                        <a:t>Soft Cost </a:t>
                      </a:r>
                      <a:endParaRPr lang="en-US" sz="1600" b="0" i="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$6,329,075.00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2926572"/>
                  </a:ext>
                </a:extLst>
              </a:tr>
              <a:tr h="389895">
                <a:tc>
                  <a:txBody>
                    <a:bodyPr/>
                    <a:lstStyle/>
                    <a:p>
                      <a:pPr algn="l" rtl="0" fontAlgn="base"/>
                      <a:r>
                        <a:rPr lang="en-US" sz="1600" b="0" i="0" dirty="0">
                          <a:solidFill>
                            <a:schemeClr val="tx2"/>
                          </a:solidFill>
                          <a:effectLst/>
                          <a:latin typeface="Arial" panose="020B0604020202020204" pitchFamily="34" charset="0"/>
                        </a:rPr>
                        <a:t>9% Housing Tax Credit Proceeds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$14,998,500.00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b="0" i="0" dirty="0">
                          <a:solidFill>
                            <a:schemeClr val="tx2"/>
                          </a:solidFill>
                          <a:effectLst/>
                          <a:latin typeface="Arial" panose="020B0604020202020204" pitchFamily="34" charset="0"/>
                        </a:rPr>
                        <a:t>Acquisition Cost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$5,000,000.00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8789077"/>
                  </a:ext>
                </a:extLst>
              </a:tr>
              <a:tr h="389895">
                <a:tc>
                  <a:txBody>
                    <a:bodyPr/>
                    <a:lstStyle/>
                    <a:p>
                      <a:pPr algn="l" rtl="0" fontAlgn="base"/>
                      <a:r>
                        <a:rPr lang="en-US" sz="1600" b="0" i="0">
                          <a:solidFill>
                            <a:schemeClr val="tx2"/>
                          </a:solidFill>
                          <a:effectLst/>
                          <a:latin typeface="Arial" panose="020B0604020202020204" pitchFamily="34" charset="0"/>
                        </a:rPr>
                        <a:t>Fee Waiver </a:t>
                      </a:r>
                      <a:endParaRPr lang="en-US" sz="1600" b="0" i="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$500.00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b="0" i="0" dirty="0">
                          <a:solidFill>
                            <a:schemeClr val="tx2"/>
                          </a:solidFill>
                          <a:effectLst/>
                          <a:latin typeface="Arial" panose="020B0604020202020204" pitchFamily="34" charset="0"/>
                        </a:rPr>
                        <a:t>Developer Fee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$3,366,116.00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7436997"/>
                  </a:ext>
                </a:extLst>
              </a:tr>
              <a:tr h="642180">
                <a:tc>
                  <a:txBody>
                    <a:bodyPr/>
                    <a:lstStyle/>
                    <a:p>
                      <a:pPr algn="l" rtl="0" fontAlgn="base"/>
                      <a:r>
                        <a:rPr lang="en-US" sz="1600" b="0" i="0">
                          <a:solidFill>
                            <a:schemeClr val="tx2"/>
                          </a:solidFill>
                          <a:effectLst/>
                          <a:latin typeface="Arial" panose="020B0604020202020204" pitchFamily="34" charset="0"/>
                        </a:rPr>
                        <a:t>In-Kind Equity/ Deferred Developer Fee </a:t>
                      </a:r>
                      <a:endParaRPr lang="en-US" sz="1600" b="0" i="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$299,022.00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b="0" i="0" dirty="0">
                          <a:solidFill>
                            <a:schemeClr val="tx2"/>
                          </a:solidFill>
                          <a:effectLst/>
                          <a:latin typeface="Arial" panose="020B0604020202020204" pitchFamily="34" charset="0"/>
                        </a:rPr>
                        <a:t>Reserves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$684,357.00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5170876"/>
                  </a:ext>
                </a:extLst>
              </a:tr>
              <a:tr h="642180">
                <a:tc>
                  <a:txBody>
                    <a:bodyPr/>
                    <a:lstStyle/>
                    <a:p>
                      <a:pPr algn="l" rtl="0" fontAlgn="base"/>
                      <a:r>
                        <a:rPr lang="en-US" sz="1600" b="0" i="0">
                          <a:solidFill>
                            <a:schemeClr val="tx2"/>
                          </a:solidFill>
                          <a:effectLst/>
                          <a:latin typeface="Arial" panose="020B0604020202020204" pitchFamily="34" charset="0"/>
                        </a:rPr>
                        <a:t>Total Source of Funds: </a:t>
                      </a:r>
                      <a:endParaRPr lang="en-US" sz="1600" b="0" i="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$33,748,022.00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b="0" i="0">
                          <a:solidFill>
                            <a:schemeClr val="tx2"/>
                          </a:solidFill>
                          <a:effectLst/>
                          <a:latin typeface="Arial" panose="020B0604020202020204" pitchFamily="34" charset="0"/>
                        </a:rPr>
                        <a:t>Total Project Cost: </a:t>
                      </a:r>
                      <a:endParaRPr lang="en-US" sz="1600" b="0" i="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$33,748,022.00 </a:t>
                      </a:r>
                      <a:endParaRPr lang="en-US" sz="1600" b="0" i="0" dirty="0">
                        <a:solidFill>
                          <a:schemeClr val="tx2"/>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5460150"/>
                  </a:ext>
                </a:extLst>
              </a:tr>
            </a:tbl>
          </a:graphicData>
        </a:graphic>
      </p:graphicFrame>
    </p:spTree>
    <p:extLst>
      <p:ext uri="{BB962C8B-B14F-4D97-AF65-F5344CB8AC3E}">
        <p14:creationId xmlns:p14="http://schemas.microsoft.com/office/powerpoint/2010/main" val="410093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dirty="0" err="1">
                <a:latin typeface="Arial"/>
                <a:cs typeface="Arial"/>
              </a:rPr>
              <a:t>III.b</a:t>
            </a:r>
            <a:r>
              <a:rPr lang="en-US" sz="3200" dirty="0">
                <a:latin typeface="Arial"/>
                <a:cs typeface="Arial"/>
              </a:rPr>
              <a:t>. Multifamily</a:t>
            </a:r>
            <a:br>
              <a:rPr lang="en-US" sz="3200" dirty="0">
                <a:latin typeface="Arial"/>
                <a:cs typeface="Arial"/>
              </a:rPr>
            </a:br>
            <a:r>
              <a:rPr lang="en-US" sz="2800" dirty="0">
                <a:latin typeface="Arial"/>
                <a:cs typeface="Arial"/>
              </a:rPr>
              <a:t>Heritage Senior Residence </a:t>
            </a:r>
            <a:r>
              <a:rPr lang="en-US" sz="2400" dirty="0">
                <a:latin typeface="Arial"/>
                <a:cs typeface="Arial"/>
              </a:rPr>
              <a:t>(District C)</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pic>
        <p:nvPicPr>
          <p:cNvPr id="4" name="Picture 3">
            <a:extLst>
              <a:ext uri="{FF2B5EF4-FFF2-40B4-BE49-F238E27FC236}">
                <a16:creationId xmlns:a16="http://schemas.microsoft.com/office/drawing/2014/main" id="{73476621-B15F-4E55-9292-264A0B611535}"/>
              </a:ext>
            </a:extLst>
          </p:cNvPr>
          <p:cNvPicPr/>
          <p:nvPr/>
        </p:nvPicPr>
        <p:blipFill>
          <a:blip r:embed="rId2">
            <a:extLst>
              <a:ext uri="{28A0092B-C50C-407E-A947-70E740481C1C}">
                <a14:useLocalDpi xmlns:a14="http://schemas.microsoft.com/office/drawing/2010/main" val="0"/>
              </a:ext>
            </a:extLst>
          </a:blip>
          <a:stretch>
            <a:fillRect/>
          </a:stretch>
        </p:blipFill>
        <p:spPr>
          <a:xfrm>
            <a:off x="877332" y="1767017"/>
            <a:ext cx="7414060" cy="4188941"/>
          </a:xfrm>
          <a:prstGeom prst="rect">
            <a:avLst/>
          </a:prstGeom>
        </p:spPr>
      </p:pic>
    </p:spTree>
    <p:extLst>
      <p:ext uri="{BB962C8B-B14F-4D97-AF65-F5344CB8AC3E}">
        <p14:creationId xmlns:p14="http://schemas.microsoft.com/office/powerpoint/2010/main" val="32866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III.c</a:t>
            </a:r>
            <a:r>
              <a:rPr lang="en-US" sz="3200">
                <a:latin typeface="Arial"/>
                <a:cs typeface="Arial"/>
              </a:rPr>
              <a:t>. Multifamily</a:t>
            </a:r>
            <a:br>
              <a:rPr lang="en-US" sz="3200">
                <a:latin typeface="Arial"/>
                <a:cs typeface="Arial"/>
              </a:rPr>
            </a:br>
            <a:r>
              <a:rPr lang="en-US" sz="2800">
                <a:latin typeface="Arial"/>
                <a:cs typeface="Arial"/>
              </a:rPr>
              <a:t>New Hope Housing – Savoy </a:t>
            </a:r>
            <a:r>
              <a:rPr lang="en-US" sz="2400">
                <a:latin typeface="Arial"/>
                <a:cs typeface="Arial"/>
              </a:rPr>
              <a:t>(District J)</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4" name="TextBox 3">
            <a:extLst>
              <a:ext uri="{FF2B5EF4-FFF2-40B4-BE49-F238E27FC236}">
                <a16:creationId xmlns:a16="http://schemas.microsoft.com/office/drawing/2014/main" id="{76597697-51C6-4AAE-B11F-AB0D30A729C4}"/>
              </a:ext>
            </a:extLst>
          </p:cNvPr>
          <p:cNvSpPr txBox="1"/>
          <p:nvPr/>
        </p:nvSpPr>
        <p:spPr>
          <a:xfrm>
            <a:off x="711199" y="1772356"/>
            <a:ext cx="7800623" cy="3785652"/>
          </a:xfrm>
          <a:prstGeom prst="rect">
            <a:avLst/>
          </a:prstGeom>
          <a:noFill/>
        </p:spPr>
        <p:txBody>
          <a:bodyPr wrap="square" rtlCol="0">
            <a:spAutoFit/>
          </a:bodyPr>
          <a:lstStyle/>
          <a:p>
            <a:pPr algn="just" fontAlgn="base"/>
            <a:r>
              <a:rPr lang="en-US" sz="2000" dirty="0">
                <a:solidFill>
                  <a:schemeClr val="tx2"/>
                </a:solidFill>
                <a:latin typeface="+mj-lt"/>
              </a:rPr>
              <a:t>An Ordinance authorizing $12,000,000.00 of Community Development  Block Grant - Disaster Recovery 2017 (CDBG-DR17) funds, for a Contract between the City of Houston (City) and Houston Area Community Development Corporation (Borrower).  </a:t>
            </a:r>
          </a:p>
          <a:p>
            <a:pPr algn="just" fontAlgn="base"/>
            <a:endParaRPr lang="en-US" sz="2000" dirty="0">
              <a:solidFill>
                <a:schemeClr val="tx2"/>
              </a:solidFill>
              <a:latin typeface="+mj-lt"/>
            </a:endParaRPr>
          </a:p>
          <a:p>
            <a:pPr algn="just" fontAlgn="base"/>
            <a:r>
              <a:rPr lang="en-US" sz="2000" dirty="0">
                <a:solidFill>
                  <a:schemeClr val="tx2"/>
                </a:solidFill>
                <a:latin typeface="+mj-lt"/>
              </a:rPr>
              <a:t>The loan will be used towards the land acquisition and new development of New Hope Housing Savoy, to be located at approximately 6301 Savoy Drive, Houston, TX 77036.   </a:t>
            </a:r>
          </a:p>
          <a:p>
            <a:pPr algn="just" fontAlgn="base"/>
            <a:r>
              <a:rPr lang="en-US" sz="2000" dirty="0">
                <a:solidFill>
                  <a:schemeClr val="tx2"/>
                </a:solidFill>
                <a:latin typeface="+mj-lt"/>
              </a:rPr>
              <a:t> </a:t>
            </a:r>
          </a:p>
          <a:p>
            <a:r>
              <a:rPr lang="en-US" sz="2000" dirty="0">
                <a:solidFill>
                  <a:schemeClr val="tx2"/>
                </a:solidFill>
                <a:latin typeface="+mj-lt"/>
              </a:rPr>
              <a:t>New Hope Housing Savoy will be a 120-unit four story elevator-accessible affordable rental development serving families. </a:t>
            </a:r>
            <a:endParaRPr lang="en-US" sz="2000" dirty="0">
              <a:latin typeface="+mj-lt"/>
            </a:endParaRPr>
          </a:p>
        </p:txBody>
      </p:sp>
    </p:spTree>
    <p:extLst>
      <p:ext uri="{BB962C8B-B14F-4D97-AF65-F5344CB8AC3E}">
        <p14:creationId xmlns:p14="http://schemas.microsoft.com/office/powerpoint/2010/main" val="67328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09975"/>
          </a:xfrm>
        </p:spPr>
        <p:txBody>
          <a:bodyPr>
            <a:noAutofit/>
          </a:bodyPr>
          <a:lstStyle/>
          <a:p>
            <a:r>
              <a:rPr lang="en-US" sz="3200" err="1">
                <a:latin typeface="Arial"/>
                <a:cs typeface="Arial"/>
              </a:rPr>
              <a:t>III.c</a:t>
            </a:r>
            <a:r>
              <a:rPr lang="en-US" sz="3200">
                <a:latin typeface="Arial"/>
                <a:cs typeface="Arial"/>
              </a:rPr>
              <a:t>. Multifamily</a:t>
            </a:r>
            <a:br>
              <a:rPr lang="en-US" sz="3200">
                <a:latin typeface="Arial"/>
                <a:cs typeface="Arial"/>
              </a:rPr>
            </a:br>
            <a:r>
              <a:rPr lang="en-US" sz="2800">
                <a:latin typeface="Arial"/>
                <a:cs typeface="Arial"/>
              </a:rPr>
              <a:t>New Hope Housing – Savoy </a:t>
            </a:r>
            <a:r>
              <a:rPr lang="en-US" sz="2400">
                <a:latin typeface="Arial"/>
                <a:cs typeface="Arial"/>
              </a:rPr>
              <a:t>(District J)</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4" name="TextBox 3">
            <a:extLst>
              <a:ext uri="{FF2B5EF4-FFF2-40B4-BE49-F238E27FC236}">
                <a16:creationId xmlns:a16="http://schemas.microsoft.com/office/drawing/2014/main" id="{76597697-51C6-4AAE-B11F-AB0D30A729C4}"/>
              </a:ext>
            </a:extLst>
          </p:cNvPr>
          <p:cNvSpPr txBox="1"/>
          <p:nvPr/>
        </p:nvSpPr>
        <p:spPr>
          <a:xfrm>
            <a:off x="643465" y="1591732"/>
            <a:ext cx="7800623" cy="4093428"/>
          </a:xfrm>
          <a:prstGeom prst="rect">
            <a:avLst/>
          </a:prstGeom>
          <a:noFill/>
        </p:spPr>
        <p:txBody>
          <a:bodyPr wrap="square" rtlCol="0">
            <a:spAutoFit/>
          </a:bodyPr>
          <a:lstStyle/>
          <a:p>
            <a:pPr algn="just" fontAlgn="base"/>
            <a:r>
              <a:rPr lang="en-US" sz="2000" dirty="0">
                <a:solidFill>
                  <a:schemeClr val="tx2"/>
                </a:solidFill>
                <a:latin typeface="+mj-lt"/>
              </a:rPr>
              <a:t>New Hope Housing Savoy  will provide a mix of one-, two-and three-bedroom units serving low- to moderate- income households at 30%, 50%, 60%, and 80% of the Area Median Income. </a:t>
            </a:r>
          </a:p>
          <a:p>
            <a:pPr algn="just" fontAlgn="base"/>
            <a:endParaRPr lang="en-US" sz="2000" dirty="0">
              <a:solidFill>
                <a:schemeClr val="tx2"/>
              </a:solidFill>
              <a:latin typeface="+mj-lt"/>
            </a:endParaRPr>
          </a:p>
          <a:p>
            <a:pPr algn="just" fontAlgn="base"/>
            <a:r>
              <a:rPr lang="en-US" sz="2000" dirty="0">
                <a:solidFill>
                  <a:schemeClr val="tx2"/>
                </a:solidFill>
                <a:latin typeface="+mj-lt"/>
              </a:rPr>
              <a:t>The development is designated as permanent supportive housing to provide safe housing for individuals with disabilities and families at risk of homelessness. The Borrower is building on a solid 26-year track record of creating quality affordable rental housing.  </a:t>
            </a:r>
          </a:p>
          <a:p>
            <a:pPr algn="just" fontAlgn="base"/>
            <a:endParaRPr lang="en-US" sz="2000" dirty="0">
              <a:solidFill>
                <a:schemeClr val="tx2"/>
              </a:solidFill>
              <a:latin typeface="+mj-lt"/>
            </a:endParaRPr>
          </a:p>
          <a:p>
            <a:pPr algn="just" fontAlgn="base"/>
            <a:r>
              <a:rPr lang="en-US" sz="2000" dirty="0">
                <a:solidFill>
                  <a:schemeClr val="tx2"/>
                </a:solidFill>
                <a:latin typeface="+mj-lt"/>
              </a:rPr>
              <a:t>New Hope Housing Savoy will be the eleventh property in the Borrower’s portfolio and the third housing facility aimed at serving families.  </a:t>
            </a:r>
          </a:p>
        </p:txBody>
      </p:sp>
    </p:spTree>
    <p:extLst>
      <p:ext uri="{BB962C8B-B14F-4D97-AF65-F5344CB8AC3E}">
        <p14:creationId xmlns:p14="http://schemas.microsoft.com/office/powerpoint/2010/main" val="231435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09975"/>
          </a:xfrm>
        </p:spPr>
        <p:txBody>
          <a:bodyPr>
            <a:noAutofit/>
          </a:bodyPr>
          <a:lstStyle/>
          <a:p>
            <a:r>
              <a:rPr lang="en-US" sz="3200" err="1">
                <a:latin typeface="Arial"/>
                <a:cs typeface="Arial"/>
              </a:rPr>
              <a:t>III.c</a:t>
            </a:r>
            <a:r>
              <a:rPr lang="en-US" sz="3200">
                <a:latin typeface="Arial"/>
                <a:cs typeface="Arial"/>
              </a:rPr>
              <a:t>. Multifamily</a:t>
            </a:r>
            <a:br>
              <a:rPr lang="en-US" sz="3200">
                <a:latin typeface="Arial"/>
                <a:cs typeface="Arial"/>
              </a:rPr>
            </a:br>
            <a:r>
              <a:rPr lang="en-US" sz="2800">
                <a:latin typeface="Arial"/>
                <a:cs typeface="Arial"/>
              </a:rPr>
              <a:t>New Hope Housing – Savoy </a:t>
            </a:r>
            <a:r>
              <a:rPr lang="en-US" sz="2400">
                <a:latin typeface="Arial"/>
                <a:cs typeface="Arial"/>
              </a:rPr>
              <a:t>(District J)</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graphicFrame>
        <p:nvGraphicFramePr>
          <p:cNvPr id="5" name="Table 4">
            <a:extLst>
              <a:ext uri="{FF2B5EF4-FFF2-40B4-BE49-F238E27FC236}">
                <a16:creationId xmlns:a16="http://schemas.microsoft.com/office/drawing/2014/main" id="{0A312ADC-E41D-4751-8757-6DEB553723BF}"/>
              </a:ext>
            </a:extLst>
          </p:cNvPr>
          <p:cNvGraphicFramePr>
            <a:graphicFrameLocks noGrp="1"/>
          </p:cNvGraphicFramePr>
          <p:nvPr>
            <p:extLst>
              <p:ext uri="{D42A27DB-BD31-4B8C-83A1-F6EECF244321}">
                <p14:modId xmlns:p14="http://schemas.microsoft.com/office/powerpoint/2010/main" val="2939300824"/>
              </p:ext>
            </p:extLst>
          </p:nvPr>
        </p:nvGraphicFramePr>
        <p:xfrm>
          <a:off x="735227" y="1606903"/>
          <a:ext cx="7673545" cy="4189792"/>
        </p:xfrm>
        <a:graphic>
          <a:graphicData uri="http://schemas.openxmlformats.org/drawingml/2006/table">
            <a:tbl>
              <a:tblPr/>
              <a:tblGrid>
                <a:gridCol w="2180968">
                  <a:extLst>
                    <a:ext uri="{9D8B030D-6E8A-4147-A177-3AD203B41FA5}">
                      <a16:colId xmlns:a16="http://schemas.microsoft.com/office/drawing/2014/main" val="1753666979"/>
                    </a:ext>
                  </a:extLst>
                </a:gridCol>
                <a:gridCol w="1742302">
                  <a:extLst>
                    <a:ext uri="{9D8B030D-6E8A-4147-A177-3AD203B41FA5}">
                      <a16:colId xmlns:a16="http://schemas.microsoft.com/office/drawing/2014/main" val="1110887427"/>
                    </a:ext>
                  </a:extLst>
                </a:gridCol>
                <a:gridCol w="1853514">
                  <a:extLst>
                    <a:ext uri="{9D8B030D-6E8A-4147-A177-3AD203B41FA5}">
                      <a16:colId xmlns:a16="http://schemas.microsoft.com/office/drawing/2014/main" val="1481405028"/>
                    </a:ext>
                  </a:extLst>
                </a:gridCol>
                <a:gridCol w="1896761">
                  <a:extLst>
                    <a:ext uri="{9D8B030D-6E8A-4147-A177-3AD203B41FA5}">
                      <a16:colId xmlns:a16="http://schemas.microsoft.com/office/drawing/2014/main" val="1316727657"/>
                    </a:ext>
                  </a:extLst>
                </a:gridCol>
              </a:tblGrid>
              <a:tr h="444320">
                <a:tc gridSpan="4">
                  <a:txBody>
                    <a:bodyPr/>
                    <a:lstStyle/>
                    <a:p>
                      <a:pPr algn="ctr" rtl="0" fontAlgn="base"/>
                      <a:r>
                        <a:rPr lang="en-US" sz="1600" b="1" i="0">
                          <a:solidFill>
                            <a:srgbClr val="FFFFFF"/>
                          </a:solidFill>
                          <a:effectLst/>
                          <a:latin typeface="Arial" panose="020B0604020202020204" pitchFamily="34" charset="0"/>
                        </a:rPr>
                        <a:t>Sources &amp; Uses</a:t>
                      </a:r>
                      <a:r>
                        <a:rPr lang="en-US" sz="1600" b="0" i="0">
                          <a:solidFill>
                            <a:srgbClr val="FFFFFF"/>
                          </a:solidFill>
                          <a:effectLst/>
                          <a:latin typeface="Arial" panose="020B0604020202020204" pitchFamily="34" charset="0"/>
                        </a:rPr>
                        <a:t> </a:t>
                      </a:r>
                      <a:endParaRPr lang="en-US" sz="1600" b="0" i="0">
                        <a:effectLst/>
                      </a:endParaRPr>
                    </a:p>
                  </a:txBody>
                  <a:tcPr marL="69749" marR="69749" marT="34875" marB="34875"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0993431"/>
                  </a:ext>
                </a:extLst>
              </a:tr>
              <a:tr h="433168">
                <a:tc gridSpan="2">
                  <a:txBody>
                    <a:bodyPr/>
                    <a:lstStyle/>
                    <a:p>
                      <a:pPr algn="ctr" rtl="0" fontAlgn="base"/>
                      <a:r>
                        <a:rPr lang="en-US" sz="1600" b="1" i="0">
                          <a:solidFill>
                            <a:srgbClr val="FFFFFF"/>
                          </a:solidFill>
                          <a:effectLst/>
                          <a:latin typeface="Arial" panose="020B0604020202020204" pitchFamily="34" charset="0"/>
                        </a:rPr>
                        <a:t>Sources:</a:t>
                      </a:r>
                      <a:r>
                        <a:rPr lang="en-US" sz="1600" b="0" i="0">
                          <a:solidFill>
                            <a:srgbClr val="FFFFFF"/>
                          </a:solidFill>
                          <a:effectLst/>
                          <a:latin typeface="Arial" panose="020B0604020202020204" pitchFamily="34" charset="0"/>
                        </a:rPr>
                        <a:t> </a:t>
                      </a:r>
                      <a:endParaRPr lang="en-US" sz="1600" b="0" i="0">
                        <a:effectLst/>
                      </a:endParaRPr>
                    </a:p>
                  </a:txBody>
                  <a:tcPr marL="69749" marR="69749" marT="34875" marB="34875">
                    <a:lnL w="9525" cap="flat" cmpd="sng" algn="ctr">
                      <a:solidFill>
                        <a:srgbClr val="D0AACA"/>
                      </a:solidFill>
                      <a:prstDash val="solid"/>
                      <a:round/>
                      <a:headEnd type="none" w="med" len="med"/>
                      <a:tailEnd type="none" w="med" len="med"/>
                    </a:lnL>
                    <a:lnR w="9525" cap="flat" cmpd="sng" algn="ctr">
                      <a:solidFill>
                        <a:srgbClr val="D0AACA"/>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0AACA"/>
                      </a:solidFill>
                      <a:prstDash val="solid"/>
                      <a:round/>
                      <a:headEnd type="none" w="med" len="med"/>
                      <a:tailEnd type="none" w="med" len="med"/>
                    </a:lnB>
                    <a:solidFill>
                      <a:schemeClr val="tx2"/>
                    </a:solidFill>
                  </a:tcPr>
                </a:tc>
                <a:tc hMerge="1">
                  <a:txBody>
                    <a:bodyPr/>
                    <a:lstStyle/>
                    <a:p>
                      <a:endParaRPr lang="en-US"/>
                    </a:p>
                  </a:txBody>
                  <a:tcPr/>
                </a:tc>
                <a:tc gridSpan="2">
                  <a:txBody>
                    <a:bodyPr/>
                    <a:lstStyle/>
                    <a:p>
                      <a:r>
                        <a:rPr lang="en-US" sz="1600" b="1" i="0">
                          <a:solidFill>
                            <a:srgbClr val="FFFFFF"/>
                          </a:solidFill>
                          <a:effectLst/>
                          <a:latin typeface="Arial" panose="020B0604020202020204" pitchFamily="34" charset="0"/>
                        </a:rPr>
                        <a:t>Uses:</a:t>
                      </a:r>
                      <a:r>
                        <a:rPr lang="en-US" sz="1600" b="0" i="0">
                          <a:solidFill>
                            <a:srgbClr val="FFFFFF"/>
                          </a:solidFill>
                          <a:effectLst/>
                          <a:latin typeface="Arial" panose="020B0604020202020204" pitchFamily="34" charset="0"/>
                        </a:rPr>
                        <a:t> </a:t>
                      </a:r>
                      <a:endParaRPr lang="en-US"/>
                    </a:p>
                  </a:txBody>
                  <a:tcPr marL="69749" marR="69749" marT="34875" marB="34875" anchor="b">
                    <a:lnL w="9525" cap="flat" cmpd="sng" algn="ctr">
                      <a:solidFill>
                        <a:srgbClr val="D0AACA"/>
                      </a:solidFill>
                      <a:prstDash val="solid"/>
                      <a:round/>
                      <a:headEnd type="none" w="med" len="med"/>
                      <a:tailEnd type="none" w="med" len="med"/>
                    </a:lnL>
                    <a:lnR w="9525" cap="flat" cmpd="sng" algn="ctr">
                      <a:solidFill>
                        <a:srgbClr val="F0AACA"/>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F0AACA"/>
                      </a:solidFill>
                      <a:prstDash val="solid"/>
                      <a:round/>
                      <a:headEnd type="none" w="med" len="med"/>
                      <a:tailEnd type="none" w="med" len="med"/>
                    </a:lnB>
                    <a:solidFill>
                      <a:schemeClr val="tx2"/>
                    </a:solidFill>
                  </a:tcPr>
                </a:tc>
                <a:tc hMerge="1">
                  <a:txBody>
                    <a:bodyPr/>
                    <a:lstStyle/>
                    <a:p>
                      <a:pPr algn="ctr" rtl="0" fontAlgn="base"/>
                      <a:endParaRPr lang="en-US" sz="1600" b="0" i="0">
                        <a:effectLst/>
                      </a:endParaRPr>
                    </a:p>
                  </a:txBody>
                  <a:tcPr marL="69749" marR="69749" marT="34875" marB="34875">
                    <a:lnL w="9525" cap="flat" cmpd="sng" algn="ctr">
                      <a:solidFill>
                        <a:srgbClr val="D0AACA"/>
                      </a:solidFill>
                      <a:prstDash val="solid"/>
                      <a:round/>
                      <a:headEnd type="none" w="med" len="med"/>
                      <a:tailEnd type="none" w="med" len="med"/>
                    </a:lnL>
                    <a:lnR w="9525" cap="flat" cmpd="sng" algn="ctr">
                      <a:solidFill>
                        <a:srgbClr val="D0AACA"/>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0AACA"/>
                      </a:solidFill>
                      <a:prstDash val="solid"/>
                      <a:round/>
                      <a:headEnd type="none" w="med" len="med"/>
                      <a:tailEnd type="none" w="med" len="med"/>
                    </a:lnB>
                    <a:solidFill>
                      <a:srgbClr val="000000"/>
                    </a:solidFill>
                  </a:tcPr>
                </a:tc>
                <a:extLst>
                  <a:ext uri="{0D108BD9-81ED-4DB2-BD59-A6C34878D82A}">
                    <a16:rowId xmlns:a16="http://schemas.microsoft.com/office/drawing/2014/main" val="1689005164"/>
                  </a:ext>
                </a:extLst>
              </a:tr>
              <a:tr h="480013">
                <a:tc>
                  <a:txBody>
                    <a:bodyPr/>
                    <a:lstStyle/>
                    <a:p>
                      <a:pPr algn="l" rtl="0" fontAlgn="base"/>
                      <a:r>
                        <a:rPr lang="en-US" sz="1600" b="0" i="0" dirty="0">
                          <a:solidFill>
                            <a:schemeClr val="tx2"/>
                          </a:solidFill>
                          <a:effectLst/>
                          <a:latin typeface="Arial" panose="020B0604020202020204" pitchFamily="34" charset="0"/>
                        </a:rPr>
                        <a:t>City of Houston (CDBG-DR17) </a:t>
                      </a:r>
                      <a:endParaRPr lang="en-US" sz="1600" b="0" i="0" dirty="0">
                        <a:solidFill>
                          <a:schemeClr val="tx2"/>
                        </a:solidFill>
                        <a:effectLst/>
                      </a:endParaRPr>
                    </a:p>
                  </a:txBody>
                  <a:tcPr marL="69749" marR="69749" marT="34875" marB="34875" anchor="ctr">
                    <a:lnL w="9525" cap="flat" cmpd="sng" algn="ctr">
                      <a:solidFill>
                        <a:srgbClr val="10B5CA"/>
                      </a:solidFill>
                      <a:prstDash val="solid"/>
                      <a:round/>
                      <a:headEnd type="none" w="med" len="med"/>
                      <a:tailEnd type="none" w="med" len="med"/>
                    </a:lnL>
                    <a:lnR w="9525" cap="flat" cmpd="sng" algn="ctr">
                      <a:solidFill>
                        <a:srgbClr val="10B5CA"/>
                      </a:solidFill>
                      <a:prstDash val="solid"/>
                      <a:round/>
                      <a:headEnd type="none" w="med" len="med"/>
                      <a:tailEnd type="none" w="med" len="med"/>
                    </a:lnR>
                    <a:lnT w="9525" cap="flat" cmpd="sng" algn="ctr">
                      <a:solidFill>
                        <a:srgbClr val="D0AACA"/>
                      </a:solidFill>
                      <a:prstDash val="solid"/>
                      <a:round/>
                      <a:headEnd type="none" w="med" len="med"/>
                      <a:tailEnd type="none" w="med" len="med"/>
                    </a:lnT>
                    <a:lnB w="9525" cap="flat" cmpd="sng" algn="ctr">
                      <a:solidFill>
                        <a:srgbClr val="10B5CA"/>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$12,000,000.00 </a:t>
                      </a:r>
                      <a:endParaRPr lang="en-US" sz="1600" b="0" i="0" dirty="0">
                        <a:solidFill>
                          <a:schemeClr val="tx2"/>
                        </a:solidFill>
                        <a:effectLst/>
                      </a:endParaRPr>
                    </a:p>
                  </a:txBody>
                  <a:tcPr marL="69749" marR="69749" marT="34875" marB="34875" anchor="ctr">
                    <a:lnL w="9525" cap="flat" cmpd="sng" algn="ctr">
                      <a:solidFill>
                        <a:srgbClr val="10B5CA"/>
                      </a:solidFill>
                      <a:prstDash val="solid"/>
                      <a:round/>
                      <a:headEnd type="none" w="med" len="med"/>
                      <a:tailEnd type="none" w="med" len="med"/>
                    </a:lnL>
                    <a:lnR w="9525" cap="flat" cmpd="sng" algn="ctr">
                      <a:solidFill>
                        <a:srgbClr val="D0B6CA"/>
                      </a:solidFill>
                      <a:prstDash val="solid"/>
                      <a:round/>
                      <a:headEnd type="none" w="med" len="med"/>
                      <a:tailEnd type="none" w="med" len="med"/>
                    </a:lnR>
                    <a:lnT w="9525" cap="flat" cmpd="sng" algn="ctr">
                      <a:solidFill>
                        <a:srgbClr val="D0AACA"/>
                      </a:solidFill>
                      <a:prstDash val="solid"/>
                      <a:round/>
                      <a:headEnd type="none" w="med" len="med"/>
                      <a:tailEnd type="none" w="med" len="med"/>
                    </a:lnT>
                    <a:lnB w="9525" cap="flat" cmpd="sng" algn="ctr">
                      <a:solidFill>
                        <a:srgbClr val="D0B6CA"/>
                      </a:solidFill>
                      <a:prstDash val="solid"/>
                      <a:round/>
                      <a:headEnd type="none" w="med" len="med"/>
                      <a:tailEnd type="none" w="med" len="med"/>
                    </a:lnB>
                  </a:tcPr>
                </a:tc>
                <a:tc>
                  <a:txBody>
                    <a:bodyPr/>
                    <a:lstStyle/>
                    <a:p>
                      <a:pPr algn="l" rtl="0" fontAlgn="base"/>
                      <a:r>
                        <a:rPr lang="en-US" sz="1600" b="0" i="0">
                          <a:solidFill>
                            <a:schemeClr val="tx2"/>
                          </a:solidFill>
                          <a:effectLst/>
                          <a:latin typeface="Arial" panose="020B0604020202020204" pitchFamily="34" charset="0"/>
                        </a:rPr>
                        <a:t>Acquisition </a:t>
                      </a:r>
                      <a:endParaRPr lang="en-US" sz="1600" b="0" i="0">
                        <a:solidFill>
                          <a:schemeClr val="tx2"/>
                        </a:solidFill>
                        <a:effectLst/>
                      </a:endParaRPr>
                    </a:p>
                  </a:txBody>
                  <a:tcPr marL="69749" marR="69749" marT="34875" marB="34875" anchor="ctr">
                    <a:lnL w="9525" cap="flat" cmpd="sng" algn="ctr">
                      <a:solidFill>
                        <a:srgbClr val="D0B6CA"/>
                      </a:solidFill>
                      <a:prstDash val="solid"/>
                      <a:round/>
                      <a:headEnd type="none" w="med" len="med"/>
                      <a:tailEnd type="none" w="med" len="med"/>
                    </a:lnL>
                    <a:lnR w="9525" cap="flat" cmpd="sng" algn="ctr">
                      <a:solidFill>
                        <a:srgbClr val="50BDCA"/>
                      </a:solidFill>
                      <a:prstDash val="solid"/>
                      <a:round/>
                      <a:headEnd type="none" w="med" len="med"/>
                      <a:tailEnd type="none" w="med" len="med"/>
                    </a:lnR>
                    <a:lnT w="9525" cap="flat" cmpd="sng" algn="ctr">
                      <a:solidFill>
                        <a:srgbClr val="F0AACA"/>
                      </a:solidFill>
                      <a:prstDash val="solid"/>
                      <a:round/>
                      <a:headEnd type="none" w="med" len="med"/>
                      <a:tailEnd type="none" w="med" len="med"/>
                    </a:lnT>
                    <a:lnB w="9525" cap="flat" cmpd="sng" algn="ctr">
                      <a:solidFill>
                        <a:srgbClr val="50BDCA"/>
                      </a:solidFill>
                      <a:prstDash val="solid"/>
                      <a:round/>
                      <a:headEnd type="none" w="med" len="med"/>
                      <a:tailEnd type="none" w="med" len="med"/>
                    </a:lnB>
                  </a:tcPr>
                </a:tc>
                <a:tc>
                  <a:txBody>
                    <a:bodyPr/>
                    <a:lstStyle/>
                    <a:p>
                      <a:pPr algn="r"/>
                      <a:r>
                        <a:rPr lang="en-US" sz="1600" b="0" i="0">
                          <a:solidFill>
                            <a:schemeClr val="tx2"/>
                          </a:solidFill>
                          <a:effectLst/>
                          <a:latin typeface="Arial" panose="020B0604020202020204" pitchFamily="34" charset="0"/>
                        </a:rPr>
                        <a:t>$3,978,000.00 </a:t>
                      </a:r>
                      <a:endParaRPr lang="en-US">
                        <a:solidFill>
                          <a:schemeClr val="tx2"/>
                        </a:solidFill>
                      </a:endParaRPr>
                    </a:p>
                  </a:txBody>
                  <a:tcPr marL="69749" marR="69749" marT="34875" marB="34875" anchor="ctr">
                    <a:lnL w="9525" cap="flat" cmpd="sng" algn="ctr">
                      <a:solidFill>
                        <a:srgbClr val="50BDCA"/>
                      </a:solidFill>
                      <a:prstDash val="solid"/>
                      <a:round/>
                      <a:headEnd type="none" w="med" len="med"/>
                      <a:tailEnd type="none" w="med" len="med"/>
                    </a:lnL>
                    <a:lnR w="9525" cap="flat" cmpd="sng" algn="ctr">
                      <a:solidFill>
                        <a:srgbClr val="D0C3CA"/>
                      </a:solidFill>
                      <a:prstDash val="solid"/>
                      <a:round/>
                      <a:headEnd type="none" w="med" len="med"/>
                      <a:tailEnd type="none" w="med" len="med"/>
                    </a:lnR>
                    <a:lnT w="9525" cap="flat" cmpd="sng" algn="ctr">
                      <a:solidFill>
                        <a:srgbClr val="F0AACA"/>
                      </a:solidFill>
                      <a:prstDash val="solid"/>
                      <a:round/>
                      <a:headEnd type="none" w="med" len="med"/>
                      <a:tailEnd type="none" w="med" len="med"/>
                    </a:lnT>
                    <a:lnB w="9525" cap="flat" cmpd="sng" algn="ctr">
                      <a:solidFill>
                        <a:srgbClr val="D0C3CA"/>
                      </a:solidFill>
                      <a:prstDash val="solid"/>
                      <a:round/>
                      <a:headEnd type="none" w="med" len="med"/>
                      <a:tailEnd type="none" w="med" len="med"/>
                    </a:lnB>
                  </a:tcPr>
                </a:tc>
                <a:extLst>
                  <a:ext uri="{0D108BD9-81ED-4DB2-BD59-A6C34878D82A}">
                    <a16:rowId xmlns:a16="http://schemas.microsoft.com/office/drawing/2014/main" val="1623917279"/>
                  </a:ext>
                </a:extLst>
              </a:tr>
              <a:tr h="480013">
                <a:tc>
                  <a:txBody>
                    <a:bodyPr/>
                    <a:lstStyle/>
                    <a:p>
                      <a:pPr algn="l" rtl="0" fontAlgn="base"/>
                      <a:r>
                        <a:rPr lang="en-US" sz="1600" b="0" i="0" dirty="0">
                          <a:solidFill>
                            <a:schemeClr val="tx2"/>
                          </a:solidFill>
                          <a:effectLst/>
                          <a:latin typeface="Arial" panose="020B0604020202020204" pitchFamily="34" charset="0"/>
                        </a:rPr>
                        <a:t>9% Housing Tax Credit  Proceeds</a:t>
                      </a:r>
                      <a:endParaRPr lang="en-US" sz="1600" b="0" i="0" dirty="0">
                        <a:solidFill>
                          <a:schemeClr val="tx2"/>
                        </a:solidFill>
                        <a:effectLst/>
                      </a:endParaRPr>
                    </a:p>
                  </a:txBody>
                  <a:tcPr marL="69749" marR="69749" marT="34875" marB="34875" anchor="ctr">
                    <a:lnL w="9525" cap="flat" cmpd="sng" algn="ctr">
                      <a:solidFill>
                        <a:srgbClr val="10C0CA"/>
                      </a:solidFill>
                      <a:prstDash val="solid"/>
                      <a:round/>
                      <a:headEnd type="none" w="med" len="med"/>
                      <a:tailEnd type="none" w="med" len="med"/>
                    </a:lnL>
                    <a:lnR w="9525" cap="flat" cmpd="sng" algn="ctr">
                      <a:solidFill>
                        <a:srgbClr val="10C0CA"/>
                      </a:solidFill>
                      <a:prstDash val="solid"/>
                      <a:round/>
                      <a:headEnd type="none" w="med" len="med"/>
                      <a:tailEnd type="none" w="med" len="med"/>
                    </a:lnR>
                    <a:lnT w="9525" cap="flat" cmpd="sng" algn="ctr">
                      <a:solidFill>
                        <a:srgbClr val="10B5CA"/>
                      </a:solidFill>
                      <a:prstDash val="solid"/>
                      <a:round/>
                      <a:headEnd type="none" w="med" len="med"/>
                      <a:tailEnd type="none" w="med" len="med"/>
                    </a:lnT>
                    <a:lnB w="9525" cap="flat" cmpd="sng" algn="ctr">
                      <a:solidFill>
                        <a:srgbClr val="10C0CA"/>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$12,448,754.00 </a:t>
                      </a:r>
                      <a:endParaRPr lang="en-US" sz="1600" b="0" i="0" dirty="0">
                        <a:solidFill>
                          <a:schemeClr val="tx2"/>
                        </a:solidFill>
                        <a:effectLst/>
                      </a:endParaRPr>
                    </a:p>
                  </a:txBody>
                  <a:tcPr marL="69749" marR="69749" marT="34875" marB="34875" anchor="ctr">
                    <a:lnL w="9525" cap="flat" cmpd="sng" algn="ctr">
                      <a:solidFill>
                        <a:srgbClr val="10C0CA"/>
                      </a:solidFill>
                      <a:prstDash val="solid"/>
                      <a:round/>
                      <a:headEnd type="none" w="med" len="med"/>
                      <a:tailEnd type="none" w="med" len="med"/>
                    </a:lnL>
                    <a:lnR w="9525" cap="flat" cmpd="sng" algn="ctr">
                      <a:solidFill>
                        <a:srgbClr val="50C3CA"/>
                      </a:solidFill>
                      <a:prstDash val="solid"/>
                      <a:round/>
                      <a:headEnd type="none" w="med" len="med"/>
                      <a:tailEnd type="none" w="med" len="med"/>
                    </a:lnR>
                    <a:lnT w="9525" cap="flat" cmpd="sng" algn="ctr">
                      <a:solidFill>
                        <a:srgbClr val="D0B6CA"/>
                      </a:solidFill>
                      <a:prstDash val="solid"/>
                      <a:round/>
                      <a:headEnd type="none" w="med" len="med"/>
                      <a:tailEnd type="none" w="med" len="med"/>
                    </a:lnT>
                    <a:lnB w="9525" cap="flat" cmpd="sng" algn="ctr">
                      <a:solidFill>
                        <a:srgbClr val="50C3CA"/>
                      </a:solidFill>
                      <a:prstDash val="solid"/>
                      <a:round/>
                      <a:headEnd type="none" w="med" len="med"/>
                      <a:tailEnd type="none" w="med" len="med"/>
                    </a:lnB>
                  </a:tcPr>
                </a:tc>
                <a:tc>
                  <a:txBody>
                    <a:bodyPr/>
                    <a:lstStyle/>
                    <a:p>
                      <a:pPr algn="l" rtl="0" fontAlgn="base"/>
                      <a:r>
                        <a:rPr lang="en-US" sz="1600" b="0" i="0" dirty="0">
                          <a:solidFill>
                            <a:schemeClr val="tx2"/>
                          </a:solidFill>
                          <a:effectLst/>
                          <a:latin typeface="Arial" panose="020B0604020202020204" pitchFamily="34" charset="0"/>
                        </a:rPr>
                        <a:t>Hard Costs </a:t>
                      </a:r>
                      <a:endParaRPr lang="en-US" sz="1600" b="0" i="0" dirty="0">
                        <a:solidFill>
                          <a:schemeClr val="tx2"/>
                        </a:solidFill>
                        <a:effectLst/>
                      </a:endParaRPr>
                    </a:p>
                  </a:txBody>
                  <a:tcPr marL="69749" marR="69749" marT="34875" marB="34875" anchor="ctr">
                    <a:lnL w="9525" cap="flat" cmpd="sng" algn="ctr">
                      <a:solidFill>
                        <a:srgbClr val="50C3CA"/>
                      </a:solidFill>
                      <a:prstDash val="solid"/>
                      <a:round/>
                      <a:headEnd type="none" w="med" len="med"/>
                      <a:tailEnd type="none" w="med" len="med"/>
                    </a:lnL>
                    <a:lnR w="9525" cap="flat" cmpd="sng" algn="ctr">
                      <a:solidFill>
                        <a:srgbClr val="B0CCCA"/>
                      </a:solidFill>
                      <a:prstDash val="solid"/>
                      <a:round/>
                      <a:headEnd type="none" w="med" len="med"/>
                      <a:tailEnd type="none" w="med" len="med"/>
                    </a:lnR>
                    <a:lnT w="9525" cap="flat" cmpd="sng" algn="ctr">
                      <a:solidFill>
                        <a:srgbClr val="50BDCA"/>
                      </a:solidFill>
                      <a:prstDash val="solid"/>
                      <a:round/>
                      <a:headEnd type="none" w="med" len="med"/>
                      <a:tailEnd type="none" w="med" len="med"/>
                    </a:lnT>
                    <a:lnB w="9525" cap="flat" cmpd="sng" algn="ctr">
                      <a:solidFill>
                        <a:srgbClr val="B0CCCA"/>
                      </a:solidFill>
                      <a:prstDash val="solid"/>
                      <a:round/>
                      <a:headEnd type="none" w="med" len="med"/>
                      <a:tailEnd type="none" w="med" len="med"/>
                    </a:lnB>
                  </a:tcPr>
                </a:tc>
                <a:tc>
                  <a:txBody>
                    <a:bodyPr/>
                    <a:lstStyle/>
                    <a:p>
                      <a:pPr algn="r"/>
                      <a:r>
                        <a:rPr lang="en-US" sz="1600" b="0" i="0">
                          <a:solidFill>
                            <a:schemeClr val="tx2"/>
                          </a:solidFill>
                          <a:effectLst/>
                          <a:latin typeface="Arial" panose="020B0604020202020204" pitchFamily="34" charset="0"/>
                        </a:rPr>
                        <a:t>$15,143,261.00 </a:t>
                      </a:r>
                      <a:endParaRPr lang="en-US">
                        <a:solidFill>
                          <a:schemeClr val="tx2"/>
                        </a:solidFill>
                      </a:endParaRPr>
                    </a:p>
                  </a:txBody>
                  <a:tcPr marL="69749" marR="69749" marT="34875" marB="34875" anchor="ctr">
                    <a:lnL w="9525" cap="flat" cmpd="sng" algn="ctr">
                      <a:solidFill>
                        <a:srgbClr val="B0CCCA"/>
                      </a:solidFill>
                      <a:prstDash val="solid"/>
                      <a:round/>
                      <a:headEnd type="none" w="med" len="med"/>
                      <a:tailEnd type="none" w="med" len="med"/>
                    </a:lnL>
                    <a:lnR w="9525" cap="flat" cmpd="sng" algn="ctr">
                      <a:solidFill>
                        <a:srgbClr val="B0C8CA"/>
                      </a:solidFill>
                      <a:prstDash val="solid"/>
                      <a:round/>
                      <a:headEnd type="none" w="med" len="med"/>
                      <a:tailEnd type="none" w="med" len="med"/>
                    </a:lnR>
                    <a:lnT w="9525" cap="flat" cmpd="sng" algn="ctr">
                      <a:solidFill>
                        <a:srgbClr val="D0C3CA"/>
                      </a:solidFill>
                      <a:prstDash val="solid"/>
                      <a:round/>
                      <a:headEnd type="none" w="med" len="med"/>
                      <a:tailEnd type="none" w="med" len="med"/>
                    </a:lnT>
                    <a:lnB w="9525" cap="flat" cmpd="sng" algn="ctr">
                      <a:solidFill>
                        <a:srgbClr val="B0C8CA"/>
                      </a:solidFill>
                      <a:prstDash val="solid"/>
                      <a:round/>
                      <a:headEnd type="none" w="med" len="med"/>
                      <a:tailEnd type="none" w="med" len="med"/>
                    </a:lnB>
                  </a:tcPr>
                </a:tc>
                <a:extLst>
                  <a:ext uri="{0D108BD9-81ED-4DB2-BD59-A6C34878D82A}">
                    <a16:rowId xmlns:a16="http://schemas.microsoft.com/office/drawing/2014/main" val="2398671715"/>
                  </a:ext>
                </a:extLst>
              </a:tr>
              <a:tr h="480013">
                <a:tc>
                  <a:txBody>
                    <a:bodyPr/>
                    <a:lstStyle/>
                    <a:p>
                      <a:pPr algn="l" rtl="0" fontAlgn="base"/>
                      <a:r>
                        <a:rPr lang="en-US" sz="1600" b="0" i="0">
                          <a:solidFill>
                            <a:schemeClr val="tx2"/>
                          </a:solidFill>
                          <a:effectLst/>
                          <a:latin typeface="Arial" panose="020B0604020202020204" pitchFamily="34" charset="0"/>
                        </a:rPr>
                        <a:t>Charitable Contributions </a:t>
                      </a:r>
                      <a:endParaRPr lang="en-US" sz="1600" b="0" i="0">
                        <a:solidFill>
                          <a:schemeClr val="tx2"/>
                        </a:solidFill>
                        <a:effectLst/>
                      </a:endParaRPr>
                    </a:p>
                  </a:txBody>
                  <a:tcPr marL="69749" marR="69749" marT="34875" marB="34875" anchor="ctr">
                    <a:lnL w="9525" cap="flat" cmpd="sng" algn="ctr">
                      <a:solidFill>
                        <a:srgbClr val="B0CACA"/>
                      </a:solidFill>
                      <a:prstDash val="solid"/>
                      <a:round/>
                      <a:headEnd type="none" w="med" len="med"/>
                      <a:tailEnd type="none" w="med" len="med"/>
                    </a:lnL>
                    <a:lnR w="9525" cap="flat" cmpd="sng" algn="ctr">
                      <a:solidFill>
                        <a:srgbClr val="B0CACA"/>
                      </a:solidFill>
                      <a:prstDash val="solid"/>
                      <a:round/>
                      <a:headEnd type="none" w="med" len="med"/>
                      <a:tailEnd type="none" w="med" len="med"/>
                    </a:lnR>
                    <a:lnT w="9525" cap="flat" cmpd="sng" algn="ctr">
                      <a:solidFill>
                        <a:srgbClr val="10C0CA"/>
                      </a:solidFill>
                      <a:prstDash val="solid"/>
                      <a:round/>
                      <a:headEnd type="none" w="med" len="med"/>
                      <a:tailEnd type="none" w="med" len="med"/>
                    </a:lnT>
                    <a:lnB w="9525" cap="flat" cmpd="sng" algn="ctr">
                      <a:solidFill>
                        <a:srgbClr val="B0CACA"/>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$1,208,858.00 </a:t>
                      </a:r>
                      <a:endParaRPr lang="en-US" sz="1600" b="0" i="0" dirty="0">
                        <a:solidFill>
                          <a:schemeClr val="tx2"/>
                        </a:solidFill>
                        <a:effectLst/>
                      </a:endParaRPr>
                    </a:p>
                  </a:txBody>
                  <a:tcPr marL="69749" marR="69749" marT="34875" marB="34875" anchor="ctr">
                    <a:lnL w="9525" cap="flat" cmpd="sng" algn="ctr">
                      <a:solidFill>
                        <a:srgbClr val="B0CACA"/>
                      </a:solidFill>
                      <a:prstDash val="solid"/>
                      <a:round/>
                      <a:headEnd type="none" w="med" len="med"/>
                      <a:tailEnd type="none" w="med" len="med"/>
                    </a:lnL>
                    <a:lnR w="9525" cap="flat" cmpd="sng" algn="ctr">
                      <a:solidFill>
                        <a:srgbClr val="50D5CA"/>
                      </a:solidFill>
                      <a:prstDash val="solid"/>
                      <a:round/>
                      <a:headEnd type="none" w="med" len="med"/>
                      <a:tailEnd type="none" w="med" len="med"/>
                    </a:lnR>
                    <a:lnT w="9525" cap="flat" cmpd="sng" algn="ctr">
                      <a:solidFill>
                        <a:srgbClr val="50C3CA"/>
                      </a:solidFill>
                      <a:prstDash val="solid"/>
                      <a:round/>
                      <a:headEnd type="none" w="med" len="med"/>
                      <a:tailEnd type="none" w="med" len="med"/>
                    </a:lnT>
                    <a:lnB w="9525" cap="flat" cmpd="sng" algn="ctr">
                      <a:solidFill>
                        <a:srgbClr val="50D5CA"/>
                      </a:solidFill>
                      <a:prstDash val="solid"/>
                      <a:round/>
                      <a:headEnd type="none" w="med" len="med"/>
                      <a:tailEnd type="none" w="med" len="med"/>
                    </a:lnB>
                  </a:tcPr>
                </a:tc>
                <a:tc>
                  <a:txBody>
                    <a:bodyPr/>
                    <a:lstStyle/>
                    <a:p>
                      <a:pPr algn="l" rtl="0" fontAlgn="base"/>
                      <a:r>
                        <a:rPr lang="en-US" sz="1600" b="0" i="0" dirty="0">
                          <a:solidFill>
                            <a:schemeClr val="tx2"/>
                          </a:solidFill>
                          <a:effectLst/>
                          <a:latin typeface="Arial" panose="020B0604020202020204" pitchFamily="34" charset="0"/>
                        </a:rPr>
                        <a:t>Soft Costs </a:t>
                      </a:r>
                      <a:endParaRPr lang="en-US" sz="1600" b="0" i="0" dirty="0">
                        <a:solidFill>
                          <a:schemeClr val="tx2"/>
                        </a:solidFill>
                        <a:effectLst/>
                      </a:endParaRPr>
                    </a:p>
                  </a:txBody>
                  <a:tcPr marL="69749" marR="69749" marT="34875" marB="34875" anchor="ctr">
                    <a:lnL w="9525" cap="flat" cmpd="sng" algn="ctr">
                      <a:solidFill>
                        <a:srgbClr val="50D5CA"/>
                      </a:solidFill>
                      <a:prstDash val="solid"/>
                      <a:round/>
                      <a:headEnd type="none" w="med" len="med"/>
                      <a:tailEnd type="none" w="med" len="med"/>
                    </a:lnL>
                    <a:lnR w="9525" cap="flat" cmpd="sng" algn="ctr">
                      <a:solidFill>
                        <a:srgbClr val="50D4CA"/>
                      </a:solidFill>
                      <a:prstDash val="solid"/>
                      <a:round/>
                      <a:headEnd type="none" w="med" len="med"/>
                      <a:tailEnd type="none" w="med" len="med"/>
                    </a:lnR>
                    <a:lnT w="9525" cap="flat" cmpd="sng" algn="ctr">
                      <a:solidFill>
                        <a:srgbClr val="B0CCCA"/>
                      </a:solidFill>
                      <a:prstDash val="solid"/>
                      <a:round/>
                      <a:headEnd type="none" w="med" len="med"/>
                      <a:tailEnd type="none" w="med" len="med"/>
                    </a:lnT>
                    <a:lnB w="9525" cap="flat" cmpd="sng" algn="ctr">
                      <a:solidFill>
                        <a:srgbClr val="50D4CA"/>
                      </a:solidFill>
                      <a:prstDash val="solid"/>
                      <a:round/>
                      <a:headEnd type="none" w="med" len="med"/>
                      <a:tailEnd type="none" w="med" len="med"/>
                    </a:lnB>
                  </a:tcPr>
                </a:tc>
                <a:tc>
                  <a:txBody>
                    <a:bodyPr/>
                    <a:lstStyle/>
                    <a:p>
                      <a:pPr algn="r"/>
                      <a:r>
                        <a:rPr lang="en-US" sz="1600" b="0" i="0">
                          <a:solidFill>
                            <a:schemeClr val="tx2"/>
                          </a:solidFill>
                          <a:effectLst/>
                          <a:latin typeface="Arial" panose="020B0604020202020204" pitchFamily="34" charset="0"/>
                        </a:rPr>
                        <a:t>$3,985,853.00 </a:t>
                      </a:r>
                      <a:endParaRPr lang="en-US">
                        <a:solidFill>
                          <a:schemeClr val="tx2"/>
                        </a:solidFill>
                      </a:endParaRPr>
                    </a:p>
                  </a:txBody>
                  <a:tcPr marL="69749" marR="69749" marT="34875" marB="34875" anchor="ctr">
                    <a:lnL w="9525" cap="flat" cmpd="sng" algn="ctr">
                      <a:solidFill>
                        <a:srgbClr val="50D4CA"/>
                      </a:solidFill>
                      <a:prstDash val="solid"/>
                      <a:round/>
                      <a:headEnd type="none" w="med" len="med"/>
                      <a:tailEnd type="none" w="med" len="med"/>
                    </a:lnL>
                    <a:lnR w="9525" cap="flat" cmpd="sng" algn="ctr">
                      <a:solidFill>
                        <a:srgbClr val="90CECA"/>
                      </a:solidFill>
                      <a:prstDash val="solid"/>
                      <a:round/>
                      <a:headEnd type="none" w="med" len="med"/>
                      <a:tailEnd type="none" w="med" len="med"/>
                    </a:lnR>
                    <a:lnT w="9525" cap="flat" cmpd="sng" algn="ctr">
                      <a:solidFill>
                        <a:srgbClr val="B0C8CA"/>
                      </a:solidFill>
                      <a:prstDash val="solid"/>
                      <a:round/>
                      <a:headEnd type="none" w="med" len="med"/>
                      <a:tailEnd type="none" w="med" len="med"/>
                    </a:lnT>
                    <a:lnB w="9525" cap="flat" cmpd="sng" algn="ctr">
                      <a:solidFill>
                        <a:srgbClr val="90CECA"/>
                      </a:solidFill>
                      <a:prstDash val="solid"/>
                      <a:round/>
                      <a:headEnd type="none" w="med" len="med"/>
                      <a:tailEnd type="none" w="med" len="med"/>
                    </a:lnB>
                  </a:tcPr>
                </a:tc>
                <a:extLst>
                  <a:ext uri="{0D108BD9-81ED-4DB2-BD59-A6C34878D82A}">
                    <a16:rowId xmlns:a16="http://schemas.microsoft.com/office/drawing/2014/main" val="352233452"/>
                  </a:ext>
                </a:extLst>
              </a:tr>
              <a:tr h="480013">
                <a:tc>
                  <a:txBody>
                    <a:bodyPr/>
                    <a:lstStyle/>
                    <a:p>
                      <a:pPr algn="l" rtl="0" fontAlgn="base"/>
                      <a:r>
                        <a:rPr lang="en-US" sz="1600" b="0" i="0">
                          <a:solidFill>
                            <a:schemeClr val="tx2"/>
                          </a:solidFill>
                          <a:effectLst/>
                          <a:latin typeface="Arial" panose="020B0604020202020204" pitchFamily="34" charset="0"/>
                        </a:rPr>
                        <a:t>In-Kind Equity/ Def. Developer Fee </a:t>
                      </a:r>
                      <a:endParaRPr lang="en-US" sz="1600" b="0" i="0">
                        <a:solidFill>
                          <a:schemeClr val="tx2"/>
                        </a:solidFill>
                        <a:effectLst/>
                      </a:endParaRPr>
                    </a:p>
                  </a:txBody>
                  <a:tcPr marL="69749" marR="69749" marT="34875" marB="34875" anchor="ctr">
                    <a:lnL w="9525" cap="flat" cmpd="sng" algn="ctr">
                      <a:solidFill>
                        <a:srgbClr val="50D1CA"/>
                      </a:solidFill>
                      <a:prstDash val="solid"/>
                      <a:round/>
                      <a:headEnd type="none" w="med" len="med"/>
                      <a:tailEnd type="none" w="med" len="med"/>
                    </a:lnL>
                    <a:lnR w="9525" cap="flat" cmpd="sng" algn="ctr">
                      <a:solidFill>
                        <a:srgbClr val="50D1CA"/>
                      </a:solidFill>
                      <a:prstDash val="solid"/>
                      <a:round/>
                      <a:headEnd type="none" w="med" len="med"/>
                      <a:tailEnd type="none" w="med" len="med"/>
                    </a:lnR>
                    <a:lnT w="9525" cap="flat" cmpd="sng" algn="ctr">
                      <a:solidFill>
                        <a:srgbClr val="B0CACA"/>
                      </a:solidFill>
                      <a:prstDash val="solid"/>
                      <a:round/>
                      <a:headEnd type="none" w="med" len="med"/>
                      <a:tailEnd type="none" w="med" len="med"/>
                    </a:lnT>
                    <a:lnB w="9525" cap="flat" cmpd="sng" algn="ctr">
                      <a:solidFill>
                        <a:srgbClr val="50D1C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$677,180.00 </a:t>
                      </a:r>
                      <a:endParaRPr lang="en-US" sz="1600" b="0" i="0">
                        <a:solidFill>
                          <a:schemeClr val="tx2"/>
                        </a:solidFill>
                        <a:effectLst/>
                      </a:endParaRPr>
                    </a:p>
                  </a:txBody>
                  <a:tcPr marL="69749" marR="69749" marT="34875" marB="34875" anchor="ctr">
                    <a:lnL w="9525" cap="flat" cmpd="sng" algn="ctr">
                      <a:solidFill>
                        <a:srgbClr val="50D1CA"/>
                      </a:solidFill>
                      <a:prstDash val="solid"/>
                      <a:round/>
                      <a:headEnd type="none" w="med" len="med"/>
                      <a:tailEnd type="none" w="med" len="med"/>
                    </a:lnL>
                    <a:lnR w="9525" cap="flat" cmpd="sng" algn="ctr">
                      <a:solidFill>
                        <a:srgbClr val="10DBCA"/>
                      </a:solidFill>
                      <a:prstDash val="solid"/>
                      <a:round/>
                      <a:headEnd type="none" w="med" len="med"/>
                      <a:tailEnd type="none" w="med" len="med"/>
                    </a:lnR>
                    <a:lnT w="9525" cap="flat" cmpd="sng" algn="ctr">
                      <a:solidFill>
                        <a:srgbClr val="50D5CA"/>
                      </a:solidFill>
                      <a:prstDash val="solid"/>
                      <a:round/>
                      <a:headEnd type="none" w="med" len="med"/>
                      <a:tailEnd type="none" w="med" len="med"/>
                    </a:lnT>
                    <a:lnB w="9525" cap="flat" cmpd="sng" algn="ctr">
                      <a:solidFill>
                        <a:srgbClr val="10DBCA"/>
                      </a:solidFill>
                      <a:prstDash val="solid"/>
                      <a:round/>
                      <a:headEnd type="none" w="med" len="med"/>
                      <a:tailEnd type="none" w="med" len="med"/>
                    </a:lnB>
                  </a:tcPr>
                </a:tc>
                <a:tc>
                  <a:txBody>
                    <a:bodyPr/>
                    <a:lstStyle/>
                    <a:p>
                      <a:pPr algn="l" rtl="0" fontAlgn="base"/>
                      <a:r>
                        <a:rPr lang="en-US" sz="1600" b="0" i="0" dirty="0">
                          <a:solidFill>
                            <a:schemeClr val="tx2"/>
                          </a:solidFill>
                          <a:effectLst/>
                          <a:latin typeface="Arial" panose="020B0604020202020204" pitchFamily="34" charset="0"/>
                        </a:rPr>
                        <a:t>Reserves </a:t>
                      </a:r>
                      <a:endParaRPr lang="en-US" sz="1600" b="0" i="0" dirty="0">
                        <a:solidFill>
                          <a:schemeClr val="tx2"/>
                        </a:solidFill>
                        <a:effectLst/>
                      </a:endParaRPr>
                    </a:p>
                  </a:txBody>
                  <a:tcPr marL="69749" marR="69749" marT="34875" marB="34875" anchor="ctr">
                    <a:lnL w="9525" cap="flat" cmpd="sng" algn="ctr">
                      <a:solidFill>
                        <a:srgbClr val="10DBCA"/>
                      </a:solidFill>
                      <a:prstDash val="solid"/>
                      <a:round/>
                      <a:headEnd type="none" w="med" len="med"/>
                      <a:tailEnd type="none" w="med" len="med"/>
                    </a:lnL>
                    <a:lnR w="9525" cap="flat" cmpd="sng" algn="ctr">
                      <a:solidFill>
                        <a:srgbClr val="F0DBCA"/>
                      </a:solidFill>
                      <a:prstDash val="solid"/>
                      <a:round/>
                      <a:headEnd type="none" w="med" len="med"/>
                      <a:tailEnd type="none" w="med" len="med"/>
                    </a:lnR>
                    <a:lnT w="9525" cap="flat" cmpd="sng" algn="ctr">
                      <a:solidFill>
                        <a:srgbClr val="50D4CA"/>
                      </a:solidFill>
                      <a:prstDash val="solid"/>
                      <a:round/>
                      <a:headEnd type="none" w="med" len="med"/>
                      <a:tailEnd type="none" w="med" len="med"/>
                    </a:lnT>
                    <a:lnB w="9525" cap="flat" cmpd="sng" algn="ctr">
                      <a:solidFill>
                        <a:srgbClr val="F0DBCA"/>
                      </a:solidFill>
                      <a:prstDash val="solid"/>
                      <a:round/>
                      <a:headEnd type="none" w="med" len="med"/>
                      <a:tailEnd type="none" w="med" len="med"/>
                    </a:lnB>
                  </a:tcPr>
                </a:tc>
                <a:tc>
                  <a:txBody>
                    <a:bodyPr/>
                    <a:lstStyle/>
                    <a:p>
                      <a:pPr algn="r"/>
                      <a:r>
                        <a:rPr lang="en-US" sz="1600" b="0" i="0" dirty="0">
                          <a:solidFill>
                            <a:schemeClr val="tx2"/>
                          </a:solidFill>
                          <a:effectLst/>
                          <a:latin typeface="Arial" panose="020B0604020202020204" pitchFamily="34" charset="0"/>
                        </a:rPr>
                        <a:t>$378,561.00 </a:t>
                      </a:r>
                      <a:endParaRPr lang="en-US" dirty="0">
                        <a:solidFill>
                          <a:schemeClr val="tx2"/>
                        </a:solidFill>
                      </a:endParaRPr>
                    </a:p>
                  </a:txBody>
                  <a:tcPr marL="69749" marR="69749" marT="34875" marB="34875" anchor="ctr">
                    <a:lnL w="9525" cap="flat" cmpd="sng" algn="ctr">
                      <a:solidFill>
                        <a:srgbClr val="F0DBCA"/>
                      </a:solidFill>
                      <a:prstDash val="solid"/>
                      <a:round/>
                      <a:headEnd type="none" w="med" len="med"/>
                      <a:tailEnd type="none" w="med" len="med"/>
                    </a:lnL>
                    <a:lnR w="9525" cap="flat" cmpd="sng" algn="ctr">
                      <a:solidFill>
                        <a:srgbClr val="D0DBCA"/>
                      </a:solidFill>
                      <a:prstDash val="solid"/>
                      <a:round/>
                      <a:headEnd type="none" w="med" len="med"/>
                      <a:tailEnd type="none" w="med" len="med"/>
                    </a:lnR>
                    <a:lnT w="9525" cap="flat" cmpd="sng" algn="ctr">
                      <a:solidFill>
                        <a:srgbClr val="90CECA"/>
                      </a:solidFill>
                      <a:prstDash val="solid"/>
                      <a:round/>
                      <a:headEnd type="none" w="med" len="med"/>
                      <a:tailEnd type="none" w="med" len="med"/>
                    </a:lnT>
                    <a:lnB w="9525" cap="flat" cmpd="sng" algn="ctr">
                      <a:solidFill>
                        <a:srgbClr val="D0DBCA"/>
                      </a:solidFill>
                      <a:prstDash val="solid"/>
                      <a:round/>
                      <a:headEnd type="none" w="med" len="med"/>
                      <a:tailEnd type="none" w="med" len="med"/>
                    </a:lnB>
                  </a:tcPr>
                </a:tc>
                <a:extLst>
                  <a:ext uri="{0D108BD9-81ED-4DB2-BD59-A6C34878D82A}">
                    <a16:rowId xmlns:a16="http://schemas.microsoft.com/office/drawing/2014/main" val="1051626478"/>
                  </a:ext>
                </a:extLst>
              </a:tr>
              <a:tr h="525154">
                <a:tc>
                  <a:txBody>
                    <a:bodyPr/>
                    <a:lstStyle/>
                    <a:p>
                      <a:pPr algn="l" rtl="0" fontAlgn="base"/>
                      <a:r>
                        <a:rPr lang="en-US" sz="1600" b="0" i="0">
                          <a:solidFill>
                            <a:schemeClr val="tx2"/>
                          </a:solidFill>
                          <a:effectLst/>
                          <a:latin typeface="Arial" panose="020B0604020202020204" pitchFamily="34" charset="0"/>
                        </a:rPr>
                        <a:t> </a:t>
                      </a:r>
                    </a:p>
                  </a:txBody>
                  <a:tcPr marL="69749" marR="69749" marT="34875" marB="34875" anchor="ctr">
                    <a:lnL w="9525" cap="flat" cmpd="sng" algn="ctr">
                      <a:solidFill>
                        <a:srgbClr val="F0DBCA"/>
                      </a:solidFill>
                      <a:prstDash val="solid"/>
                      <a:round/>
                      <a:headEnd type="none" w="med" len="med"/>
                      <a:tailEnd type="none" w="med" len="med"/>
                    </a:lnL>
                    <a:lnR w="9525" cap="flat" cmpd="sng" algn="ctr">
                      <a:solidFill>
                        <a:srgbClr val="F0DBCA"/>
                      </a:solidFill>
                      <a:prstDash val="solid"/>
                      <a:round/>
                      <a:headEnd type="none" w="med" len="med"/>
                      <a:tailEnd type="none" w="med" len="med"/>
                    </a:lnR>
                    <a:lnT w="9525" cap="flat" cmpd="sng" algn="ctr">
                      <a:solidFill>
                        <a:srgbClr val="50D1CA"/>
                      </a:solidFill>
                      <a:prstDash val="solid"/>
                      <a:round/>
                      <a:headEnd type="none" w="med" len="med"/>
                      <a:tailEnd type="none" w="med" len="med"/>
                    </a:lnT>
                    <a:lnB w="9525" cap="flat" cmpd="sng" algn="ctr">
                      <a:solidFill>
                        <a:srgbClr val="F0DBC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 </a:t>
                      </a:r>
                    </a:p>
                  </a:txBody>
                  <a:tcPr marL="69749" marR="69749" marT="34875" marB="34875" anchor="ctr">
                    <a:lnL w="9525" cap="flat" cmpd="sng" algn="ctr">
                      <a:solidFill>
                        <a:srgbClr val="F0DBCA"/>
                      </a:solidFill>
                      <a:prstDash val="solid"/>
                      <a:round/>
                      <a:headEnd type="none" w="med" len="med"/>
                      <a:tailEnd type="none" w="med" len="med"/>
                    </a:lnL>
                    <a:lnR w="9525" cap="flat" cmpd="sng" algn="ctr">
                      <a:solidFill>
                        <a:srgbClr val="30D6CA"/>
                      </a:solidFill>
                      <a:prstDash val="solid"/>
                      <a:round/>
                      <a:headEnd type="none" w="med" len="med"/>
                      <a:tailEnd type="none" w="med" len="med"/>
                    </a:lnR>
                    <a:lnT w="9525" cap="flat" cmpd="sng" algn="ctr">
                      <a:solidFill>
                        <a:srgbClr val="10DBCA"/>
                      </a:solidFill>
                      <a:prstDash val="solid"/>
                      <a:round/>
                      <a:headEnd type="none" w="med" len="med"/>
                      <a:tailEnd type="none" w="med" len="med"/>
                    </a:lnT>
                    <a:lnB w="9525" cap="flat" cmpd="sng" algn="ctr">
                      <a:solidFill>
                        <a:srgbClr val="30D6CA"/>
                      </a:solidFill>
                      <a:prstDash val="solid"/>
                      <a:round/>
                      <a:headEnd type="none" w="med" len="med"/>
                      <a:tailEnd type="none" w="med" len="med"/>
                    </a:lnB>
                  </a:tcPr>
                </a:tc>
                <a:tc>
                  <a:txBody>
                    <a:bodyPr/>
                    <a:lstStyle/>
                    <a:p>
                      <a:pPr algn="l" rtl="0" fontAlgn="base"/>
                      <a:r>
                        <a:rPr lang="en-US" sz="1600" b="0" i="0">
                          <a:solidFill>
                            <a:schemeClr val="tx2"/>
                          </a:solidFill>
                          <a:effectLst/>
                          <a:latin typeface="Arial" panose="020B0604020202020204" pitchFamily="34" charset="0"/>
                        </a:rPr>
                        <a:t>Developer Fee </a:t>
                      </a:r>
                      <a:endParaRPr lang="en-US" sz="1600" b="0" i="0">
                        <a:solidFill>
                          <a:schemeClr val="tx2"/>
                        </a:solidFill>
                        <a:effectLst/>
                      </a:endParaRPr>
                    </a:p>
                  </a:txBody>
                  <a:tcPr marL="69749" marR="69749" marT="34875" marB="34875" anchor="ctr">
                    <a:lnL w="9525" cap="flat" cmpd="sng" algn="ctr">
                      <a:solidFill>
                        <a:srgbClr val="30D6CA"/>
                      </a:solidFill>
                      <a:prstDash val="solid"/>
                      <a:round/>
                      <a:headEnd type="none" w="med" len="med"/>
                      <a:tailEnd type="none" w="med" len="med"/>
                    </a:lnL>
                    <a:lnR w="9525" cap="flat" cmpd="sng" algn="ctr">
                      <a:solidFill>
                        <a:srgbClr val="10E1CA"/>
                      </a:solidFill>
                      <a:prstDash val="solid"/>
                      <a:round/>
                      <a:headEnd type="none" w="med" len="med"/>
                      <a:tailEnd type="none" w="med" len="med"/>
                    </a:lnR>
                    <a:lnT w="9525" cap="flat" cmpd="sng" algn="ctr">
                      <a:solidFill>
                        <a:srgbClr val="F0DBCA"/>
                      </a:solidFill>
                      <a:prstDash val="solid"/>
                      <a:round/>
                      <a:headEnd type="none" w="med" len="med"/>
                      <a:tailEnd type="none" w="med" len="med"/>
                    </a:lnT>
                    <a:lnB w="9525" cap="flat" cmpd="sng" algn="ctr">
                      <a:solidFill>
                        <a:srgbClr val="10E1CA"/>
                      </a:solidFill>
                      <a:prstDash val="solid"/>
                      <a:round/>
                      <a:headEnd type="none" w="med" len="med"/>
                      <a:tailEnd type="none" w="med" len="med"/>
                    </a:lnB>
                  </a:tcPr>
                </a:tc>
                <a:tc>
                  <a:txBody>
                    <a:bodyPr/>
                    <a:lstStyle/>
                    <a:p>
                      <a:pPr algn="r"/>
                      <a:r>
                        <a:rPr lang="en-US" sz="1600" b="0" i="0" dirty="0">
                          <a:solidFill>
                            <a:schemeClr val="tx2"/>
                          </a:solidFill>
                          <a:effectLst/>
                          <a:latin typeface="Arial" panose="020B0604020202020204" pitchFamily="34" charset="0"/>
                        </a:rPr>
                        <a:t>$2,849,117.00 </a:t>
                      </a:r>
                      <a:endParaRPr lang="en-US" dirty="0">
                        <a:solidFill>
                          <a:schemeClr val="tx2"/>
                        </a:solidFill>
                      </a:endParaRPr>
                    </a:p>
                  </a:txBody>
                  <a:tcPr marL="69749" marR="69749" marT="34875" marB="34875" anchor="ctr">
                    <a:lnL w="9525" cap="flat" cmpd="sng" algn="ctr">
                      <a:solidFill>
                        <a:srgbClr val="10E1CA"/>
                      </a:solidFill>
                      <a:prstDash val="solid"/>
                      <a:round/>
                      <a:headEnd type="none" w="med" len="med"/>
                      <a:tailEnd type="none" w="med" len="med"/>
                    </a:lnL>
                    <a:lnR w="9525" cap="flat" cmpd="sng" algn="ctr">
                      <a:solidFill>
                        <a:srgbClr val="70E1CA"/>
                      </a:solidFill>
                      <a:prstDash val="solid"/>
                      <a:round/>
                      <a:headEnd type="none" w="med" len="med"/>
                      <a:tailEnd type="none" w="med" len="med"/>
                    </a:lnR>
                    <a:lnT w="9525" cap="flat" cmpd="sng" algn="ctr">
                      <a:solidFill>
                        <a:srgbClr val="D0DBCA"/>
                      </a:solidFill>
                      <a:prstDash val="solid"/>
                      <a:round/>
                      <a:headEnd type="none" w="med" len="med"/>
                      <a:tailEnd type="none" w="med" len="med"/>
                    </a:lnT>
                    <a:lnB w="9525" cap="flat" cmpd="sng" algn="ctr">
                      <a:solidFill>
                        <a:srgbClr val="70E1CA"/>
                      </a:solidFill>
                      <a:prstDash val="solid"/>
                      <a:round/>
                      <a:headEnd type="none" w="med" len="med"/>
                      <a:tailEnd type="none" w="med" len="med"/>
                    </a:lnB>
                  </a:tcPr>
                </a:tc>
                <a:extLst>
                  <a:ext uri="{0D108BD9-81ED-4DB2-BD59-A6C34878D82A}">
                    <a16:rowId xmlns:a16="http://schemas.microsoft.com/office/drawing/2014/main" val="1608985446"/>
                  </a:ext>
                </a:extLst>
              </a:tr>
              <a:tr h="494270">
                <a:tc>
                  <a:txBody>
                    <a:bodyPr/>
                    <a:lstStyle/>
                    <a:p>
                      <a:pPr algn="l" rtl="0" fontAlgn="base"/>
                      <a:r>
                        <a:rPr lang="en-US" sz="1600" b="0" i="0">
                          <a:solidFill>
                            <a:schemeClr val="tx2"/>
                          </a:solidFill>
                          <a:effectLst/>
                          <a:latin typeface="Arial" panose="020B0604020202020204" pitchFamily="34" charset="0"/>
                        </a:rPr>
                        <a:t>Total Source of Funds: </a:t>
                      </a:r>
                      <a:endParaRPr lang="en-US" sz="1600" b="0" i="0">
                        <a:solidFill>
                          <a:schemeClr val="tx2"/>
                        </a:solidFill>
                        <a:effectLst/>
                      </a:endParaRPr>
                    </a:p>
                  </a:txBody>
                  <a:tcPr marL="69749" marR="69749" marT="34875" marB="34875" anchor="ctr">
                    <a:lnL w="9525" cap="flat" cmpd="sng" algn="ctr">
                      <a:solidFill>
                        <a:srgbClr val="30E3CA"/>
                      </a:solidFill>
                      <a:prstDash val="solid"/>
                      <a:round/>
                      <a:headEnd type="none" w="med" len="med"/>
                      <a:tailEnd type="none" w="med" len="med"/>
                    </a:lnL>
                    <a:lnR w="9525" cap="flat" cmpd="sng" algn="ctr">
                      <a:solidFill>
                        <a:srgbClr val="30E3CA"/>
                      </a:solidFill>
                      <a:prstDash val="solid"/>
                      <a:round/>
                      <a:headEnd type="none" w="med" len="med"/>
                      <a:tailEnd type="none" w="med" len="med"/>
                    </a:lnR>
                    <a:lnT w="9525" cap="flat" cmpd="sng" algn="ctr">
                      <a:solidFill>
                        <a:srgbClr val="F0DBCA"/>
                      </a:solidFill>
                      <a:prstDash val="solid"/>
                      <a:round/>
                      <a:headEnd type="none" w="med" len="med"/>
                      <a:tailEnd type="none" w="med" len="med"/>
                    </a:lnT>
                    <a:lnB w="9525" cap="flat" cmpd="sng" algn="ctr">
                      <a:solidFill>
                        <a:srgbClr val="30E3C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$26,334,792.00 </a:t>
                      </a:r>
                      <a:endParaRPr lang="en-US" sz="1600" b="0" i="0">
                        <a:solidFill>
                          <a:schemeClr val="tx2"/>
                        </a:solidFill>
                        <a:effectLst/>
                      </a:endParaRPr>
                    </a:p>
                  </a:txBody>
                  <a:tcPr marL="69749" marR="69749" marT="34875" marB="34875" anchor="ctr">
                    <a:lnL w="9525" cap="flat" cmpd="sng" algn="ctr">
                      <a:solidFill>
                        <a:srgbClr val="30E3CA"/>
                      </a:solidFill>
                      <a:prstDash val="solid"/>
                      <a:round/>
                      <a:headEnd type="none" w="med" len="med"/>
                      <a:tailEnd type="none" w="med" len="med"/>
                    </a:lnL>
                    <a:lnR w="9525" cap="flat" cmpd="sng" algn="ctr">
                      <a:solidFill>
                        <a:srgbClr val="50E3CA"/>
                      </a:solidFill>
                      <a:prstDash val="solid"/>
                      <a:round/>
                      <a:headEnd type="none" w="med" len="med"/>
                      <a:tailEnd type="none" w="med" len="med"/>
                    </a:lnR>
                    <a:lnT w="9525" cap="flat" cmpd="sng" algn="ctr">
                      <a:solidFill>
                        <a:srgbClr val="30D6CA"/>
                      </a:solidFill>
                      <a:prstDash val="solid"/>
                      <a:round/>
                      <a:headEnd type="none" w="med" len="med"/>
                      <a:tailEnd type="none" w="med" len="med"/>
                    </a:lnT>
                    <a:lnB w="9525" cap="flat" cmpd="sng" algn="ctr">
                      <a:solidFill>
                        <a:srgbClr val="50E3CA"/>
                      </a:solidFill>
                      <a:prstDash val="solid"/>
                      <a:round/>
                      <a:headEnd type="none" w="med" len="med"/>
                      <a:tailEnd type="none" w="med" len="med"/>
                    </a:lnB>
                  </a:tcPr>
                </a:tc>
                <a:tc>
                  <a:txBody>
                    <a:bodyPr/>
                    <a:lstStyle/>
                    <a:p>
                      <a:pPr algn="l" rtl="0" fontAlgn="base"/>
                      <a:r>
                        <a:rPr lang="en-US" sz="1600" b="0" i="0">
                          <a:solidFill>
                            <a:schemeClr val="tx2"/>
                          </a:solidFill>
                          <a:effectLst/>
                          <a:latin typeface="Arial" panose="020B0604020202020204" pitchFamily="34" charset="0"/>
                        </a:rPr>
                        <a:t>Total Project Cost: </a:t>
                      </a:r>
                      <a:endParaRPr lang="en-US" sz="1600" b="0" i="0">
                        <a:solidFill>
                          <a:schemeClr val="tx2"/>
                        </a:solidFill>
                        <a:effectLst/>
                      </a:endParaRPr>
                    </a:p>
                  </a:txBody>
                  <a:tcPr marL="69749" marR="69749" marT="34875" marB="34875" anchor="ctr">
                    <a:lnL w="9525" cap="flat" cmpd="sng" algn="ctr">
                      <a:solidFill>
                        <a:srgbClr val="50E3CA"/>
                      </a:solidFill>
                      <a:prstDash val="solid"/>
                      <a:round/>
                      <a:headEnd type="none" w="med" len="med"/>
                      <a:tailEnd type="none" w="med" len="med"/>
                    </a:lnL>
                    <a:lnR w="9525" cap="flat" cmpd="sng" algn="ctr">
                      <a:solidFill>
                        <a:srgbClr val="70E8CA"/>
                      </a:solidFill>
                      <a:prstDash val="solid"/>
                      <a:round/>
                      <a:headEnd type="none" w="med" len="med"/>
                      <a:tailEnd type="none" w="med" len="med"/>
                    </a:lnR>
                    <a:lnT w="9525" cap="flat" cmpd="sng" algn="ctr">
                      <a:solidFill>
                        <a:srgbClr val="10E1CA"/>
                      </a:solidFill>
                      <a:prstDash val="solid"/>
                      <a:round/>
                      <a:headEnd type="none" w="med" len="med"/>
                      <a:tailEnd type="none" w="med" len="med"/>
                    </a:lnT>
                    <a:lnB w="9525" cap="flat" cmpd="sng" algn="ctr">
                      <a:solidFill>
                        <a:srgbClr val="70E8CA"/>
                      </a:solidFill>
                      <a:prstDash val="solid"/>
                      <a:round/>
                      <a:headEnd type="none" w="med" len="med"/>
                      <a:tailEnd type="none" w="med" len="med"/>
                    </a:lnB>
                  </a:tcPr>
                </a:tc>
                <a:tc>
                  <a:txBody>
                    <a:bodyPr/>
                    <a:lstStyle/>
                    <a:p>
                      <a:pPr algn="r"/>
                      <a:r>
                        <a:rPr lang="en-US" sz="1600" b="0" i="0" dirty="0">
                          <a:solidFill>
                            <a:schemeClr val="tx2"/>
                          </a:solidFill>
                          <a:effectLst/>
                          <a:latin typeface="Arial" panose="020B0604020202020204" pitchFamily="34" charset="0"/>
                        </a:rPr>
                        <a:t>$26,334,792.00 </a:t>
                      </a:r>
                      <a:endParaRPr lang="en-US" dirty="0">
                        <a:solidFill>
                          <a:schemeClr val="tx2"/>
                        </a:solidFill>
                      </a:endParaRPr>
                    </a:p>
                  </a:txBody>
                  <a:tcPr marL="69749" marR="69749" marT="34875" marB="34875" anchor="ctr">
                    <a:lnL w="9525" cap="flat" cmpd="sng" algn="ctr">
                      <a:solidFill>
                        <a:srgbClr val="70E8CA"/>
                      </a:solidFill>
                      <a:prstDash val="solid"/>
                      <a:round/>
                      <a:headEnd type="none" w="med" len="med"/>
                      <a:tailEnd type="none" w="med" len="med"/>
                    </a:lnL>
                    <a:lnR w="9525" cap="flat" cmpd="sng" algn="ctr">
                      <a:solidFill>
                        <a:srgbClr val="D0EBCA"/>
                      </a:solidFill>
                      <a:prstDash val="solid"/>
                      <a:round/>
                      <a:headEnd type="none" w="med" len="med"/>
                      <a:tailEnd type="none" w="med" len="med"/>
                    </a:lnR>
                    <a:lnT w="9525" cap="flat" cmpd="sng" algn="ctr">
                      <a:solidFill>
                        <a:srgbClr val="70E1CA"/>
                      </a:solidFill>
                      <a:prstDash val="solid"/>
                      <a:round/>
                      <a:headEnd type="none" w="med" len="med"/>
                      <a:tailEnd type="none" w="med" len="med"/>
                    </a:lnT>
                    <a:lnB w="9525" cap="flat" cmpd="sng" algn="ctr">
                      <a:solidFill>
                        <a:srgbClr val="D0EBCA"/>
                      </a:solidFill>
                      <a:prstDash val="solid"/>
                      <a:round/>
                      <a:headEnd type="none" w="med" len="med"/>
                      <a:tailEnd type="none" w="med" len="med"/>
                    </a:lnB>
                  </a:tcPr>
                </a:tc>
                <a:extLst>
                  <a:ext uri="{0D108BD9-81ED-4DB2-BD59-A6C34878D82A}">
                    <a16:rowId xmlns:a16="http://schemas.microsoft.com/office/drawing/2014/main" val="994935563"/>
                  </a:ext>
                </a:extLst>
              </a:tr>
            </a:tbl>
          </a:graphicData>
        </a:graphic>
      </p:graphicFrame>
    </p:spTree>
    <p:extLst>
      <p:ext uri="{BB962C8B-B14F-4D97-AF65-F5344CB8AC3E}">
        <p14:creationId xmlns:p14="http://schemas.microsoft.com/office/powerpoint/2010/main" val="377101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530578"/>
            <a:ext cx="7927676" cy="778933"/>
          </a:xfrm>
        </p:spPr>
        <p:txBody>
          <a:bodyPr>
            <a:noAutofit/>
          </a:bodyPr>
          <a:lstStyle/>
          <a:p>
            <a:pPr algn="ctr"/>
            <a:r>
              <a:rPr lang="en-US" sz="3200"/>
              <a:t>The CARES Act</a:t>
            </a:r>
          </a:p>
        </p:txBody>
      </p:sp>
      <p:sp>
        <p:nvSpPr>
          <p:cNvPr id="5" name="Text Placeholder 4">
            <a:extLst>
              <a:ext uri="{FF2B5EF4-FFF2-40B4-BE49-F238E27FC236}">
                <a16:creationId xmlns:a16="http://schemas.microsoft.com/office/drawing/2014/main" id="{B4351086-5039-4D69-AA15-BCD600EC6082}"/>
              </a:ext>
            </a:extLst>
          </p:cNvPr>
          <p:cNvSpPr>
            <a:spLocks noGrp="1"/>
          </p:cNvSpPr>
          <p:nvPr>
            <p:ph type="body" idx="1"/>
          </p:nvPr>
        </p:nvSpPr>
        <p:spPr>
          <a:xfrm>
            <a:off x="756356" y="1704622"/>
            <a:ext cx="7528356" cy="3262489"/>
          </a:xfrm>
        </p:spPr>
        <p:txBody>
          <a:bodyPr>
            <a:noAutofit/>
          </a:bodyPr>
          <a:lstStyle/>
          <a:p>
            <a:pPr marL="0" indent="0" algn="just" fontAlgn="base">
              <a:spcBef>
                <a:spcPts val="0"/>
              </a:spcBef>
              <a:buNone/>
            </a:pPr>
            <a:r>
              <a:rPr lang="en-US" sz="2400">
                <a:solidFill>
                  <a:schemeClr val="tx2"/>
                </a:solidFill>
              </a:rPr>
              <a:t>*On March 27, 2020, the Coronavirus Aid, Relief, and Economic Security Act (CARES Act), Public Law 116-136, authorized a special allocation of funds from the U.S. Department of Housing and Urban Development (HUD) to states and local jurisdictions to prevent, prepare for and respond to the coronavirus pandemic (COVID-19)* </a:t>
            </a:r>
          </a:p>
        </p:txBody>
      </p:sp>
    </p:spTree>
    <p:extLst>
      <p:ext uri="{BB962C8B-B14F-4D97-AF65-F5344CB8AC3E}">
        <p14:creationId xmlns:p14="http://schemas.microsoft.com/office/powerpoint/2010/main" val="183928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09975"/>
          </a:xfrm>
        </p:spPr>
        <p:txBody>
          <a:bodyPr>
            <a:noAutofit/>
          </a:bodyPr>
          <a:lstStyle/>
          <a:p>
            <a:r>
              <a:rPr lang="en-US" sz="3200" err="1">
                <a:latin typeface="Arial"/>
                <a:cs typeface="Arial"/>
              </a:rPr>
              <a:t>III.c</a:t>
            </a:r>
            <a:r>
              <a:rPr lang="en-US" sz="3200">
                <a:latin typeface="Arial"/>
                <a:cs typeface="Arial"/>
              </a:rPr>
              <a:t>. Multifamily</a:t>
            </a:r>
            <a:br>
              <a:rPr lang="en-US" sz="3200">
                <a:latin typeface="Arial"/>
                <a:cs typeface="Arial"/>
              </a:rPr>
            </a:br>
            <a:r>
              <a:rPr lang="en-US" sz="2800">
                <a:latin typeface="Arial"/>
                <a:cs typeface="Arial"/>
              </a:rPr>
              <a:t>New Hope Housing – Savoy </a:t>
            </a:r>
            <a:r>
              <a:rPr lang="en-US" sz="2400">
                <a:latin typeface="Arial"/>
                <a:cs typeface="Arial"/>
              </a:rPr>
              <a:t>(District J)</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pic>
        <p:nvPicPr>
          <p:cNvPr id="6" name="Picture 5">
            <a:extLst>
              <a:ext uri="{FF2B5EF4-FFF2-40B4-BE49-F238E27FC236}">
                <a16:creationId xmlns:a16="http://schemas.microsoft.com/office/drawing/2014/main" id="{D72F903F-0B24-43F1-8B14-DB1A58ABF874}"/>
              </a:ext>
            </a:extLst>
          </p:cNvPr>
          <p:cNvPicPr/>
          <p:nvPr/>
        </p:nvPicPr>
        <p:blipFill>
          <a:blip r:embed="rId2">
            <a:extLst>
              <a:ext uri="{28A0092B-C50C-407E-A947-70E740481C1C}">
                <a14:useLocalDpi xmlns:a14="http://schemas.microsoft.com/office/drawing/2010/main" val="0"/>
              </a:ext>
            </a:extLst>
          </a:blip>
          <a:stretch>
            <a:fillRect/>
          </a:stretch>
        </p:blipFill>
        <p:spPr>
          <a:xfrm>
            <a:off x="1025462" y="1583854"/>
            <a:ext cx="7142352" cy="4297964"/>
          </a:xfrm>
          <a:prstGeom prst="rect">
            <a:avLst/>
          </a:prstGeom>
        </p:spPr>
      </p:pic>
    </p:spTree>
    <p:extLst>
      <p:ext uri="{BB962C8B-B14F-4D97-AF65-F5344CB8AC3E}">
        <p14:creationId xmlns:p14="http://schemas.microsoft.com/office/powerpoint/2010/main" val="286896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III.d</a:t>
            </a:r>
            <a:r>
              <a:rPr lang="en-US" sz="3200">
                <a:latin typeface="Arial"/>
                <a:cs typeface="Arial"/>
              </a:rPr>
              <a:t>. Multifamily</a:t>
            </a:r>
            <a:br>
              <a:rPr lang="en-US" sz="3200">
                <a:latin typeface="Arial"/>
                <a:cs typeface="Arial"/>
              </a:rPr>
            </a:br>
            <a:r>
              <a:rPr lang="en-US" sz="2800">
                <a:latin typeface="Arial"/>
                <a:cs typeface="Arial"/>
              </a:rPr>
              <a:t>Regency Lofts </a:t>
            </a:r>
            <a:r>
              <a:rPr lang="en-US" sz="2400">
                <a:latin typeface="Arial"/>
                <a:cs typeface="Arial"/>
              </a:rPr>
              <a:t>(District D)</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4" name="TextBox 3">
            <a:extLst>
              <a:ext uri="{FF2B5EF4-FFF2-40B4-BE49-F238E27FC236}">
                <a16:creationId xmlns:a16="http://schemas.microsoft.com/office/drawing/2014/main" id="{04AE051B-BA83-459C-A8DE-F45835CF1DE4}"/>
              </a:ext>
            </a:extLst>
          </p:cNvPr>
          <p:cNvSpPr txBox="1"/>
          <p:nvPr/>
        </p:nvSpPr>
        <p:spPr>
          <a:xfrm>
            <a:off x="710513" y="1792695"/>
            <a:ext cx="7722973" cy="3477875"/>
          </a:xfrm>
          <a:prstGeom prst="rect">
            <a:avLst/>
          </a:prstGeom>
          <a:noFill/>
        </p:spPr>
        <p:txBody>
          <a:bodyPr wrap="square" rtlCol="0">
            <a:spAutoFit/>
          </a:bodyPr>
          <a:lstStyle/>
          <a:p>
            <a:pPr algn="just" fontAlgn="base"/>
            <a:r>
              <a:rPr lang="en-US" sz="2000">
                <a:solidFill>
                  <a:schemeClr val="tx2"/>
                </a:solidFill>
                <a:latin typeface="+mj-lt"/>
              </a:rPr>
              <a:t>An Ordinance authorizing $12,500,000.00 of Community  Development Block Grant - Disaster Recovery 2017 (CDBG-DR17) funds, for a Contract between the City of Houston (City) and William A. Lawson Institute for Peace &amp; Prosperity (WALIPP), a non-profit partner of DWR Development Group (Borrower). </a:t>
            </a:r>
          </a:p>
          <a:p>
            <a:pPr algn="just" fontAlgn="base"/>
            <a:endParaRPr lang="en-US" sz="2000">
              <a:solidFill>
                <a:schemeClr val="tx2"/>
              </a:solidFill>
              <a:latin typeface="+mj-lt"/>
            </a:endParaRPr>
          </a:p>
          <a:p>
            <a:pPr algn="just" fontAlgn="base"/>
            <a:r>
              <a:rPr lang="en-US" sz="2000">
                <a:solidFill>
                  <a:schemeClr val="tx2"/>
                </a:solidFill>
                <a:latin typeface="+mj-lt"/>
              </a:rPr>
              <a:t>The loan will be used towards the land acquisition and new development of Regency Lofts, to be located at 3232 Dixie Rd. Houston, TX 77021.   </a:t>
            </a:r>
          </a:p>
          <a:p>
            <a:pPr algn="just" fontAlgn="base"/>
            <a:r>
              <a:rPr lang="en-US" sz="2000">
                <a:solidFill>
                  <a:schemeClr val="tx2"/>
                </a:solidFill>
                <a:latin typeface="+mj-lt"/>
              </a:rPr>
              <a:t> </a:t>
            </a:r>
          </a:p>
        </p:txBody>
      </p:sp>
    </p:spTree>
    <p:extLst>
      <p:ext uri="{BB962C8B-B14F-4D97-AF65-F5344CB8AC3E}">
        <p14:creationId xmlns:p14="http://schemas.microsoft.com/office/powerpoint/2010/main" val="5890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III.d</a:t>
            </a:r>
            <a:r>
              <a:rPr lang="en-US" sz="3200">
                <a:latin typeface="Arial"/>
                <a:cs typeface="Arial"/>
              </a:rPr>
              <a:t>. Multifamily</a:t>
            </a:r>
            <a:br>
              <a:rPr lang="en-US" sz="3200">
                <a:latin typeface="Arial"/>
                <a:cs typeface="Arial"/>
              </a:rPr>
            </a:br>
            <a:r>
              <a:rPr lang="en-US" sz="2800">
                <a:latin typeface="Arial"/>
                <a:cs typeface="Arial"/>
              </a:rPr>
              <a:t>Regency Lofts </a:t>
            </a:r>
            <a:r>
              <a:rPr lang="en-US" sz="2400">
                <a:latin typeface="Arial"/>
                <a:cs typeface="Arial"/>
              </a:rPr>
              <a:t>(District D)</a:t>
            </a:r>
          </a:p>
        </p:txBody>
      </p:sp>
      <p:sp>
        <p:nvSpPr>
          <p:cNvPr id="4" name="TextBox 3">
            <a:extLst>
              <a:ext uri="{FF2B5EF4-FFF2-40B4-BE49-F238E27FC236}">
                <a16:creationId xmlns:a16="http://schemas.microsoft.com/office/drawing/2014/main" id="{04AE051B-BA83-459C-A8DE-F45835CF1DE4}"/>
              </a:ext>
            </a:extLst>
          </p:cNvPr>
          <p:cNvSpPr txBox="1"/>
          <p:nvPr/>
        </p:nvSpPr>
        <p:spPr>
          <a:xfrm>
            <a:off x="741405" y="1977082"/>
            <a:ext cx="7624119" cy="3447098"/>
          </a:xfrm>
          <a:prstGeom prst="rect">
            <a:avLst/>
          </a:prstGeom>
          <a:noFill/>
        </p:spPr>
        <p:txBody>
          <a:bodyPr wrap="square" rtlCol="0">
            <a:spAutoFit/>
          </a:bodyPr>
          <a:lstStyle/>
          <a:p>
            <a:pPr algn="just" fontAlgn="base"/>
            <a:r>
              <a:rPr lang="en-US" sz="2000">
                <a:solidFill>
                  <a:schemeClr val="tx2"/>
                </a:solidFill>
                <a:latin typeface="+mj-lt"/>
              </a:rPr>
              <a:t>Regency Lofts will be a 120-unit podium style affordable rental development serving families. </a:t>
            </a:r>
          </a:p>
          <a:p>
            <a:pPr algn="just" fontAlgn="base"/>
            <a:endParaRPr lang="en-US" sz="2000">
              <a:solidFill>
                <a:schemeClr val="tx2"/>
              </a:solidFill>
              <a:latin typeface="+mj-lt"/>
            </a:endParaRPr>
          </a:p>
          <a:p>
            <a:pPr algn="just" fontAlgn="base"/>
            <a:r>
              <a:rPr lang="en-US" sz="2000">
                <a:solidFill>
                  <a:schemeClr val="tx2"/>
                </a:solidFill>
                <a:latin typeface="+mj-lt"/>
              </a:rPr>
              <a:t>The property will provide a mix of one-, two-, and three-bedroom units serving low- to moderate- income households at 30%, 50% 60% and 80% of the Area Median Income. </a:t>
            </a:r>
          </a:p>
          <a:p>
            <a:pPr algn="just" fontAlgn="base"/>
            <a:endParaRPr lang="en-US" sz="2000">
              <a:solidFill>
                <a:schemeClr val="tx2"/>
              </a:solidFill>
              <a:latin typeface="+mj-lt"/>
            </a:endParaRPr>
          </a:p>
          <a:p>
            <a:pPr algn="just" fontAlgn="base"/>
            <a:r>
              <a:rPr lang="en-US" sz="2000">
                <a:solidFill>
                  <a:schemeClr val="tx2"/>
                </a:solidFill>
                <a:latin typeface="+mj-lt"/>
              </a:rPr>
              <a:t>Regency Lofts will also provide a stand-alone quality pre-kindergarten center available to residents and open to the neighborhood. </a:t>
            </a:r>
          </a:p>
          <a:p>
            <a:endParaRPr lang="en-US"/>
          </a:p>
        </p:txBody>
      </p:sp>
    </p:spTree>
    <p:extLst>
      <p:ext uri="{BB962C8B-B14F-4D97-AF65-F5344CB8AC3E}">
        <p14:creationId xmlns:p14="http://schemas.microsoft.com/office/powerpoint/2010/main" val="67479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III.d</a:t>
            </a:r>
            <a:r>
              <a:rPr lang="en-US" sz="3200">
                <a:latin typeface="Arial"/>
                <a:cs typeface="Arial"/>
              </a:rPr>
              <a:t>. Multifamily</a:t>
            </a:r>
            <a:br>
              <a:rPr lang="en-US" sz="3200">
                <a:latin typeface="Arial"/>
                <a:cs typeface="Arial"/>
              </a:rPr>
            </a:br>
            <a:r>
              <a:rPr lang="en-US" sz="2800">
                <a:latin typeface="Arial"/>
                <a:cs typeface="Arial"/>
              </a:rPr>
              <a:t>Regency Lofts </a:t>
            </a:r>
            <a:r>
              <a:rPr lang="en-US" sz="2400">
                <a:latin typeface="Arial"/>
                <a:cs typeface="Arial"/>
              </a:rPr>
              <a:t>(District D)</a:t>
            </a:r>
          </a:p>
        </p:txBody>
      </p:sp>
      <p:graphicFrame>
        <p:nvGraphicFramePr>
          <p:cNvPr id="3" name="Table 2">
            <a:extLst>
              <a:ext uri="{FF2B5EF4-FFF2-40B4-BE49-F238E27FC236}">
                <a16:creationId xmlns:a16="http://schemas.microsoft.com/office/drawing/2014/main" id="{BD479D51-E301-46C9-BE38-3DB77AFFF27F}"/>
              </a:ext>
            </a:extLst>
          </p:cNvPr>
          <p:cNvGraphicFramePr>
            <a:graphicFrameLocks noGrp="1"/>
          </p:cNvGraphicFramePr>
          <p:nvPr>
            <p:extLst>
              <p:ext uri="{D42A27DB-BD31-4B8C-83A1-F6EECF244321}">
                <p14:modId xmlns:p14="http://schemas.microsoft.com/office/powerpoint/2010/main" val="1663316568"/>
              </p:ext>
            </p:extLst>
          </p:nvPr>
        </p:nvGraphicFramePr>
        <p:xfrm>
          <a:off x="704333" y="1580444"/>
          <a:ext cx="7735331" cy="4089317"/>
        </p:xfrm>
        <a:graphic>
          <a:graphicData uri="http://schemas.openxmlformats.org/drawingml/2006/table">
            <a:tbl>
              <a:tblPr/>
              <a:tblGrid>
                <a:gridCol w="2005921">
                  <a:extLst>
                    <a:ext uri="{9D8B030D-6E8A-4147-A177-3AD203B41FA5}">
                      <a16:colId xmlns:a16="http://schemas.microsoft.com/office/drawing/2014/main" val="3023128354"/>
                    </a:ext>
                  </a:extLst>
                </a:gridCol>
                <a:gridCol w="1955772">
                  <a:extLst>
                    <a:ext uri="{9D8B030D-6E8A-4147-A177-3AD203B41FA5}">
                      <a16:colId xmlns:a16="http://schemas.microsoft.com/office/drawing/2014/main" val="671894776"/>
                    </a:ext>
                  </a:extLst>
                </a:gridCol>
                <a:gridCol w="1919180">
                  <a:extLst>
                    <a:ext uri="{9D8B030D-6E8A-4147-A177-3AD203B41FA5}">
                      <a16:colId xmlns:a16="http://schemas.microsoft.com/office/drawing/2014/main" val="2370496266"/>
                    </a:ext>
                  </a:extLst>
                </a:gridCol>
                <a:gridCol w="1854458">
                  <a:extLst>
                    <a:ext uri="{9D8B030D-6E8A-4147-A177-3AD203B41FA5}">
                      <a16:colId xmlns:a16="http://schemas.microsoft.com/office/drawing/2014/main" val="225655122"/>
                    </a:ext>
                  </a:extLst>
                </a:gridCol>
              </a:tblGrid>
              <a:tr h="299314">
                <a:tc gridSpan="4">
                  <a:txBody>
                    <a:bodyPr/>
                    <a:lstStyle/>
                    <a:p>
                      <a:pPr algn="ctr" rtl="0" fontAlgn="base"/>
                      <a:r>
                        <a:rPr lang="en-US" sz="1600" b="1" i="0">
                          <a:solidFill>
                            <a:srgbClr val="FFFFFF"/>
                          </a:solidFill>
                          <a:effectLst/>
                          <a:latin typeface="Arial" panose="020B0604020202020204" pitchFamily="34" charset="0"/>
                        </a:rPr>
                        <a:t>Sources &amp; Uses</a:t>
                      </a:r>
                      <a:r>
                        <a:rPr lang="en-US" sz="1600" b="0" i="0">
                          <a:solidFill>
                            <a:srgbClr val="FFFFFF"/>
                          </a:solidFill>
                          <a:effectLst/>
                          <a:latin typeface="Arial" panose="020B0604020202020204" pitchFamily="34" charset="0"/>
                        </a:rPr>
                        <a:t> </a:t>
                      </a:r>
                      <a:endParaRPr lang="en-US" sz="1600" b="0" i="0">
                        <a:effectLst/>
                      </a:endParaRPr>
                    </a:p>
                  </a:txBody>
                  <a:tcPr marL="54027" marR="54027" marT="27014" marB="27014"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lnL w="952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618317157"/>
                  </a:ext>
                </a:extLst>
              </a:tr>
              <a:tr h="299314">
                <a:tc gridSpan="2">
                  <a:txBody>
                    <a:bodyPr/>
                    <a:lstStyle/>
                    <a:p>
                      <a:pPr algn="ctr" rtl="0" fontAlgn="base"/>
                      <a:r>
                        <a:rPr lang="en-US" sz="1600" b="1" i="0">
                          <a:solidFill>
                            <a:srgbClr val="FFFFFF"/>
                          </a:solidFill>
                          <a:effectLst/>
                          <a:latin typeface="Arial" panose="020B0604020202020204" pitchFamily="34" charset="0"/>
                        </a:rPr>
                        <a:t>Sources:</a:t>
                      </a:r>
                      <a:r>
                        <a:rPr lang="en-US" sz="1600" b="0" i="0">
                          <a:solidFill>
                            <a:srgbClr val="FFFFFF"/>
                          </a:solidFill>
                          <a:effectLst/>
                          <a:latin typeface="Arial" panose="020B0604020202020204" pitchFamily="34" charset="0"/>
                        </a:rPr>
                        <a:t> </a:t>
                      </a:r>
                      <a:endParaRPr lang="en-US" sz="1600" b="0" i="0">
                        <a:effectLst/>
                      </a:endParaRPr>
                    </a:p>
                  </a:txBody>
                  <a:tcPr marL="54027" marR="54027" marT="27014" marB="27014">
                    <a:lnL w="9525" cap="flat" cmpd="sng" algn="ctr">
                      <a:solidFill>
                        <a:srgbClr val="F05535"/>
                      </a:solidFill>
                      <a:prstDash val="solid"/>
                      <a:round/>
                      <a:headEnd type="none" w="med" len="med"/>
                      <a:tailEnd type="none" w="med" len="med"/>
                    </a:lnL>
                    <a:lnR w="9525" cap="flat" cmpd="sng" algn="ctr">
                      <a:solidFill>
                        <a:srgbClr val="F05535"/>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F05535"/>
                      </a:solidFill>
                      <a:prstDash val="solid"/>
                      <a:round/>
                      <a:headEnd type="none" w="med" len="med"/>
                      <a:tailEnd type="none" w="med" len="med"/>
                    </a:lnB>
                    <a:solidFill>
                      <a:schemeClr val="tx2"/>
                    </a:solidFill>
                  </a:tcPr>
                </a:tc>
                <a:tc hMerge="1">
                  <a:txBody>
                    <a:bodyPr/>
                    <a:lstStyle/>
                    <a:p>
                      <a:endParaRPr lang="en-US"/>
                    </a:p>
                  </a:txBody>
                  <a:tcPr/>
                </a:tc>
                <a:tc gridSpan="2">
                  <a:txBody>
                    <a:bodyPr/>
                    <a:lstStyle/>
                    <a:p>
                      <a:pPr algn="ctr"/>
                      <a:r>
                        <a:rPr lang="en-US" sz="1600" b="1" i="0">
                          <a:solidFill>
                            <a:srgbClr val="FFFFFF"/>
                          </a:solidFill>
                          <a:effectLst/>
                          <a:latin typeface="Arial" panose="020B0604020202020204" pitchFamily="34" charset="0"/>
                        </a:rPr>
                        <a:t>Uses:</a:t>
                      </a:r>
                      <a:r>
                        <a:rPr lang="en-US" sz="1600" b="0" i="0">
                          <a:solidFill>
                            <a:srgbClr val="FFFFFF"/>
                          </a:solidFill>
                          <a:effectLst/>
                          <a:latin typeface="Arial" panose="020B0604020202020204" pitchFamily="34" charset="0"/>
                        </a:rPr>
                        <a:t> </a:t>
                      </a:r>
                      <a:endParaRPr lang="en-US"/>
                    </a:p>
                  </a:txBody>
                  <a:tcPr marL="54027" marR="54027" marT="27014" marB="27014" anchor="b">
                    <a:lnL w="9525" cap="flat" cmpd="sng" algn="ctr">
                      <a:solidFill>
                        <a:srgbClr val="F05535"/>
                      </a:solidFill>
                      <a:prstDash val="solid"/>
                      <a:round/>
                      <a:headEnd type="none" w="med" len="med"/>
                      <a:tailEnd type="none" w="med" len="med"/>
                    </a:lnL>
                    <a:lnR w="9525" cap="flat" cmpd="sng" algn="ctr">
                      <a:solidFill>
                        <a:srgbClr val="B05635"/>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B05635"/>
                      </a:solidFill>
                      <a:prstDash val="solid"/>
                      <a:round/>
                      <a:headEnd type="none" w="med" len="med"/>
                      <a:tailEnd type="none" w="med" len="med"/>
                    </a:lnB>
                    <a:solidFill>
                      <a:schemeClr val="tx2"/>
                    </a:solidFill>
                  </a:tcPr>
                </a:tc>
                <a:tc hMerge="1">
                  <a:txBody>
                    <a:bodyPr/>
                    <a:lstStyle/>
                    <a:p>
                      <a:endParaRPr lang="en-US"/>
                    </a:p>
                  </a:txBody>
                  <a:tcPr>
                    <a:lnL w="9525" cap="flat" cmpd="sng" algn="ctr">
                      <a:solidFill>
                        <a:srgbClr val="B05635"/>
                      </a:solidFill>
                      <a:prstDash val="solid"/>
                      <a:round/>
                      <a:headEnd type="none" w="med" len="med"/>
                      <a:tailEnd type="none" w="med" len="med"/>
                    </a:lnL>
                  </a:tcPr>
                </a:tc>
                <a:extLst>
                  <a:ext uri="{0D108BD9-81ED-4DB2-BD59-A6C34878D82A}">
                    <a16:rowId xmlns:a16="http://schemas.microsoft.com/office/drawing/2014/main" val="2749154149"/>
                  </a:ext>
                </a:extLst>
              </a:tr>
              <a:tr h="544338">
                <a:tc>
                  <a:txBody>
                    <a:bodyPr/>
                    <a:lstStyle/>
                    <a:p>
                      <a:pPr algn="l" rtl="0" fontAlgn="base"/>
                      <a:r>
                        <a:rPr lang="en-US" sz="1600" b="0" i="0" dirty="0">
                          <a:solidFill>
                            <a:schemeClr val="tx2"/>
                          </a:solidFill>
                          <a:effectLst/>
                          <a:latin typeface="Arial" panose="020B0604020202020204" pitchFamily="34" charset="0"/>
                        </a:rPr>
                        <a:t>City of Houston (CDBG-DR 17) </a:t>
                      </a:r>
                      <a:endParaRPr lang="en-US" sz="1600" b="0" i="0" dirty="0">
                        <a:solidFill>
                          <a:schemeClr val="tx2"/>
                        </a:solidFill>
                        <a:effectLst/>
                      </a:endParaRPr>
                    </a:p>
                  </a:txBody>
                  <a:tcPr marL="54027" marR="54027" marT="27014" marB="27014" anchor="ctr">
                    <a:lnL w="9525" cap="flat" cmpd="sng" algn="ctr">
                      <a:solidFill>
                        <a:srgbClr val="905E35"/>
                      </a:solidFill>
                      <a:prstDash val="solid"/>
                      <a:round/>
                      <a:headEnd type="none" w="med" len="med"/>
                      <a:tailEnd type="none" w="med" len="med"/>
                    </a:lnL>
                    <a:lnR w="9525" cap="flat" cmpd="sng" algn="ctr">
                      <a:solidFill>
                        <a:srgbClr val="905E35"/>
                      </a:solidFill>
                      <a:prstDash val="solid"/>
                      <a:round/>
                      <a:headEnd type="none" w="med" len="med"/>
                      <a:tailEnd type="none" w="med" len="med"/>
                    </a:lnR>
                    <a:lnT w="9525" cap="flat" cmpd="sng" algn="ctr">
                      <a:solidFill>
                        <a:srgbClr val="F05535"/>
                      </a:solidFill>
                      <a:prstDash val="solid"/>
                      <a:round/>
                      <a:headEnd type="none" w="med" len="med"/>
                      <a:tailEnd type="none" w="med" len="med"/>
                    </a:lnT>
                    <a:lnB w="9525" cap="flat" cmpd="sng" algn="ctr">
                      <a:solidFill>
                        <a:srgbClr val="905E35"/>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$12,500,000.00 </a:t>
                      </a:r>
                      <a:endParaRPr lang="en-US" sz="1600" b="0" i="0">
                        <a:solidFill>
                          <a:schemeClr val="tx2"/>
                        </a:solidFill>
                        <a:effectLst/>
                      </a:endParaRPr>
                    </a:p>
                  </a:txBody>
                  <a:tcPr marL="54027" marR="54027" marT="27014" marB="27014" anchor="ctr">
                    <a:lnL w="9525" cap="flat" cmpd="sng" algn="ctr">
                      <a:solidFill>
                        <a:srgbClr val="905E35"/>
                      </a:solidFill>
                      <a:prstDash val="solid"/>
                      <a:round/>
                      <a:headEnd type="none" w="med" len="med"/>
                      <a:tailEnd type="none" w="med" len="med"/>
                    </a:lnL>
                    <a:lnR w="9525" cap="flat" cmpd="sng" algn="ctr">
                      <a:solidFill>
                        <a:srgbClr val="306035"/>
                      </a:solidFill>
                      <a:prstDash val="solid"/>
                      <a:round/>
                      <a:headEnd type="none" w="med" len="med"/>
                      <a:tailEnd type="none" w="med" len="med"/>
                    </a:lnR>
                    <a:lnT w="9525" cap="flat" cmpd="sng" algn="ctr">
                      <a:solidFill>
                        <a:srgbClr val="F05535"/>
                      </a:solidFill>
                      <a:prstDash val="solid"/>
                      <a:round/>
                      <a:headEnd type="none" w="med" len="med"/>
                      <a:tailEnd type="none" w="med" len="med"/>
                    </a:lnT>
                    <a:lnB w="9525" cap="flat" cmpd="sng" algn="ctr">
                      <a:solidFill>
                        <a:srgbClr val="306035"/>
                      </a:solidFill>
                      <a:prstDash val="solid"/>
                      <a:round/>
                      <a:headEnd type="none" w="med" len="med"/>
                      <a:tailEnd type="none" w="med" len="med"/>
                    </a:lnB>
                  </a:tcPr>
                </a:tc>
                <a:tc>
                  <a:txBody>
                    <a:bodyPr/>
                    <a:lstStyle/>
                    <a:p>
                      <a:pPr algn="l" rtl="0" fontAlgn="base"/>
                      <a:r>
                        <a:rPr lang="en-US" sz="1600" b="0" i="0">
                          <a:solidFill>
                            <a:schemeClr val="tx2"/>
                          </a:solidFill>
                          <a:effectLst/>
                          <a:latin typeface="Arial" panose="020B0604020202020204" pitchFamily="34" charset="0"/>
                        </a:rPr>
                        <a:t>Acquisition </a:t>
                      </a:r>
                      <a:endParaRPr lang="en-US" sz="1600" b="0" i="0">
                        <a:solidFill>
                          <a:schemeClr val="tx2"/>
                        </a:solidFill>
                        <a:effectLst/>
                      </a:endParaRPr>
                    </a:p>
                  </a:txBody>
                  <a:tcPr marL="54027" marR="54027" marT="27014" marB="27014" anchor="ctr">
                    <a:lnL w="9525" cap="flat" cmpd="sng" algn="ctr">
                      <a:solidFill>
                        <a:srgbClr val="306035"/>
                      </a:solidFill>
                      <a:prstDash val="solid"/>
                      <a:round/>
                      <a:headEnd type="none" w="med" len="med"/>
                      <a:tailEnd type="none" w="med" len="med"/>
                    </a:lnL>
                    <a:lnR w="9525" cap="flat" cmpd="sng" algn="ctr">
                      <a:solidFill>
                        <a:srgbClr val="506535"/>
                      </a:solidFill>
                      <a:prstDash val="solid"/>
                      <a:round/>
                      <a:headEnd type="none" w="med" len="med"/>
                      <a:tailEnd type="none" w="med" len="med"/>
                    </a:lnR>
                    <a:lnT w="9525" cap="flat" cmpd="sng" algn="ctr">
                      <a:solidFill>
                        <a:srgbClr val="B05635"/>
                      </a:solidFill>
                      <a:prstDash val="solid"/>
                      <a:round/>
                      <a:headEnd type="none" w="med" len="med"/>
                      <a:tailEnd type="none" w="med" len="med"/>
                    </a:lnT>
                    <a:lnB w="9525" cap="flat" cmpd="sng" algn="ctr">
                      <a:solidFill>
                        <a:srgbClr val="506535"/>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$5,510,000.00 </a:t>
                      </a:r>
                      <a:endParaRPr lang="en-US" sz="1600" b="0" i="0">
                        <a:solidFill>
                          <a:schemeClr val="tx2"/>
                        </a:solidFill>
                        <a:effectLst/>
                      </a:endParaRPr>
                    </a:p>
                  </a:txBody>
                  <a:tcPr marL="54027" marR="54027" marT="27014" marB="27014" anchor="ctr">
                    <a:lnL w="9525" cap="flat" cmpd="sng" algn="ctr">
                      <a:solidFill>
                        <a:srgbClr val="506535"/>
                      </a:solidFill>
                      <a:prstDash val="solid"/>
                      <a:round/>
                      <a:headEnd type="none" w="med" len="med"/>
                      <a:tailEnd type="none" w="med" len="med"/>
                    </a:lnL>
                    <a:lnR w="9525" cap="flat" cmpd="sng" algn="ctr">
                      <a:solidFill>
                        <a:srgbClr val="306935"/>
                      </a:solidFill>
                      <a:prstDash val="solid"/>
                      <a:round/>
                      <a:headEnd type="none" w="med" len="med"/>
                      <a:tailEnd type="none" w="med" len="med"/>
                    </a:lnR>
                    <a:lnB w="9525" cap="flat" cmpd="sng" algn="ctr">
                      <a:solidFill>
                        <a:srgbClr val="306935"/>
                      </a:solidFill>
                      <a:prstDash val="solid"/>
                      <a:round/>
                      <a:headEnd type="none" w="med" len="med"/>
                      <a:tailEnd type="none" w="med" len="med"/>
                    </a:lnB>
                  </a:tcPr>
                </a:tc>
                <a:extLst>
                  <a:ext uri="{0D108BD9-81ED-4DB2-BD59-A6C34878D82A}">
                    <a16:rowId xmlns:a16="http://schemas.microsoft.com/office/drawing/2014/main" val="3835088784"/>
                  </a:ext>
                </a:extLst>
              </a:tr>
              <a:tr h="551941">
                <a:tc>
                  <a:txBody>
                    <a:bodyPr/>
                    <a:lstStyle/>
                    <a:p>
                      <a:pPr algn="l" rtl="0" fontAlgn="base"/>
                      <a:r>
                        <a:rPr lang="en-US" sz="1600" b="0" i="0" dirty="0">
                          <a:solidFill>
                            <a:schemeClr val="tx2"/>
                          </a:solidFill>
                          <a:effectLst/>
                          <a:latin typeface="Arial" panose="020B0604020202020204" pitchFamily="34" charset="0"/>
                        </a:rPr>
                        <a:t>9% Housing Tax Credit Proceeds</a:t>
                      </a:r>
                      <a:endParaRPr lang="en-US" sz="1600" b="0" i="0" dirty="0">
                        <a:solidFill>
                          <a:schemeClr val="tx2"/>
                        </a:solidFill>
                        <a:effectLst/>
                      </a:endParaRPr>
                    </a:p>
                  </a:txBody>
                  <a:tcPr marL="54027" marR="54027" marT="27014" marB="27014" anchor="ctr">
                    <a:lnL w="9525" cap="flat" cmpd="sng" algn="ctr">
                      <a:solidFill>
                        <a:srgbClr val="907035"/>
                      </a:solidFill>
                      <a:prstDash val="solid"/>
                      <a:round/>
                      <a:headEnd type="none" w="med" len="med"/>
                      <a:tailEnd type="none" w="med" len="med"/>
                    </a:lnL>
                    <a:lnR w="9525" cap="flat" cmpd="sng" algn="ctr">
                      <a:solidFill>
                        <a:srgbClr val="907035"/>
                      </a:solidFill>
                      <a:prstDash val="solid"/>
                      <a:round/>
                      <a:headEnd type="none" w="med" len="med"/>
                      <a:tailEnd type="none" w="med" len="med"/>
                    </a:lnR>
                    <a:lnT w="9525" cap="flat" cmpd="sng" algn="ctr">
                      <a:solidFill>
                        <a:srgbClr val="905E35"/>
                      </a:solidFill>
                      <a:prstDash val="solid"/>
                      <a:round/>
                      <a:headEnd type="none" w="med" len="med"/>
                      <a:tailEnd type="none" w="med" len="med"/>
                    </a:lnT>
                    <a:lnB w="9525" cap="flat" cmpd="sng" algn="ctr">
                      <a:solidFill>
                        <a:srgbClr val="907035"/>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$13,948,605.00 </a:t>
                      </a:r>
                      <a:endParaRPr lang="en-US" sz="1600" b="0" i="0" dirty="0">
                        <a:solidFill>
                          <a:schemeClr val="tx2"/>
                        </a:solidFill>
                        <a:effectLst/>
                      </a:endParaRPr>
                    </a:p>
                  </a:txBody>
                  <a:tcPr marL="54027" marR="54027" marT="27014" marB="27014" anchor="ctr">
                    <a:lnL w="9525" cap="flat" cmpd="sng" algn="ctr">
                      <a:solidFill>
                        <a:srgbClr val="907035"/>
                      </a:solidFill>
                      <a:prstDash val="solid"/>
                      <a:round/>
                      <a:headEnd type="none" w="med" len="med"/>
                      <a:tailEnd type="none" w="med" len="med"/>
                    </a:lnL>
                    <a:lnR w="9525" cap="flat" cmpd="sng" algn="ctr">
                      <a:solidFill>
                        <a:srgbClr val="B06B35"/>
                      </a:solidFill>
                      <a:prstDash val="solid"/>
                      <a:round/>
                      <a:headEnd type="none" w="med" len="med"/>
                      <a:tailEnd type="none" w="med" len="med"/>
                    </a:lnR>
                    <a:lnT w="9525" cap="flat" cmpd="sng" algn="ctr">
                      <a:solidFill>
                        <a:srgbClr val="306035"/>
                      </a:solidFill>
                      <a:prstDash val="solid"/>
                      <a:round/>
                      <a:headEnd type="none" w="med" len="med"/>
                      <a:tailEnd type="none" w="med" len="med"/>
                    </a:lnT>
                    <a:lnB w="9525" cap="flat" cmpd="sng" algn="ctr">
                      <a:solidFill>
                        <a:srgbClr val="B06B35"/>
                      </a:solidFill>
                      <a:prstDash val="solid"/>
                      <a:round/>
                      <a:headEnd type="none" w="med" len="med"/>
                      <a:tailEnd type="none" w="med" len="med"/>
                    </a:lnB>
                  </a:tcPr>
                </a:tc>
                <a:tc>
                  <a:txBody>
                    <a:bodyPr/>
                    <a:lstStyle/>
                    <a:p>
                      <a:pPr algn="l" rtl="0" fontAlgn="base"/>
                      <a:r>
                        <a:rPr lang="en-US" sz="1600" b="0" i="0">
                          <a:solidFill>
                            <a:schemeClr val="tx2"/>
                          </a:solidFill>
                          <a:effectLst/>
                          <a:latin typeface="Arial" panose="020B0604020202020204" pitchFamily="34" charset="0"/>
                        </a:rPr>
                        <a:t>Hard Costs </a:t>
                      </a:r>
                      <a:endParaRPr lang="en-US" sz="1600" b="0" i="0">
                        <a:solidFill>
                          <a:schemeClr val="tx2"/>
                        </a:solidFill>
                        <a:effectLst/>
                      </a:endParaRPr>
                    </a:p>
                  </a:txBody>
                  <a:tcPr marL="54027" marR="54027" marT="27014" marB="27014" anchor="ctr">
                    <a:lnL w="9525" cap="flat" cmpd="sng" algn="ctr">
                      <a:solidFill>
                        <a:srgbClr val="B06B35"/>
                      </a:solidFill>
                      <a:prstDash val="solid"/>
                      <a:round/>
                      <a:headEnd type="none" w="med" len="med"/>
                      <a:tailEnd type="none" w="med" len="med"/>
                    </a:lnL>
                    <a:lnR w="9525" cap="flat" cmpd="sng" algn="ctr">
                      <a:solidFill>
                        <a:srgbClr val="F07035"/>
                      </a:solidFill>
                      <a:prstDash val="solid"/>
                      <a:round/>
                      <a:headEnd type="none" w="med" len="med"/>
                      <a:tailEnd type="none" w="med" len="med"/>
                    </a:lnR>
                    <a:lnT w="9525" cap="flat" cmpd="sng" algn="ctr">
                      <a:solidFill>
                        <a:srgbClr val="506535"/>
                      </a:solidFill>
                      <a:prstDash val="solid"/>
                      <a:round/>
                      <a:headEnd type="none" w="med" len="med"/>
                      <a:tailEnd type="none" w="med" len="med"/>
                    </a:lnT>
                    <a:lnB w="9525" cap="flat" cmpd="sng" algn="ctr">
                      <a:solidFill>
                        <a:srgbClr val="F07035"/>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$19,751,374.00 </a:t>
                      </a:r>
                      <a:endParaRPr lang="en-US" sz="1600" b="0" i="0">
                        <a:solidFill>
                          <a:schemeClr val="tx2"/>
                        </a:solidFill>
                        <a:effectLst/>
                      </a:endParaRPr>
                    </a:p>
                  </a:txBody>
                  <a:tcPr marL="54027" marR="54027" marT="27014" marB="27014" anchor="ctr">
                    <a:lnL w="9525" cap="flat" cmpd="sng" algn="ctr">
                      <a:solidFill>
                        <a:srgbClr val="F07035"/>
                      </a:solidFill>
                      <a:prstDash val="solid"/>
                      <a:round/>
                      <a:headEnd type="none" w="med" len="med"/>
                      <a:tailEnd type="none" w="med" len="med"/>
                    </a:lnL>
                    <a:lnR w="9525" cap="flat" cmpd="sng" algn="ctr">
                      <a:solidFill>
                        <a:srgbClr val="307135"/>
                      </a:solidFill>
                      <a:prstDash val="solid"/>
                      <a:round/>
                      <a:headEnd type="none" w="med" len="med"/>
                      <a:tailEnd type="none" w="med" len="med"/>
                    </a:lnR>
                    <a:lnT w="9525" cap="flat" cmpd="sng" algn="ctr">
                      <a:solidFill>
                        <a:srgbClr val="306935"/>
                      </a:solidFill>
                      <a:prstDash val="solid"/>
                      <a:round/>
                      <a:headEnd type="none" w="med" len="med"/>
                      <a:tailEnd type="none" w="med" len="med"/>
                    </a:lnT>
                    <a:lnB w="9525" cap="flat" cmpd="sng" algn="ctr">
                      <a:solidFill>
                        <a:srgbClr val="307135"/>
                      </a:solidFill>
                      <a:prstDash val="solid"/>
                      <a:round/>
                      <a:headEnd type="none" w="med" len="med"/>
                      <a:tailEnd type="none" w="med" len="med"/>
                    </a:lnB>
                  </a:tcPr>
                </a:tc>
                <a:extLst>
                  <a:ext uri="{0D108BD9-81ED-4DB2-BD59-A6C34878D82A}">
                    <a16:rowId xmlns:a16="http://schemas.microsoft.com/office/drawing/2014/main" val="2929080821"/>
                  </a:ext>
                </a:extLst>
              </a:tr>
              <a:tr h="551941">
                <a:tc>
                  <a:txBody>
                    <a:bodyPr/>
                    <a:lstStyle/>
                    <a:p>
                      <a:pPr algn="l" rtl="0" fontAlgn="base"/>
                      <a:r>
                        <a:rPr lang="en-US" sz="1600" b="0" i="0">
                          <a:solidFill>
                            <a:schemeClr val="tx2"/>
                          </a:solidFill>
                          <a:effectLst/>
                          <a:latin typeface="Arial" panose="020B0604020202020204" pitchFamily="34" charset="0"/>
                        </a:rPr>
                        <a:t>Conventional Loan </a:t>
                      </a:r>
                      <a:endParaRPr lang="en-US" sz="1600" b="0" i="0">
                        <a:solidFill>
                          <a:schemeClr val="tx2"/>
                        </a:solidFill>
                        <a:effectLst/>
                      </a:endParaRPr>
                    </a:p>
                  </a:txBody>
                  <a:tcPr marL="54027" marR="54027" marT="27014" marB="27014" anchor="ctr">
                    <a:lnL w="9525" cap="flat" cmpd="sng" algn="ctr">
                      <a:solidFill>
                        <a:srgbClr val="506D35"/>
                      </a:solidFill>
                      <a:prstDash val="solid"/>
                      <a:round/>
                      <a:headEnd type="none" w="med" len="med"/>
                      <a:tailEnd type="none" w="med" len="med"/>
                    </a:lnL>
                    <a:lnR w="9525" cap="flat" cmpd="sng" algn="ctr">
                      <a:solidFill>
                        <a:srgbClr val="506D35"/>
                      </a:solidFill>
                      <a:prstDash val="solid"/>
                      <a:round/>
                      <a:headEnd type="none" w="med" len="med"/>
                      <a:tailEnd type="none" w="med" len="med"/>
                    </a:lnR>
                    <a:lnT w="9525" cap="flat" cmpd="sng" algn="ctr">
                      <a:solidFill>
                        <a:srgbClr val="907035"/>
                      </a:solidFill>
                      <a:prstDash val="solid"/>
                      <a:round/>
                      <a:headEnd type="none" w="med" len="med"/>
                      <a:tailEnd type="none" w="med" len="med"/>
                    </a:lnT>
                    <a:lnB w="9525" cap="flat" cmpd="sng" algn="ctr">
                      <a:solidFill>
                        <a:srgbClr val="506D35"/>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$5,480,000.00 </a:t>
                      </a:r>
                      <a:endParaRPr lang="en-US" sz="1600" b="0" i="0" dirty="0">
                        <a:solidFill>
                          <a:schemeClr val="tx2"/>
                        </a:solidFill>
                        <a:effectLst/>
                      </a:endParaRPr>
                    </a:p>
                  </a:txBody>
                  <a:tcPr marL="54027" marR="54027" marT="27014" marB="27014" anchor="ctr">
                    <a:lnL w="9525" cap="flat" cmpd="sng" algn="ctr">
                      <a:solidFill>
                        <a:srgbClr val="506D35"/>
                      </a:solidFill>
                      <a:prstDash val="solid"/>
                      <a:round/>
                      <a:headEnd type="none" w="med" len="med"/>
                      <a:tailEnd type="none" w="med" len="med"/>
                    </a:lnL>
                    <a:lnR w="9525" cap="flat" cmpd="sng" algn="ctr">
                      <a:solidFill>
                        <a:srgbClr val="B07335"/>
                      </a:solidFill>
                      <a:prstDash val="solid"/>
                      <a:round/>
                      <a:headEnd type="none" w="med" len="med"/>
                      <a:tailEnd type="none" w="med" len="med"/>
                    </a:lnR>
                    <a:lnT w="9525" cap="flat" cmpd="sng" algn="ctr">
                      <a:solidFill>
                        <a:srgbClr val="B06B35"/>
                      </a:solidFill>
                      <a:prstDash val="solid"/>
                      <a:round/>
                      <a:headEnd type="none" w="med" len="med"/>
                      <a:tailEnd type="none" w="med" len="med"/>
                    </a:lnT>
                    <a:lnB w="9525" cap="flat" cmpd="sng" algn="ctr">
                      <a:solidFill>
                        <a:srgbClr val="B07335"/>
                      </a:solidFill>
                      <a:prstDash val="solid"/>
                      <a:round/>
                      <a:headEnd type="none" w="med" len="med"/>
                      <a:tailEnd type="none" w="med" len="med"/>
                    </a:lnB>
                  </a:tcPr>
                </a:tc>
                <a:tc>
                  <a:txBody>
                    <a:bodyPr/>
                    <a:lstStyle/>
                    <a:p>
                      <a:pPr algn="l" rtl="0" fontAlgn="base"/>
                      <a:r>
                        <a:rPr lang="en-US" sz="1600" b="0" i="0" dirty="0">
                          <a:solidFill>
                            <a:schemeClr val="tx2"/>
                          </a:solidFill>
                          <a:effectLst/>
                          <a:latin typeface="Arial" panose="020B0604020202020204" pitchFamily="34" charset="0"/>
                        </a:rPr>
                        <a:t>Soft Costs </a:t>
                      </a:r>
                      <a:endParaRPr lang="en-US" sz="1600" b="0" i="0" dirty="0">
                        <a:solidFill>
                          <a:schemeClr val="tx2"/>
                        </a:solidFill>
                        <a:effectLst/>
                      </a:endParaRPr>
                    </a:p>
                  </a:txBody>
                  <a:tcPr marL="54027" marR="54027" marT="27014" marB="27014" anchor="ctr">
                    <a:lnL w="9525" cap="flat" cmpd="sng" algn="ctr">
                      <a:solidFill>
                        <a:srgbClr val="B07335"/>
                      </a:solidFill>
                      <a:prstDash val="solid"/>
                      <a:round/>
                      <a:headEnd type="none" w="med" len="med"/>
                      <a:tailEnd type="none" w="med" len="med"/>
                    </a:lnL>
                    <a:lnR w="9525" cap="flat" cmpd="sng" algn="ctr">
                      <a:solidFill>
                        <a:srgbClr val="B07735"/>
                      </a:solidFill>
                      <a:prstDash val="solid"/>
                      <a:round/>
                      <a:headEnd type="none" w="med" len="med"/>
                      <a:tailEnd type="none" w="med" len="med"/>
                    </a:lnR>
                    <a:lnT w="9525" cap="flat" cmpd="sng" algn="ctr">
                      <a:solidFill>
                        <a:srgbClr val="F07035"/>
                      </a:solidFill>
                      <a:prstDash val="solid"/>
                      <a:round/>
                      <a:headEnd type="none" w="med" len="med"/>
                      <a:tailEnd type="none" w="med" len="med"/>
                    </a:lnT>
                    <a:lnB w="9525" cap="flat" cmpd="sng" algn="ctr">
                      <a:solidFill>
                        <a:srgbClr val="B07735"/>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$2,923,542.00 </a:t>
                      </a:r>
                      <a:endParaRPr lang="en-US" sz="1600" b="0" i="0">
                        <a:solidFill>
                          <a:schemeClr val="tx2"/>
                        </a:solidFill>
                        <a:effectLst/>
                      </a:endParaRPr>
                    </a:p>
                  </a:txBody>
                  <a:tcPr marL="54027" marR="54027" marT="27014" marB="27014" anchor="ctr">
                    <a:lnL w="9525" cap="flat" cmpd="sng" algn="ctr">
                      <a:solidFill>
                        <a:srgbClr val="B07735"/>
                      </a:solidFill>
                      <a:prstDash val="solid"/>
                      <a:round/>
                      <a:headEnd type="none" w="med" len="med"/>
                      <a:tailEnd type="none" w="med" len="med"/>
                    </a:lnL>
                    <a:lnR w="9525" cap="flat" cmpd="sng" algn="ctr">
                      <a:solidFill>
                        <a:srgbClr val="B07335"/>
                      </a:solidFill>
                      <a:prstDash val="solid"/>
                      <a:round/>
                      <a:headEnd type="none" w="med" len="med"/>
                      <a:tailEnd type="none" w="med" len="med"/>
                    </a:lnR>
                    <a:lnT w="9525" cap="flat" cmpd="sng" algn="ctr">
                      <a:solidFill>
                        <a:srgbClr val="307135"/>
                      </a:solidFill>
                      <a:prstDash val="solid"/>
                      <a:round/>
                      <a:headEnd type="none" w="med" len="med"/>
                      <a:tailEnd type="none" w="med" len="med"/>
                    </a:lnT>
                    <a:lnB w="9525" cap="flat" cmpd="sng" algn="ctr">
                      <a:solidFill>
                        <a:srgbClr val="B07335"/>
                      </a:solidFill>
                      <a:prstDash val="solid"/>
                      <a:round/>
                      <a:headEnd type="none" w="med" len="med"/>
                      <a:tailEnd type="none" w="med" len="med"/>
                    </a:lnB>
                  </a:tcPr>
                </a:tc>
                <a:extLst>
                  <a:ext uri="{0D108BD9-81ED-4DB2-BD59-A6C34878D82A}">
                    <a16:rowId xmlns:a16="http://schemas.microsoft.com/office/drawing/2014/main" val="2796102765"/>
                  </a:ext>
                </a:extLst>
              </a:tr>
              <a:tr h="739378">
                <a:tc>
                  <a:txBody>
                    <a:bodyPr/>
                    <a:lstStyle/>
                    <a:p>
                      <a:pPr algn="l" rtl="0" fontAlgn="base"/>
                      <a:r>
                        <a:rPr lang="en-US" sz="1600" b="0" i="0">
                          <a:solidFill>
                            <a:schemeClr val="tx2"/>
                          </a:solidFill>
                          <a:effectLst/>
                          <a:latin typeface="Arial" panose="020B0604020202020204" pitchFamily="34" charset="0"/>
                        </a:rPr>
                        <a:t>In-Kind Equity/ Def. Developer Fee </a:t>
                      </a:r>
                      <a:endParaRPr lang="en-US" sz="1600" b="0" i="0">
                        <a:solidFill>
                          <a:schemeClr val="tx2"/>
                        </a:solidFill>
                        <a:effectLst/>
                      </a:endParaRPr>
                    </a:p>
                  </a:txBody>
                  <a:tcPr marL="54027" marR="54027" marT="27014" marB="27014" anchor="ctr">
                    <a:lnL w="9525" cap="flat" cmpd="sng" algn="ctr">
                      <a:solidFill>
                        <a:srgbClr val="F07E35"/>
                      </a:solidFill>
                      <a:prstDash val="solid"/>
                      <a:round/>
                      <a:headEnd type="none" w="med" len="med"/>
                      <a:tailEnd type="none" w="med" len="med"/>
                    </a:lnL>
                    <a:lnR w="9525" cap="flat" cmpd="sng" algn="ctr">
                      <a:solidFill>
                        <a:srgbClr val="F07E35"/>
                      </a:solidFill>
                      <a:prstDash val="solid"/>
                      <a:round/>
                      <a:headEnd type="none" w="med" len="med"/>
                      <a:tailEnd type="none" w="med" len="med"/>
                    </a:lnR>
                    <a:lnT w="9525" cap="flat" cmpd="sng" algn="ctr">
                      <a:solidFill>
                        <a:srgbClr val="506D35"/>
                      </a:solidFill>
                      <a:prstDash val="solid"/>
                      <a:round/>
                      <a:headEnd type="none" w="med" len="med"/>
                      <a:tailEnd type="none" w="med" len="med"/>
                    </a:lnT>
                    <a:lnB w="9525" cap="flat" cmpd="sng" algn="ctr">
                      <a:solidFill>
                        <a:srgbClr val="F07E35"/>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              $19,298.00 </a:t>
                      </a:r>
                      <a:endParaRPr lang="en-US" sz="1600" b="0" i="0" dirty="0">
                        <a:solidFill>
                          <a:schemeClr val="tx2"/>
                        </a:solidFill>
                        <a:effectLst/>
                      </a:endParaRPr>
                    </a:p>
                  </a:txBody>
                  <a:tcPr marL="54027" marR="54027" marT="27014" marB="27014" anchor="ctr">
                    <a:lnL w="9525" cap="flat" cmpd="sng" algn="ctr">
                      <a:solidFill>
                        <a:srgbClr val="F07E35"/>
                      </a:solidFill>
                      <a:prstDash val="solid"/>
                      <a:round/>
                      <a:headEnd type="none" w="med" len="med"/>
                      <a:tailEnd type="none" w="med" len="med"/>
                    </a:lnL>
                    <a:lnR w="9525" cap="flat" cmpd="sng" algn="ctr">
                      <a:solidFill>
                        <a:srgbClr val="D07F35"/>
                      </a:solidFill>
                      <a:prstDash val="solid"/>
                      <a:round/>
                      <a:headEnd type="none" w="med" len="med"/>
                      <a:tailEnd type="none" w="med" len="med"/>
                    </a:lnR>
                    <a:lnT w="9525" cap="flat" cmpd="sng" algn="ctr">
                      <a:solidFill>
                        <a:srgbClr val="B07335"/>
                      </a:solidFill>
                      <a:prstDash val="solid"/>
                      <a:round/>
                      <a:headEnd type="none" w="med" len="med"/>
                      <a:tailEnd type="none" w="med" len="med"/>
                    </a:lnT>
                    <a:lnB w="9525" cap="flat" cmpd="sng" algn="ctr">
                      <a:solidFill>
                        <a:srgbClr val="D07F35"/>
                      </a:solidFill>
                      <a:prstDash val="solid"/>
                      <a:round/>
                      <a:headEnd type="none" w="med" len="med"/>
                      <a:tailEnd type="none" w="med" len="med"/>
                    </a:lnB>
                  </a:tcPr>
                </a:tc>
                <a:tc>
                  <a:txBody>
                    <a:bodyPr/>
                    <a:lstStyle/>
                    <a:p>
                      <a:pPr algn="l" rtl="0" fontAlgn="base"/>
                      <a:r>
                        <a:rPr lang="en-US" sz="1600" b="0" i="0" dirty="0">
                          <a:solidFill>
                            <a:schemeClr val="tx2"/>
                          </a:solidFill>
                          <a:effectLst/>
                          <a:latin typeface="Arial" panose="020B0604020202020204" pitchFamily="34" charset="0"/>
                        </a:rPr>
                        <a:t>Other Development Costs </a:t>
                      </a:r>
                      <a:endParaRPr lang="en-US" sz="1600" b="0" i="0" dirty="0">
                        <a:solidFill>
                          <a:schemeClr val="tx2"/>
                        </a:solidFill>
                        <a:effectLst/>
                      </a:endParaRPr>
                    </a:p>
                  </a:txBody>
                  <a:tcPr marL="54027" marR="54027" marT="27014" marB="27014" anchor="ctr">
                    <a:lnL w="9525" cap="flat" cmpd="sng" algn="ctr">
                      <a:solidFill>
                        <a:srgbClr val="D07F35"/>
                      </a:solidFill>
                      <a:prstDash val="solid"/>
                      <a:round/>
                      <a:headEnd type="none" w="med" len="med"/>
                      <a:tailEnd type="none" w="med" len="med"/>
                    </a:lnL>
                    <a:lnR w="9525" cap="flat" cmpd="sng" algn="ctr">
                      <a:solidFill>
                        <a:srgbClr val="B07E35"/>
                      </a:solidFill>
                      <a:prstDash val="solid"/>
                      <a:round/>
                      <a:headEnd type="none" w="med" len="med"/>
                      <a:tailEnd type="none" w="med" len="med"/>
                    </a:lnR>
                    <a:lnT w="9525" cap="flat" cmpd="sng" algn="ctr">
                      <a:solidFill>
                        <a:srgbClr val="B07735"/>
                      </a:solidFill>
                      <a:prstDash val="solid"/>
                      <a:round/>
                      <a:headEnd type="none" w="med" len="med"/>
                      <a:tailEnd type="none" w="med" len="med"/>
                    </a:lnT>
                    <a:lnB w="9525" cap="flat" cmpd="sng" algn="ctr">
                      <a:solidFill>
                        <a:srgbClr val="B07E35"/>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$575,372.00 </a:t>
                      </a:r>
                      <a:endParaRPr lang="en-US" sz="1600" b="0" i="0" dirty="0">
                        <a:solidFill>
                          <a:schemeClr val="tx2"/>
                        </a:solidFill>
                        <a:effectLst/>
                      </a:endParaRPr>
                    </a:p>
                  </a:txBody>
                  <a:tcPr marL="54027" marR="54027" marT="27014" marB="27014" anchor="ctr">
                    <a:lnL w="9525" cap="flat" cmpd="sng" algn="ctr">
                      <a:solidFill>
                        <a:srgbClr val="B07E35"/>
                      </a:solidFill>
                      <a:prstDash val="solid"/>
                      <a:round/>
                      <a:headEnd type="none" w="med" len="med"/>
                      <a:tailEnd type="none" w="med" len="med"/>
                    </a:lnL>
                    <a:lnR w="9525" cap="flat" cmpd="sng" algn="ctr">
                      <a:solidFill>
                        <a:srgbClr val="D0C7CA"/>
                      </a:solidFill>
                      <a:prstDash val="solid"/>
                      <a:round/>
                      <a:headEnd type="none" w="med" len="med"/>
                      <a:tailEnd type="none" w="med" len="med"/>
                    </a:lnR>
                    <a:lnT w="9525" cap="flat" cmpd="sng" algn="ctr">
                      <a:solidFill>
                        <a:srgbClr val="B07335"/>
                      </a:solidFill>
                      <a:prstDash val="solid"/>
                      <a:round/>
                      <a:headEnd type="none" w="med" len="med"/>
                      <a:tailEnd type="none" w="med" len="med"/>
                    </a:lnT>
                    <a:lnB w="9525" cap="flat" cmpd="sng" algn="ctr">
                      <a:solidFill>
                        <a:srgbClr val="D0C7CA"/>
                      </a:solidFill>
                      <a:prstDash val="solid"/>
                      <a:round/>
                      <a:headEnd type="none" w="med" len="med"/>
                      <a:tailEnd type="none" w="med" len="med"/>
                    </a:lnB>
                  </a:tcPr>
                </a:tc>
                <a:extLst>
                  <a:ext uri="{0D108BD9-81ED-4DB2-BD59-A6C34878D82A}">
                    <a16:rowId xmlns:a16="http://schemas.microsoft.com/office/drawing/2014/main" val="3150660042"/>
                  </a:ext>
                </a:extLst>
              </a:tr>
              <a:tr h="558753">
                <a:tc>
                  <a:txBody>
                    <a:bodyPr/>
                    <a:lstStyle/>
                    <a:p>
                      <a:pPr algn="l" rtl="0" fontAlgn="base"/>
                      <a:r>
                        <a:rPr lang="en-US" sz="1600" b="0" i="0">
                          <a:solidFill>
                            <a:schemeClr val="tx2"/>
                          </a:solidFill>
                          <a:effectLst/>
                          <a:latin typeface="Arial" panose="020B0604020202020204" pitchFamily="34" charset="0"/>
                        </a:rPr>
                        <a:t> </a:t>
                      </a:r>
                    </a:p>
                  </a:txBody>
                  <a:tcPr marL="54027" marR="54027" marT="27014" marB="27014" anchor="ctr">
                    <a:lnL w="9525" cap="flat" cmpd="sng" algn="ctr">
                      <a:solidFill>
                        <a:srgbClr val="B0CCCA"/>
                      </a:solidFill>
                      <a:prstDash val="solid"/>
                      <a:round/>
                      <a:headEnd type="none" w="med" len="med"/>
                      <a:tailEnd type="none" w="med" len="med"/>
                    </a:lnL>
                    <a:lnR w="9525" cap="flat" cmpd="sng" algn="ctr">
                      <a:solidFill>
                        <a:srgbClr val="B0CCCA"/>
                      </a:solidFill>
                      <a:prstDash val="solid"/>
                      <a:round/>
                      <a:headEnd type="none" w="med" len="med"/>
                      <a:tailEnd type="none" w="med" len="med"/>
                    </a:lnR>
                    <a:lnT w="9525" cap="flat" cmpd="sng" algn="ctr">
                      <a:solidFill>
                        <a:srgbClr val="F07E35"/>
                      </a:solidFill>
                      <a:prstDash val="solid"/>
                      <a:round/>
                      <a:headEnd type="none" w="med" len="med"/>
                      <a:tailEnd type="none" w="med" len="med"/>
                    </a:lnT>
                    <a:lnB w="9525" cap="flat" cmpd="sng" algn="ctr">
                      <a:solidFill>
                        <a:srgbClr val="B0CCC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 </a:t>
                      </a:r>
                    </a:p>
                  </a:txBody>
                  <a:tcPr marL="54027" marR="54027" marT="27014" marB="27014" anchor="ctr">
                    <a:lnL w="9525" cap="flat" cmpd="sng" algn="ctr">
                      <a:solidFill>
                        <a:srgbClr val="B0CCCA"/>
                      </a:solidFill>
                      <a:prstDash val="solid"/>
                      <a:round/>
                      <a:headEnd type="none" w="med" len="med"/>
                      <a:tailEnd type="none" w="med" len="med"/>
                    </a:lnL>
                    <a:lnR w="9525" cap="flat" cmpd="sng" algn="ctr">
                      <a:solidFill>
                        <a:srgbClr val="30D5CA"/>
                      </a:solidFill>
                      <a:prstDash val="solid"/>
                      <a:round/>
                      <a:headEnd type="none" w="med" len="med"/>
                      <a:tailEnd type="none" w="med" len="med"/>
                    </a:lnR>
                    <a:lnT w="9525" cap="flat" cmpd="sng" algn="ctr">
                      <a:solidFill>
                        <a:srgbClr val="D07F35"/>
                      </a:solidFill>
                      <a:prstDash val="solid"/>
                      <a:round/>
                      <a:headEnd type="none" w="med" len="med"/>
                      <a:tailEnd type="none" w="med" len="med"/>
                    </a:lnT>
                    <a:lnB w="9525" cap="flat" cmpd="sng" algn="ctr">
                      <a:solidFill>
                        <a:srgbClr val="30D5CA"/>
                      </a:solidFill>
                      <a:prstDash val="solid"/>
                      <a:round/>
                      <a:headEnd type="none" w="med" len="med"/>
                      <a:tailEnd type="none" w="med" len="med"/>
                    </a:lnB>
                  </a:tcPr>
                </a:tc>
                <a:tc>
                  <a:txBody>
                    <a:bodyPr/>
                    <a:lstStyle/>
                    <a:p>
                      <a:pPr algn="l" rtl="0" fontAlgn="base"/>
                      <a:r>
                        <a:rPr lang="en-US" sz="1600" b="0" i="0">
                          <a:solidFill>
                            <a:schemeClr val="tx2"/>
                          </a:solidFill>
                          <a:effectLst/>
                          <a:latin typeface="Arial" panose="020B0604020202020204" pitchFamily="34" charset="0"/>
                        </a:rPr>
                        <a:t>Developer Fee </a:t>
                      </a:r>
                      <a:endParaRPr lang="en-US" sz="1600" b="0" i="0">
                        <a:solidFill>
                          <a:schemeClr val="tx2"/>
                        </a:solidFill>
                        <a:effectLst/>
                      </a:endParaRPr>
                    </a:p>
                  </a:txBody>
                  <a:tcPr marL="54027" marR="54027" marT="27014" marB="27014" anchor="ctr">
                    <a:lnL w="9525" cap="flat" cmpd="sng" algn="ctr">
                      <a:solidFill>
                        <a:srgbClr val="30D5CA"/>
                      </a:solidFill>
                      <a:prstDash val="solid"/>
                      <a:round/>
                      <a:headEnd type="none" w="med" len="med"/>
                      <a:tailEnd type="none" w="med" len="med"/>
                    </a:lnL>
                    <a:lnR w="9525" cap="flat" cmpd="sng" algn="ctr">
                      <a:solidFill>
                        <a:srgbClr val="10DACA"/>
                      </a:solidFill>
                      <a:prstDash val="solid"/>
                      <a:round/>
                      <a:headEnd type="none" w="med" len="med"/>
                      <a:tailEnd type="none" w="med" len="med"/>
                    </a:lnR>
                    <a:lnT w="9525" cap="flat" cmpd="sng" algn="ctr">
                      <a:solidFill>
                        <a:srgbClr val="B07E35"/>
                      </a:solidFill>
                      <a:prstDash val="solid"/>
                      <a:round/>
                      <a:headEnd type="none" w="med" len="med"/>
                      <a:tailEnd type="none" w="med" len="med"/>
                    </a:lnT>
                    <a:lnB w="9525" cap="flat" cmpd="sng" algn="ctr">
                      <a:solidFill>
                        <a:srgbClr val="10DACA"/>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  $3,187,615.00 </a:t>
                      </a:r>
                      <a:endParaRPr lang="en-US" sz="1600" b="0" i="0" dirty="0">
                        <a:solidFill>
                          <a:schemeClr val="tx2"/>
                        </a:solidFill>
                        <a:effectLst/>
                      </a:endParaRPr>
                    </a:p>
                  </a:txBody>
                  <a:tcPr marL="54027" marR="54027" marT="27014" marB="27014" anchor="ctr">
                    <a:lnL w="9525" cap="flat" cmpd="sng" algn="ctr">
                      <a:solidFill>
                        <a:srgbClr val="10DACA"/>
                      </a:solidFill>
                      <a:prstDash val="solid"/>
                      <a:round/>
                      <a:headEnd type="none" w="med" len="med"/>
                      <a:tailEnd type="none" w="med" len="med"/>
                    </a:lnL>
                    <a:lnR w="9525" cap="flat" cmpd="sng" algn="ctr">
                      <a:solidFill>
                        <a:srgbClr val="90E0CA"/>
                      </a:solidFill>
                      <a:prstDash val="solid"/>
                      <a:round/>
                      <a:headEnd type="none" w="med" len="med"/>
                      <a:tailEnd type="none" w="med" len="med"/>
                    </a:lnR>
                    <a:lnT w="9525" cap="flat" cmpd="sng" algn="ctr">
                      <a:solidFill>
                        <a:srgbClr val="D0C7CA"/>
                      </a:solidFill>
                      <a:prstDash val="solid"/>
                      <a:round/>
                      <a:headEnd type="none" w="med" len="med"/>
                      <a:tailEnd type="none" w="med" len="med"/>
                    </a:lnT>
                    <a:lnB w="9525" cap="flat" cmpd="sng" algn="ctr">
                      <a:solidFill>
                        <a:srgbClr val="90E0CA"/>
                      </a:solidFill>
                      <a:prstDash val="solid"/>
                      <a:round/>
                      <a:headEnd type="none" w="med" len="med"/>
                      <a:tailEnd type="none" w="med" len="med"/>
                    </a:lnB>
                  </a:tcPr>
                </a:tc>
                <a:extLst>
                  <a:ext uri="{0D108BD9-81ED-4DB2-BD59-A6C34878D82A}">
                    <a16:rowId xmlns:a16="http://schemas.microsoft.com/office/drawing/2014/main" val="3372846473"/>
                  </a:ext>
                </a:extLst>
              </a:tr>
              <a:tr h="544338">
                <a:tc>
                  <a:txBody>
                    <a:bodyPr/>
                    <a:lstStyle/>
                    <a:p>
                      <a:pPr algn="l" rtl="0" fontAlgn="base"/>
                      <a:r>
                        <a:rPr lang="en-US" sz="1600" b="0" i="0">
                          <a:solidFill>
                            <a:schemeClr val="tx2"/>
                          </a:solidFill>
                          <a:effectLst/>
                          <a:latin typeface="Arial" panose="020B0604020202020204" pitchFamily="34" charset="0"/>
                        </a:rPr>
                        <a:t>Total Source of Funds: </a:t>
                      </a:r>
                      <a:endParaRPr lang="en-US" sz="1600" b="0" i="0">
                        <a:solidFill>
                          <a:schemeClr val="tx2"/>
                        </a:solidFill>
                        <a:effectLst/>
                      </a:endParaRPr>
                    </a:p>
                  </a:txBody>
                  <a:tcPr marL="54027" marR="54027" marT="27014" marB="27014" anchor="ctr">
                    <a:lnL w="9525" cap="flat" cmpd="sng" algn="ctr">
                      <a:solidFill>
                        <a:srgbClr val="D0DECA"/>
                      </a:solidFill>
                      <a:prstDash val="solid"/>
                      <a:round/>
                      <a:headEnd type="none" w="med" len="med"/>
                      <a:tailEnd type="none" w="med" len="med"/>
                    </a:lnL>
                    <a:lnR w="9525" cap="flat" cmpd="sng" algn="ctr">
                      <a:solidFill>
                        <a:srgbClr val="D0DECA"/>
                      </a:solidFill>
                      <a:prstDash val="solid"/>
                      <a:round/>
                      <a:headEnd type="none" w="med" len="med"/>
                      <a:tailEnd type="none" w="med" len="med"/>
                    </a:lnR>
                    <a:lnT w="9525" cap="flat" cmpd="sng" algn="ctr">
                      <a:solidFill>
                        <a:srgbClr val="B0CCCA"/>
                      </a:solidFill>
                      <a:prstDash val="solid"/>
                      <a:round/>
                      <a:headEnd type="none" w="med" len="med"/>
                      <a:tailEnd type="none" w="med" len="med"/>
                    </a:lnT>
                    <a:lnB w="9525" cap="flat" cmpd="sng" algn="ctr">
                      <a:solidFill>
                        <a:srgbClr val="D0DECA"/>
                      </a:solidFill>
                      <a:prstDash val="solid"/>
                      <a:round/>
                      <a:headEnd type="none" w="med" len="med"/>
                      <a:tailEnd type="none" w="med" len="med"/>
                    </a:lnB>
                  </a:tcPr>
                </a:tc>
                <a:tc>
                  <a:txBody>
                    <a:bodyPr/>
                    <a:lstStyle/>
                    <a:p>
                      <a:pPr algn="r" rtl="0" fontAlgn="base"/>
                      <a:r>
                        <a:rPr lang="en-US" sz="1600" b="0" i="0">
                          <a:solidFill>
                            <a:schemeClr val="tx2"/>
                          </a:solidFill>
                          <a:effectLst/>
                          <a:latin typeface="Arial" panose="020B0604020202020204" pitchFamily="34" charset="0"/>
                        </a:rPr>
                        <a:t>$31,947,903.00 </a:t>
                      </a:r>
                      <a:endParaRPr lang="en-US" sz="1600" b="0" i="0">
                        <a:solidFill>
                          <a:schemeClr val="tx2"/>
                        </a:solidFill>
                        <a:effectLst/>
                      </a:endParaRPr>
                    </a:p>
                  </a:txBody>
                  <a:tcPr marL="54027" marR="54027" marT="27014" marB="27014" anchor="ctr">
                    <a:lnL w="9525" cap="flat" cmpd="sng" algn="ctr">
                      <a:solidFill>
                        <a:srgbClr val="D0DECA"/>
                      </a:solidFill>
                      <a:prstDash val="solid"/>
                      <a:round/>
                      <a:headEnd type="none" w="med" len="med"/>
                      <a:tailEnd type="none" w="med" len="med"/>
                    </a:lnL>
                    <a:lnR w="9525" cap="flat" cmpd="sng" algn="ctr">
                      <a:solidFill>
                        <a:srgbClr val="90DFCA"/>
                      </a:solidFill>
                      <a:prstDash val="solid"/>
                      <a:round/>
                      <a:headEnd type="none" w="med" len="med"/>
                      <a:tailEnd type="none" w="med" len="med"/>
                    </a:lnR>
                    <a:lnT w="9525" cap="flat" cmpd="sng" algn="ctr">
                      <a:solidFill>
                        <a:srgbClr val="30D5CA"/>
                      </a:solidFill>
                      <a:prstDash val="solid"/>
                      <a:round/>
                      <a:headEnd type="none" w="med" len="med"/>
                      <a:tailEnd type="none" w="med" len="med"/>
                    </a:lnT>
                    <a:lnB w="9525" cap="flat" cmpd="sng" algn="ctr">
                      <a:solidFill>
                        <a:srgbClr val="90DFCA"/>
                      </a:solidFill>
                      <a:prstDash val="solid"/>
                      <a:round/>
                      <a:headEnd type="none" w="med" len="med"/>
                      <a:tailEnd type="none" w="med" len="med"/>
                    </a:lnB>
                  </a:tcPr>
                </a:tc>
                <a:tc>
                  <a:txBody>
                    <a:bodyPr/>
                    <a:lstStyle/>
                    <a:p>
                      <a:pPr algn="l" rtl="0" fontAlgn="base"/>
                      <a:r>
                        <a:rPr lang="en-US" sz="1600" b="0" i="0">
                          <a:solidFill>
                            <a:schemeClr val="tx2"/>
                          </a:solidFill>
                          <a:effectLst/>
                          <a:latin typeface="Arial" panose="020B0604020202020204" pitchFamily="34" charset="0"/>
                        </a:rPr>
                        <a:t>Total Project Cost: </a:t>
                      </a:r>
                      <a:endParaRPr lang="en-US" sz="1600" b="0" i="0">
                        <a:solidFill>
                          <a:schemeClr val="tx2"/>
                        </a:solidFill>
                        <a:effectLst/>
                      </a:endParaRPr>
                    </a:p>
                  </a:txBody>
                  <a:tcPr marL="54027" marR="54027" marT="27014" marB="27014" anchor="ctr">
                    <a:lnL w="9525" cap="flat" cmpd="sng" algn="ctr">
                      <a:solidFill>
                        <a:srgbClr val="90DFCA"/>
                      </a:solidFill>
                      <a:prstDash val="solid"/>
                      <a:round/>
                      <a:headEnd type="none" w="med" len="med"/>
                      <a:tailEnd type="none" w="med" len="med"/>
                    </a:lnL>
                    <a:lnR w="9525" cap="flat" cmpd="sng" algn="ctr">
                      <a:solidFill>
                        <a:srgbClr val="B0E3CA"/>
                      </a:solidFill>
                      <a:prstDash val="solid"/>
                      <a:round/>
                      <a:headEnd type="none" w="med" len="med"/>
                      <a:tailEnd type="none" w="med" len="med"/>
                    </a:lnR>
                    <a:lnT w="9525" cap="flat" cmpd="sng" algn="ctr">
                      <a:solidFill>
                        <a:srgbClr val="10DACA"/>
                      </a:solidFill>
                      <a:prstDash val="solid"/>
                      <a:round/>
                      <a:headEnd type="none" w="med" len="med"/>
                      <a:tailEnd type="none" w="med" len="med"/>
                    </a:lnT>
                    <a:lnB w="9525" cap="flat" cmpd="sng" algn="ctr">
                      <a:solidFill>
                        <a:srgbClr val="B0E3CA"/>
                      </a:solidFill>
                      <a:prstDash val="solid"/>
                      <a:round/>
                      <a:headEnd type="none" w="med" len="med"/>
                      <a:tailEnd type="none" w="med" len="med"/>
                    </a:lnB>
                  </a:tcPr>
                </a:tc>
                <a:tc>
                  <a:txBody>
                    <a:bodyPr/>
                    <a:lstStyle/>
                    <a:p>
                      <a:pPr algn="r" rtl="0" fontAlgn="base"/>
                      <a:r>
                        <a:rPr lang="en-US" sz="1600" b="0" i="0" dirty="0">
                          <a:solidFill>
                            <a:schemeClr val="tx2"/>
                          </a:solidFill>
                          <a:effectLst/>
                          <a:latin typeface="Arial" panose="020B0604020202020204" pitchFamily="34" charset="0"/>
                        </a:rPr>
                        <a:t>$31,947,903.00 </a:t>
                      </a:r>
                      <a:endParaRPr lang="en-US" sz="1600" b="0" i="0" dirty="0">
                        <a:solidFill>
                          <a:schemeClr val="tx2"/>
                        </a:solidFill>
                        <a:effectLst/>
                      </a:endParaRPr>
                    </a:p>
                  </a:txBody>
                  <a:tcPr marL="54027" marR="54027" marT="27014" marB="27014" anchor="ctr">
                    <a:lnL w="9525" cap="flat" cmpd="sng" algn="ctr">
                      <a:solidFill>
                        <a:srgbClr val="B0E3CA"/>
                      </a:solidFill>
                      <a:prstDash val="solid"/>
                      <a:round/>
                      <a:headEnd type="none" w="med" len="med"/>
                      <a:tailEnd type="none" w="med" len="med"/>
                    </a:lnL>
                    <a:lnR w="9525" cap="flat" cmpd="sng" algn="ctr">
                      <a:solidFill>
                        <a:srgbClr val="F0DDCA"/>
                      </a:solidFill>
                      <a:prstDash val="solid"/>
                      <a:round/>
                      <a:headEnd type="none" w="med" len="med"/>
                      <a:tailEnd type="none" w="med" len="med"/>
                    </a:lnR>
                    <a:lnT w="9525" cap="flat" cmpd="sng" algn="ctr">
                      <a:solidFill>
                        <a:srgbClr val="90E0CA"/>
                      </a:solidFill>
                      <a:prstDash val="solid"/>
                      <a:round/>
                      <a:headEnd type="none" w="med" len="med"/>
                      <a:tailEnd type="none" w="med" len="med"/>
                    </a:lnT>
                    <a:lnB w="9525" cap="flat" cmpd="sng" algn="ctr">
                      <a:solidFill>
                        <a:srgbClr val="F0DDCA"/>
                      </a:solidFill>
                      <a:prstDash val="solid"/>
                      <a:round/>
                      <a:headEnd type="none" w="med" len="med"/>
                      <a:tailEnd type="none" w="med" len="med"/>
                    </a:lnB>
                  </a:tcPr>
                </a:tc>
                <a:extLst>
                  <a:ext uri="{0D108BD9-81ED-4DB2-BD59-A6C34878D82A}">
                    <a16:rowId xmlns:a16="http://schemas.microsoft.com/office/drawing/2014/main" val="1197126692"/>
                  </a:ext>
                </a:extLst>
              </a:tr>
            </a:tbl>
          </a:graphicData>
        </a:graphic>
      </p:graphicFrame>
    </p:spTree>
    <p:extLst>
      <p:ext uri="{BB962C8B-B14F-4D97-AF65-F5344CB8AC3E}">
        <p14:creationId xmlns:p14="http://schemas.microsoft.com/office/powerpoint/2010/main" val="294502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089455"/>
          </a:xfrm>
        </p:spPr>
        <p:txBody>
          <a:bodyPr>
            <a:noAutofit/>
          </a:bodyPr>
          <a:lstStyle/>
          <a:p>
            <a:r>
              <a:rPr lang="en-US" sz="3200" err="1">
                <a:latin typeface="Arial"/>
                <a:cs typeface="Arial"/>
              </a:rPr>
              <a:t>III.d</a:t>
            </a:r>
            <a:r>
              <a:rPr lang="en-US" sz="3200">
                <a:latin typeface="Arial"/>
                <a:cs typeface="Arial"/>
              </a:rPr>
              <a:t>. Multifamily</a:t>
            </a:r>
            <a:br>
              <a:rPr lang="en-US" sz="3200">
                <a:latin typeface="Arial"/>
                <a:cs typeface="Arial"/>
              </a:rPr>
            </a:br>
            <a:r>
              <a:rPr lang="en-US" sz="2800">
                <a:latin typeface="Arial"/>
                <a:cs typeface="Arial"/>
              </a:rPr>
              <a:t>Regency Lofts </a:t>
            </a:r>
            <a:r>
              <a:rPr lang="en-US" sz="2400">
                <a:latin typeface="Arial"/>
                <a:cs typeface="Arial"/>
              </a:rPr>
              <a:t>(District D)</a:t>
            </a:r>
          </a:p>
        </p:txBody>
      </p:sp>
      <p:pic>
        <p:nvPicPr>
          <p:cNvPr id="4" name="Picture 3">
            <a:extLst>
              <a:ext uri="{FF2B5EF4-FFF2-40B4-BE49-F238E27FC236}">
                <a16:creationId xmlns:a16="http://schemas.microsoft.com/office/drawing/2014/main" id="{F16818B8-1B50-462F-9DCC-94C46284D7A1}"/>
              </a:ext>
            </a:extLst>
          </p:cNvPr>
          <p:cNvPicPr/>
          <p:nvPr/>
        </p:nvPicPr>
        <p:blipFill>
          <a:blip r:embed="rId2"/>
          <a:stretch>
            <a:fillRect/>
          </a:stretch>
        </p:blipFill>
        <p:spPr>
          <a:xfrm>
            <a:off x="988541" y="1622424"/>
            <a:ext cx="7086601" cy="4296462"/>
          </a:xfrm>
          <a:prstGeom prst="rect">
            <a:avLst/>
          </a:prstGeom>
        </p:spPr>
      </p:pic>
    </p:spTree>
    <p:extLst>
      <p:ext uri="{BB962C8B-B14F-4D97-AF65-F5344CB8AC3E}">
        <p14:creationId xmlns:p14="http://schemas.microsoft.com/office/powerpoint/2010/main" val="239642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III.e</a:t>
            </a:r>
            <a:r>
              <a:rPr lang="en-US" sz="3200">
                <a:latin typeface="Arial"/>
                <a:cs typeface="Arial"/>
              </a:rPr>
              <a:t>. Multifamily</a:t>
            </a:r>
            <a:br>
              <a:rPr lang="en-US" sz="3200">
                <a:latin typeface="Arial"/>
                <a:cs typeface="Arial"/>
              </a:rPr>
            </a:br>
            <a:r>
              <a:rPr lang="en-US" sz="2800">
                <a:latin typeface="Arial"/>
                <a:cs typeface="Arial"/>
              </a:rPr>
              <a:t>Campanile on Briar Hollow </a:t>
            </a:r>
            <a:r>
              <a:rPr lang="en-US" sz="2400">
                <a:latin typeface="Arial"/>
                <a:cs typeface="Arial"/>
              </a:rPr>
              <a:t>(District G)</a:t>
            </a:r>
          </a:p>
        </p:txBody>
      </p:sp>
      <p:sp>
        <p:nvSpPr>
          <p:cNvPr id="4" name="Rectangle 3">
            <a:extLst>
              <a:ext uri="{FF2B5EF4-FFF2-40B4-BE49-F238E27FC236}">
                <a16:creationId xmlns:a16="http://schemas.microsoft.com/office/drawing/2014/main" id="{7F87B8D2-77A2-41F0-9073-0BF2105412DF}"/>
              </a:ext>
            </a:extLst>
          </p:cNvPr>
          <p:cNvSpPr/>
          <p:nvPr/>
        </p:nvSpPr>
        <p:spPr>
          <a:xfrm>
            <a:off x="716692" y="1816444"/>
            <a:ext cx="7574692" cy="3477875"/>
          </a:xfrm>
          <a:prstGeom prst="rect">
            <a:avLst/>
          </a:prstGeom>
        </p:spPr>
        <p:txBody>
          <a:bodyPr wrap="square">
            <a:spAutoFit/>
          </a:bodyPr>
          <a:lstStyle/>
          <a:p>
            <a:pPr algn="just" fontAlgn="base"/>
            <a:r>
              <a:rPr lang="en-US" sz="2000">
                <a:solidFill>
                  <a:schemeClr val="tx2"/>
                </a:solidFill>
                <a:latin typeface="+mj-lt"/>
              </a:rPr>
              <a:t>An Ordinance authorizing $8,500,000.00 in Community Development Block Grant - Disaster Recovery 2017 (CDBG-DR17) funds, for a Contract between the City of Houston (City) and </a:t>
            </a:r>
            <a:r>
              <a:rPr lang="en-US" sz="2000" err="1">
                <a:solidFill>
                  <a:schemeClr val="tx2"/>
                </a:solidFill>
                <a:latin typeface="+mj-lt"/>
              </a:rPr>
              <a:t>Kilday</a:t>
            </a:r>
            <a:r>
              <a:rPr lang="en-US" sz="2000">
                <a:solidFill>
                  <a:schemeClr val="tx2"/>
                </a:solidFill>
                <a:latin typeface="+mj-lt"/>
              </a:rPr>
              <a:t> Operating LLC (Borrower).  </a:t>
            </a:r>
          </a:p>
          <a:p>
            <a:pPr fontAlgn="base"/>
            <a:endParaRPr lang="en-US" sz="2000">
              <a:solidFill>
                <a:schemeClr val="tx2"/>
              </a:solidFill>
              <a:latin typeface="+mj-lt"/>
            </a:endParaRPr>
          </a:p>
          <a:p>
            <a:pPr algn="just" fontAlgn="base"/>
            <a:r>
              <a:rPr lang="en-US" sz="2000">
                <a:solidFill>
                  <a:schemeClr val="tx2"/>
                </a:solidFill>
                <a:latin typeface="+mj-lt"/>
              </a:rPr>
              <a:t>The loan will be used towards the land acquisition and new development of Campanile on Briar Hollow, to be located at the SE corner of Post Oak Blvd and Briar Hollow Lane, Houston, TX 77027.   </a:t>
            </a:r>
          </a:p>
          <a:p>
            <a:pPr algn="just" fontAlgn="base"/>
            <a:r>
              <a:rPr lang="en-US" sz="2000">
                <a:solidFill>
                  <a:schemeClr val="tx2"/>
                </a:solidFill>
                <a:latin typeface="+mj-lt"/>
              </a:rPr>
              <a:t> </a:t>
            </a:r>
          </a:p>
          <a:p>
            <a:pPr algn="just" fontAlgn="base"/>
            <a:endParaRPr lang="en-US" sz="2000">
              <a:solidFill>
                <a:schemeClr val="tx2"/>
              </a:solidFill>
              <a:latin typeface="+mj-lt"/>
            </a:endParaRPr>
          </a:p>
        </p:txBody>
      </p:sp>
    </p:spTree>
    <p:extLst>
      <p:ext uri="{BB962C8B-B14F-4D97-AF65-F5344CB8AC3E}">
        <p14:creationId xmlns:p14="http://schemas.microsoft.com/office/powerpoint/2010/main" val="389008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III.e</a:t>
            </a:r>
            <a:r>
              <a:rPr lang="en-US" sz="3200">
                <a:latin typeface="Arial"/>
                <a:cs typeface="Arial"/>
              </a:rPr>
              <a:t>. Multifamily</a:t>
            </a:r>
            <a:br>
              <a:rPr lang="en-US" sz="3200">
                <a:latin typeface="Arial"/>
                <a:cs typeface="Arial"/>
              </a:rPr>
            </a:br>
            <a:r>
              <a:rPr lang="en-US" sz="2800">
                <a:latin typeface="Arial"/>
                <a:cs typeface="Arial"/>
              </a:rPr>
              <a:t>Campanile on Briar Hollow </a:t>
            </a:r>
            <a:r>
              <a:rPr lang="en-US" sz="2400">
                <a:latin typeface="Arial"/>
                <a:cs typeface="Arial"/>
              </a:rPr>
              <a:t>(District G)</a:t>
            </a:r>
          </a:p>
        </p:txBody>
      </p:sp>
      <p:sp>
        <p:nvSpPr>
          <p:cNvPr id="4" name="Rectangle 3">
            <a:extLst>
              <a:ext uri="{FF2B5EF4-FFF2-40B4-BE49-F238E27FC236}">
                <a16:creationId xmlns:a16="http://schemas.microsoft.com/office/drawing/2014/main" id="{7F87B8D2-77A2-41F0-9073-0BF2105412DF}"/>
              </a:ext>
            </a:extLst>
          </p:cNvPr>
          <p:cNvSpPr/>
          <p:nvPr/>
        </p:nvSpPr>
        <p:spPr>
          <a:xfrm>
            <a:off x="716691" y="1804087"/>
            <a:ext cx="7722973" cy="3754874"/>
          </a:xfrm>
          <a:prstGeom prst="rect">
            <a:avLst/>
          </a:prstGeom>
        </p:spPr>
        <p:txBody>
          <a:bodyPr wrap="square">
            <a:spAutoFit/>
          </a:bodyPr>
          <a:lstStyle/>
          <a:p>
            <a:pPr algn="just" fontAlgn="base"/>
            <a:r>
              <a:rPr lang="en-US" sz="2000" dirty="0">
                <a:solidFill>
                  <a:schemeClr val="tx2"/>
                </a:solidFill>
                <a:latin typeface="+mj-lt"/>
              </a:rPr>
              <a:t>Campanile on Briar Hollow will be an 85-unit podium style affordable rental development serving seniors.  </a:t>
            </a:r>
          </a:p>
          <a:p>
            <a:pPr algn="just" fontAlgn="base"/>
            <a:endParaRPr lang="en-US" sz="2000" dirty="0">
              <a:solidFill>
                <a:schemeClr val="tx2"/>
              </a:solidFill>
              <a:latin typeface="+mj-lt"/>
            </a:endParaRPr>
          </a:p>
          <a:p>
            <a:pPr algn="just" fontAlgn="base"/>
            <a:r>
              <a:rPr lang="en-US" sz="2000" dirty="0">
                <a:solidFill>
                  <a:schemeClr val="tx2"/>
                </a:solidFill>
                <a:latin typeface="+mj-lt"/>
              </a:rPr>
              <a:t>The property will provide a mix of one- and two- bedroom units serving low- to moderate- income households at 30%, 50% and 60% of the Area Median Income. </a:t>
            </a:r>
            <a:r>
              <a:rPr lang="en-US" sz="2000" dirty="0">
                <a:solidFill>
                  <a:srgbClr val="000000"/>
                </a:solidFill>
                <a:latin typeface="+mj-lt"/>
              </a:rPr>
              <a:t> </a:t>
            </a:r>
          </a:p>
          <a:p>
            <a:pPr algn="just" fontAlgn="base"/>
            <a:endParaRPr lang="en-US" sz="2000" dirty="0">
              <a:solidFill>
                <a:srgbClr val="000000"/>
              </a:solidFill>
              <a:latin typeface="+mj-lt"/>
            </a:endParaRPr>
          </a:p>
          <a:p>
            <a:pPr algn="just" fontAlgn="base"/>
            <a:r>
              <a:rPr lang="en-US" sz="2000" dirty="0">
                <a:solidFill>
                  <a:schemeClr val="tx2"/>
                </a:solidFill>
                <a:latin typeface="+mj-lt"/>
              </a:rPr>
              <a:t>The property is in close proximity to shopping, churches, restaurants and other conveniences. Amenities will include elevators and a community center for resident activities and business services.</a:t>
            </a:r>
            <a:endParaRPr lang="en-US" b="0" i="0" dirty="0">
              <a:solidFill>
                <a:srgbClr val="000000"/>
              </a:solidFill>
              <a:effectLst/>
              <a:latin typeface="+mj-lt"/>
            </a:endParaRPr>
          </a:p>
          <a:p>
            <a:pPr algn="just" fontAlgn="base"/>
            <a:endParaRPr lang="en-US" b="0" i="0" dirty="0">
              <a:solidFill>
                <a:srgbClr val="000000"/>
              </a:solidFill>
              <a:effectLst/>
              <a:latin typeface="+mj-lt"/>
            </a:endParaRPr>
          </a:p>
        </p:txBody>
      </p:sp>
    </p:spTree>
    <p:extLst>
      <p:ext uri="{BB962C8B-B14F-4D97-AF65-F5344CB8AC3E}">
        <p14:creationId xmlns:p14="http://schemas.microsoft.com/office/powerpoint/2010/main" val="38333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III.e</a:t>
            </a:r>
            <a:r>
              <a:rPr lang="en-US" sz="3200">
                <a:latin typeface="Arial"/>
                <a:cs typeface="Arial"/>
              </a:rPr>
              <a:t>. Multifamily</a:t>
            </a:r>
            <a:br>
              <a:rPr lang="en-US" sz="3200">
                <a:latin typeface="Arial"/>
                <a:cs typeface="Arial"/>
              </a:rPr>
            </a:br>
            <a:r>
              <a:rPr lang="en-US" sz="2800">
                <a:latin typeface="Arial"/>
                <a:cs typeface="Arial"/>
              </a:rPr>
              <a:t>Campanile on Briar Hollow </a:t>
            </a:r>
            <a:r>
              <a:rPr lang="en-US" sz="2400">
                <a:latin typeface="Arial"/>
                <a:cs typeface="Arial"/>
              </a:rPr>
              <a:t>(District G)</a:t>
            </a:r>
          </a:p>
        </p:txBody>
      </p:sp>
      <p:graphicFrame>
        <p:nvGraphicFramePr>
          <p:cNvPr id="5" name="Table 4">
            <a:extLst>
              <a:ext uri="{FF2B5EF4-FFF2-40B4-BE49-F238E27FC236}">
                <a16:creationId xmlns:a16="http://schemas.microsoft.com/office/drawing/2014/main" id="{B4599F09-4CED-471D-B15E-56FE7A7FFBAB}"/>
              </a:ext>
            </a:extLst>
          </p:cNvPr>
          <p:cNvGraphicFramePr>
            <a:graphicFrameLocks noGrp="1"/>
          </p:cNvGraphicFramePr>
          <p:nvPr>
            <p:extLst>
              <p:ext uri="{D42A27DB-BD31-4B8C-83A1-F6EECF244321}">
                <p14:modId xmlns:p14="http://schemas.microsoft.com/office/powerpoint/2010/main" val="1718565360"/>
              </p:ext>
            </p:extLst>
          </p:nvPr>
        </p:nvGraphicFramePr>
        <p:xfrm>
          <a:off x="741407" y="1841156"/>
          <a:ext cx="7648832" cy="3583460"/>
        </p:xfrm>
        <a:graphic>
          <a:graphicData uri="http://schemas.openxmlformats.org/drawingml/2006/table">
            <a:tbl>
              <a:tblPr firstRow="1" firstCol="1" bandRow="1">
                <a:tableStyleId>{5C22544A-7EE6-4342-B048-85BDC9FD1C3A}</a:tableStyleId>
              </a:tblPr>
              <a:tblGrid>
                <a:gridCol w="2167380">
                  <a:extLst>
                    <a:ext uri="{9D8B030D-6E8A-4147-A177-3AD203B41FA5}">
                      <a16:colId xmlns:a16="http://schemas.microsoft.com/office/drawing/2014/main" val="3259454576"/>
                    </a:ext>
                  </a:extLst>
                </a:gridCol>
                <a:gridCol w="1701141">
                  <a:extLst>
                    <a:ext uri="{9D8B030D-6E8A-4147-A177-3AD203B41FA5}">
                      <a16:colId xmlns:a16="http://schemas.microsoft.com/office/drawing/2014/main" val="1919577078"/>
                    </a:ext>
                  </a:extLst>
                </a:gridCol>
                <a:gridCol w="1978364">
                  <a:extLst>
                    <a:ext uri="{9D8B030D-6E8A-4147-A177-3AD203B41FA5}">
                      <a16:colId xmlns:a16="http://schemas.microsoft.com/office/drawing/2014/main" val="3414605841"/>
                    </a:ext>
                  </a:extLst>
                </a:gridCol>
                <a:gridCol w="1801947">
                  <a:extLst>
                    <a:ext uri="{9D8B030D-6E8A-4147-A177-3AD203B41FA5}">
                      <a16:colId xmlns:a16="http://schemas.microsoft.com/office/drawing/2014/main" val="126581190"/>
                    </a:ext>
                  </a:extLst>
                </a:gridCol>
              </a:tblGrid>
              <a:tr h="427438">
                <a:tc gridSpan="4">
                  <a:txBody>
                    <a:bodyPr/>
                    <a:lstStyle/>
                    <a:p>
                      <a:pPr marL="0" marR="0" algn="ctr">
                        <a:lnSpc>
                          <a:spcPct val="115000"/>
                        </a:lnSpc>
                        <a:spcBef>
                          <a:spcPts val="0"/>
                        </a:spcBef>
                        <a:spcAft>
                          <a:spcPts val="0"/>
                        </a:spcAft>
                      </a:pPr>
                      <a:r>
                        <a:rPr lang="en-US" sz="1600">
                          <a:solidFill>
                            <a:schemeClr val="bg1"/>
                          </a:solidFill>
                          <a:effectLst/>
                          <a:latin typeface="+mj-lt"/>
                        </a:rPr>
                        <a:t>Sources &amp; Uses</a:t>
                      </a:r>
                      <a:endParaRPr lang="en-US" sz="1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7980429"/>
                  </a:ext>
                </a:extLst>
              </a:tr>
              <a:tr h="323818">
                <a:tc gridSpan="2">
                  <a:txBody>
                    <a:bodyPr/>
                    <a:lstStyle/>
                    <a:p>
                      <a:pPr marL="0" marR="0" algn="ctr">
                        <a:lnSpc>
                          <a:spcPct val="115000"/>
                        </a:lnSpc>
                        <a:spcBef>
                          <a:spcPts val="0"/>
                        </a:spcBef>
                        <a:spcAft>
                          <a:spcPts val="0"/>
                        </a:spcAft>
                      </a:pPr>
                      <a:r>
                        <a:rPr lang="en-US" sz="1600">
                          <a:solidFill>
                            <a:schemeClr val="bg1"/>
                          </a:solidFill>
                          <a:effectLst/>
                          <a:latin typeface="+mj-lt"/>
                        </a:rPr>
                        <a:t>Sources:</a:t>
                      </a:r>
                      <a:endParaRPr lang="en-US" sz="1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600" b="1">
                          <a:solidFill>
                            <a:schemeClr val="bg1"/>
                          </a:solidFill>
                          <a:effectLst/>
                          <a:latin typeface="+mj-lt"/>
                          <a:ea typeface="Calibri" panose="020F0502020204030204" pitchFamily="34" charset="0"/>
                          <a:cs typeface="Times New Roman" panose="02020603050405020304" pitchFamily="18" charset="0"/>
                        </a:rPr>
                        <a:t>Uses:</a:t>
                      </a:r>
                    </a:p>
                  </a:txBody>
                  <a:tcPr marL="68580" marR="68580" marT="0" marB="0" anchor="b">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2004381611"/>
                  </a:ext>
                </a:extLst>
              </a:tr>
              <a:tr h="608160">
                <a:tc>
                  <a:txBody>
                    <a:bodyPr/>
                    <a:lstStyle/>
                    <a:p>
                      <a:pPr marL="0" marR="0">
                        <a:lnSpc>
                          <a:spcPct val="115000"/>
                        </a:lnSpc>
                        <a:spcBef>
                          <a:spcPts val="0"/>
                        </a:spcBef>
                        <a:spcAft>
                          <a:spcPts val="1000"/>
                        </a:spcAft>
                      </a:pPr>
                      <a:r>
                        <a:rPr lang="en-US" sz="1600" b="0" dirty="0">
                          <a:solidFill>
                            <a:schemeClr val="tx2"/>
                          </a:solidFill>
                          <a:effectLst/>
                          <a:latin typeface="+mj-lt"/>
                        </a:rPr>
                        <a:t>City of Houston (CDBG DR-17)</a:t>
                      </a:r>
                      <a:endParaRPr lang="en-US" sz="1600" b="0" dirty="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600">
                          <a:solidFill>
                            <a:schemeClr val="tx2"/>
                          </a:solidFill>
                          <a:effectLst/>
                          <a:latin typeface="+mj-lt"/>
                        </a:rPr>
                        <a:t>$8,500,000.00</a:t>
                      </a:r>
                      <a:endParaRPr lang="en-US" sz="16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600">
                          <a:solidFill>
                            <a:schemeClr val="tx2"/>
                          </a:solidFill>
                          <a:effectLst/>
                          <a:latin typeface="+mj-lt"/>
                        </a:rPr>
                        <a:t>Acquisition</a:t>
                      </a:r>
                      <a:endParaRPr lang="en-US" sz="16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600">
                          <a:solidFill>
                            <a:schemeClr val="tx2"/>
                          </a:solidFill>
                          <a:effectLst/>
                          <a:latin typeface="+mj-lt"/>
                        </a:rPr>
                        <a:t>$3,000,000.00</a:t>
                      </a:r>
                      <a:endParaRPr lang="en-US" sz="16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5501503"/>
                  </a:ext>
                </a:extLst>
              </a:tr>
              <a:tr h="562854">
                <a:tc>
                  <a:txBody>
                    <a:bodyPr/>
                    <a:lstStyle/>
                    <a:p>
                      <a:pPr marL="0" marR="0">
                        <a:lnSpc>
                          <a:spcPct val="115000"/>
                        </a:lnSpc>
                        <a:spcBef>
                          <a:spcPts val="0"/>
                        </a:spcBef>
                        <a:spcAft>
                          <a:spcPts val="1000"/>
                        </a:spcAft>
                      </a:pPr>
                      <a:r>
                        <a:rPr lang="en-US" sz="1600" b="0" dirty="0">
                          <a:solidFill>
                            <a:schemeClr val="tx2"/>
                          </a:solidFill>
                          <a:effectLst/>
                          <a:latin typeface="+mj-lt"/>
                        </a:rPr>
                        <a:t>9% Housing Tax Credit Proceeds</a:t>
                      </a:r>
                      <a:endParaRPr lang="en-US" sz="1600" b="0" dirty="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600" dirty="0">
                          <a:solidFill>
                            <a:schemeClr val="tx2"/>
                          </a:solidFill>
                          <a:effectLst/>
                          <a:latin typeface="+mj-lt"/>
                        </a:rPr>
                        <a:t>$13,648,635.00</a:t>
                      </a:r>
                      <a:endParaRPr lang="en-US" sz="1600" dirty="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600" dirty="0">
                          <a:solidFill>
                            <a:schemeClr val="tx2"/>
                          </a:solidFill>
                          <a:effectLst/>
                          <a:latin typeface="+mj-lt"/>
                        </a:rPr>
                        <a:t>Hard Costs</a:t>
                      </a:r>
                      <a:endParaRPr lang="en-US" sz="1600" dirty="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600">
                          <a:solidFill>
                            <a:schemeClr val="tx2"/>
                          </a:solidFill>
                          <a:effectLst/>
                          <a:latin typeface="+mj-lt"/>
                        </a:rPr>
                        <a:t>$17,987,222.00</a:t>
                      </a:r>
                      <a:endParaRPr lang="en-US" sz="16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1468542"/>
                  </a:ext>
                </a:extLst>
              </a:tr>
              <a:tr h="535482">
                <a:tc>
                  <a:txBody>
                    <a:bodyPr/>
                    <a:lstStyle/>
                    <a:p>
                      <a:pPr marL="0" marR="0">
                        <a:lnSpc>
                          <a:spcPct val="115000"/>
                        </a:lnSpc>
                        <a:spcBef>
                          <a:spcPts val="0"/>
                        </a:spcBef>
                        <a:spcAft>
                          <a:spcPts val="1000"/>
                        </a:spcAft>
                      </a:pPr>
                      <a:r>
                        <a:rPr lang="en-US" sz="1600" b="0">
                          <a:solidFill>
                            <a:schemeClr val="tx2"/>
                          </a:solidFill>
                          <a:effectLst/>
                          <a:latin typeface="+mj-lt"/>
                        </a:rPr>
                        <a:t>Conventional Loan</a:t>
                      </a:r>
                      <a:endParaRPr lang="en-US" sz="1600" b="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600">
                          <a:solidFill>
                            <a:schemeClr val="tx2"/>
                          </a:solidFill>
                          <a:effectLst/>
                          <a:latin typeface="+mj-lt"/>
                        </a:rPr>
                        <a:t>$3,600,000.00</a:t>
                      </a:r>
                      <a:endParaRPr lang="en-US" sz="16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600" dirty="0">
                          <a:solidFill>
                            <a:schemeClr val="tx2"/>
                          </a:solidFill>
                          <a:effectLst/>
                          <a:latin typeface="+mj-lt"/>
                        </a:rPr>
                        <a:t>Soft Costs</a:t>
                      </a:r>
                      <a:endParaRPr lang="en-US" sz="1600" dirty="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600">
                          <a:solidFill>
                            <a:schemeClr val="tx2"/>
                          </a:solidFill>
                          <a:effectLst/>
                          <a:latin typeface="+mj-lt"/>
                        </a:rPr>
                        <a:t>$1,959,573.00</a:t>
                      </a:r>
                      <a:endParaRPr lang="en-US" sz="16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64258"/>
                  </a:ext>
                </a:extLst>
              </a:tr>
              <a:tr h="562854">
                <a:tc>
                  <a:txBody>
                    <a:bodyPr/>
                    <a:lstStyle/>
                    <a:p>
                      <a:pPr marL="0" marR="0">
                        <a:lnSpc>
                          <a:spcPct val="115000"/>
                        </a:lnSpc>
                        <a:spcBef>
                          <a:spcPts val="0"/>
                        </a:spcBef>
                        <a:spcAft>
                          <a:spcPts val="1000"/>
                        </a:spcAft>
                      </a:pPr>
                      <a:r>
                        <a:rPr lang="en-US" sz="1600" b="0">
                          <a:solidFill>
                            <a:schemeClr val="tx2"/>
                          </a:solidFill>
                          <a:effectLst/>
                          <a:latin typeface="+mj-lt"/>
                        </a:rPr>
                        <a:t>In-Kind Equity/ Def. Developer Fee</a:t>
                      </a:r>
                      <a:endParaRPr lang="en-US" sz="1600" b="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600">
                          <a:solidFill>
                            <a:schemeClr val="tx2"/>
                          </a:solidFill>
                          <a:effectLst/>
                          <a:latin typeface="+mj-lt"/>
                        </a:rPr>
                        <a:t>$29,678.00</a:t>
                      </a:r>
                      <a:endParaRPr lang="en-US" sz="16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600" dirty="0">
                          <a:solidFill>
                            <a:schemeClr val="tx2"/>
                          </a:solidFill>
                          <a:effectLst/>
                          <a:latin typeface="+mj-lt"/>
                        </a:rPr>
                        <a:t>Developer Fee</a:t>
                      </a:r>
                      <a:endParaRPr lang="en-US" sz="1600" dirty="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600" dirty="0">
                          <a:solidFill>
                            <a:schemeClr val="tx2"/>
                          </a:solidFill>
                          <a:effectLst/>
                          <a:latin typeface="+mj-lt"/>
                        </a:rPr>
                        <a:t>$2,231,518.00</a:t>
                      </a:r>
                      <a:endParaRPr lang="en-US" sz="1600" dirty="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7978518"/>
                  </a:ext>
                </a:extLst>
              </a:tr>
              <a:tr h="562854">
                <a:tc>
                  <a:txBody>
                    <a:bodyPr/>
                    <a:lstStyle/>
                    <a:p>
                      <a:pPr marL="0" marR="0">
                        <a:lnSpc>
                          <a:spcPct val="115000"/>
                        </a:lnSpc>
                        <a:spcBef>
                          <a:spcPts val="0"/>
                        </a:spcBef>
                        <a:spcAft>
                          <a:spcPts val="1000"/>
                        </a:spcAft>
                      </a:pPr>
                      <a:r>
                        <a:rPr lang="en-US" sz="1600" b="0">
                          <a:solidFill>
                            <a:schemeClr val="tx2"/>
                          </a:solidFill>
                          <a:effectLst/>
                          <a:latin typeface="+mj-lt"/>
                        </a:rPr>
                        <a:t>Total Source of Funds:</a:t>
                      </a:r>
                      <a:endParaRPr lang="en-US" sz="1600" b="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600">
                          <a:solidFill>
                            <a:schemeClr val="tx2"/>
                          </a:solidFill>
                          <a:effectLst/>
                          <a:latin typeface="+mj-lt"/>
                        </a:rPr>
                        <a:t>$25,778,313.00</a:t>
                      </a:r>
                      <a:endParaRPr lang="en-US" sz="16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600">
                          <a:solidFill>
                            <a:schemeClr val="tx2"/>
                          </a:solidFill>
                          <a:effectLst/>
                          <a:latin typeface="+mj-lt"/>
                        </a:rPr>
                        <a:t>Total Project Cost:</a:t>
                      </a:r>
                      <a:endParaRPr lang="en-US" sz="16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600" dirty="0">
                          <a:solidFill>
                            <a:schemeClr val="tx2"/>
                          </a:solidFill>
                          <a:effectLst/>
                          <a:latin typeface="+mj-lt"/>
                        </a:rPr>
                        <a:t>$25,778,313.00</a:t>
                      </a:r>
                      <a:endParaRPr lang="en-US" sz="1600" dirty="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173441"/>
                  </a:ext>
                </a:extLst>
              </a:tr>
            </a:tbl>
          </a:graphicData>
        </a:graphic>
      </p:graphicFrame>
    </p:spTree>
    <p:extLst>
      <p:ext uri="{BB962C8B-B14F-4D97-AF65-F5344CB8AC3E}">
        <p14:creationId xmlns:p14="http://schemas.microsoft.com/office/powerpoint/2010/main" val="379791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69" y="380999"/>
            <a:ext cx="8035231" cy="1199445"/>
          </a:xfrm>
        </p:spPr>
        <p:txBody>
          <a:bodyPr>
            <a:noAutofit/>
          </a:bodyPr>
          <a:lstStyle/>
          <a:p>
            <a:r>
              <a:rPr lang="en-US" sz="3200" err="1">
                <a:latin typeface="Arial"/>
                <a:cs typeface="Arial"/>
              </a:rPr>
              <a:t>III.e</a:t>
            </a:r>
            <a:r>
              <a:rPr lang="en-US" sz="3200">
                <a:latin typeface="Arial"/>
                <a:cs typeface="Arial"/>
              </a:rPr>
              <a:t>. Multifamily</a:t>
            </a:r>
            <a:br>
              <a:rPr lang="en-US" sz="3200">
                <a:latin typeface="Arial"/>
                <a:cs typeface="Arial"/>
              </a:rPr>
            </a:br>
            <a:r>
              <a:rPr lang="en-US" sz="2800">
                <a:latin typeface="Arial"/>
                <a:cs typeface="Arial"/>
              </a:rPr>
              <a:t>Campanile on Briar Hollow </a:t>
            </a:r>
            <a:r>
              <a:rPr lang="en-US" sz="2400">
                <a:latin typeface="Arial"/>
                <a:cs typeface="Arial"/>
              </a:rPr>
              <a:t>(District G)</a:t>
            </a:r>
          </a:p>
        </p:txBody>
      </p:sp>
      <p:pic>
        <p:nvPicPr>
          <p:cNvPr id="4" name="Picture 3">
            <a:extLst>
              <a:ext uri="{FF2B5EF4-FFF2-40B4-BE49-F238E27FC236}">
                <a16:creationId xmlns:a16="http://schemas.microsoft.com/office/drawing/2014/main" id="{CCF3EF56-2509-4DB3-BB80-64221D327B49}"/>
              </a:ext>
            </a:extLst>
          </p:cNvPr>
          <p:cNvPicPr/>
          <p:nvPr/>
        </p:nvPicPr>
        <p:blipFill rotWithShape="1">
          <a:blip r:embed="rId2"/>
          <a:srcRect b="11116"/>
          <a:stretch/>
        </p:blipFill>
        <p:spPr>
          <a:xfrm>
            <a:off x="1495171" y="1620602"/>
            <a:ext cx="5955964" cy="4261214"/>
          </a:xfrm>
          <a:prstGeom prst="rect">
            <a:avLst/>
          </a:prstGeom>
        </p:spPr>
      </p:pic>
    </p:spTree>
    <p:extLst>
      <p:ext uri="{BB962C8B-B14F-4D97-AF65-F5344CB8AC3E}">
        <p14:creationId xmlns:p14="http://schemas.microsoft.com/office/powerpoint/2010/main" val="72244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283DA-CD76-8349-B09D-BF82D74A4E2F}"/>
              </a:ext>
            </a:extLst>
          </p:cNvPr>
          <p:cNvSpPr>
            <a:spLocks noGrp="1"/>
          </p:cNvSpPr>
          <p:nvPr>
            <p:ph type="ctrTitle"/>
          </p:nvPr>
        </p:nvSpPr>
        <p:spPr>
          <a:xfrm>
            <a:off x="685800" y="924270"/>
            <a:ext cx="7772400" cy="3687605"/>
          </a:xfrm>
          <a:prstGeom prst="rect">
            <a:avLst/>
          </a:prstGeom>
        </p:spPr>
        <p:txBody>
          <a:bodyPr/>
          <a:lstStyle/>
          <a:p>
            <a:br>
              <a:rPr lang="en-US"/>
            </a:br>
            <a:r>
              <a:rPr lang="en-US"/>
              <a:t>DIRECTOR’S COMMENTS</a:t>
            </a:r>
          </a:p>
        </p:txBody>
      </p:sp>
    </p:spTree>
    <p:extLst>
      <p:ext uri="{BB962C8B-B14F-4D97-AF65-F5344CB8AC3E}">
        <p14:creationId xmlns:p14="http://schemas.microsoft.com/office/powerpoint/2010/main" val="912031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238866"/>
            <a:ext cx="7927676" cy="1172245"/>
          </a:xfrm>
        </p:spPr>
        <p:txBody>
          <a:bodyPr>
            <a:noAutofit/>
          </a:bodyPr>
          <a:lstStyle/>
          <a:p>
            <a:pPr algn="ctr"/>
            <a:r>
              <a:rPr lang="en-US" sz="3200"/>
              <a:t>The Way Home</a:t>
            </a:r>
            <a:br>
              <a:rPr lang="en-US" sz="3200"/>
            </a:br>
            <a:r>
              <a:rPr lang="en-US" sz="3200" err="1"/>
              <a:t>Covid</a:t>
            </a:r>
            <a:r>
              <a:rPr lang="en-US" sz="3200"/>
              <a:t> CARES Housing Plan</a:t>
            </a:r>
          </a:p>
        </p:txBody>
      </p:sp>
      <p:sp>
        <p:nvSpPr>
          <p:cNvPr id="5" name="Text Placeholder 4">
            <a:extLst>
              <a:ext uri="{FF2B5EF4-FFF2-40B4-BE49-F238E27FC236}">
                <a16:creationId xmlns:a16="http://schemas.microsoft.com/office/drawing/2014/main" id="{B4351086-5039-4D69-AA15-BCD600EC6082}"/>
              </a:ext>
            </a:extLst>
          </p:cNvPr>
          <p:cNvSpPr>
            <a:spLocks noGrp="1"/>
          </p:cNvSpPr>
          <p:nvPr>
            <p:ph type="body" idx="1"/>
          </p:nvPr>
        </p:nvSpPr>
        <p:spPr>
          <a:xfrm>
            <a:off x="745067" y="1591733"/>
            <a:ext cx="7597422" cy="3951112"/>
          </a:xfrm>
        </p:spPr>
        <p:txBody>
          <a:bodyPr vert="horz" lIns="91440" tIns="45720" rIns="91440" bIns="45720" rtlCol="0" anchor="t">
            <a:noAutofit/>
          </a:bodyPr>
          <a:lstStyle/>
          <a:p>
            <a:pPr marL="0" indent="0" algn="just" fontAlgn="base">
              <a:spcBef>
                <a:spcPts val="0"/>
              </a:spcBef>
              <a:buNone/>
            </a:pPr>
            <a:r>
              <a:rPr lang="en-US" sz="2400">
                <a:solidFill>
                  <a:schemeClr val="tx2"/>
                </a:solidFill>
              </a:rPr>
              <a:t>The Way Home developed the COVID CARES Housing Plan (CCHP) to support Houston’s most vulnerable residents impacted by COVID-19 – people experiencing homelessness. </a:t>
            </a:r>
          </a:p>
          <a:p>
            <a:pPr marL="0" indent="0" algn="just" fontAlgn="base">
              <a:spcBef>
                <a:spcPts val="0"/>
              </a:spcBef>
              <a:buNone/>
            </a:pPr>
            <a:endParaRPr lang="en-US" sz="2400">
              <a:solidFill>
                <a:schemeClr val="tx2"/>
              </a:solidFill>
              <a:cs typeface="Arial"/>
            </a:endParaRPr>
          </a:p>
          <a:p>
            <a:pPr marL="0" indent="0" algn="just" fontAlgn="base">
              <a:spcBef>
                <a:spcPts val="0"/>
              </a:spcBef>
              <a:buNone/>
            </a:pPr>
            <a:r>
              <a:rPr lang="en-US" sz="2400">
                <a:solidFill>
                  <a:schemeClr val="tx2"/>
                </a:solidFill>
              </a:rPr>
              <a:t>Through The Way Home, a collaborative partnership was developed specifically to support CCHP, which includes: The City of Houston’s HCDD, Harris County’s Community Services Department and The Coalition for the Homeless of Houston and Harris County. </a:t>
            </a:r>
            <a:endParaRPr lang="en-US" sz="2400">
              <a:solidFill>
                <a:schemeClr val="tx2"/>
              </a:solidFill>
              <a:cs typeface="Arial"/>
            </a:endParaRPr>
          </a:p>
        </p:txBody>
      </p:sp>
    </p:spTree>
    <p:extLst>
      <p:ext uri="{BB962C8B-B14F-4D97-AF65-F5344CB8AC3E}">
        <p14:creationId xmlns:p14="http://schemas.microsoft.com/office/powerpoint/2010/main" val="203893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917A-94C9-4201-A1ED-B11087F8F3CD}"/>
              </a:ext>
            </a:extLst>
          </p:cNvPr>
          <p:cNvSpPr>
            <a:spLocks noGrp="1"/>
          </p:cNvSpPr>
          <p:nvPr>
            <p:ph type="title"/>
          </p:nvPr>
        </p:nvSpPr>
        <p:spPr>
          <a:xfrm>
            <a:off x="634323" y="501557"/>
            <a:ext cx="8229600" cy="857250"/>
          </a:xfrm>
        </p:spPr>
        <p:txBody>
          <a:bodyPr>
            <a:noAutofit/>
          </a:bodyPr>
          <a:lstStyle/>
          <a:p>
            <a:r>
              <a:rPr lang="en-US" sz="3200"/>
              <a:t>Virtual Community Office Hours</a:t>
            </a:r>
          </a:p>
        </p:txBody>
      </p:sp>
      <p:sp>
        <p:nvSpPr>
          <p:cNvPr id="10" name="Rectangle 9">
            <a:extLst>
              <a:ext uri="{FF2B5EF4-FFF2-40B4-BE49-F238E27FC236}">
                <a16:creationId xmlns:a16="http://schemas.microsoft.com/office/drawing/2014/main" id="{D28E4DD1-5951-A94D-8FFB-B008E74E9119}"/>
              </a:ext>
            </a:extLst>
          </p:cNvPr>
          <p:cNvSpPr/>
          <p:nvPr/>
        </p:nvSpPr>
        <p:spPr>
          <a:xfrm>
            <a:off x="634323" y="3095800"/>
            <a:ext cx="3010746" cy="1814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irtual Office Hours">
            <a:extLst>
              <a:ext uri="{FF2B5EF4-FFF2-40B4-BE49-F238E27FC236}">
                <a16:creationId xmlns:a16="http://schemas.microsoft.com/office/drawing/2014/main" id="{68B96C1C-E43E-445A-B8B0-65D9A35F8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1" y="1524000"/>
            <a:ext cx="8596382" cy="4378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444B17B-A825-43ED-BE35-723D04B881F6}"/>
              </a:ext>
            </a:extLst>
          </p:cNvPr>
          <p:cNvSpPr/>
          <p:nvPr/>
        </p:nvSpPr>
        <p:spPr>
          <a:xfrm>
            <a:off x="6136640" y="4988560"/>
            <a:ext cx="2529840" cy="782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442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283DA-CD76-8349-B09D-BF82D74A4E2F}"/>
              </a:ext>
            </a:extLst>
          </p:cNvPr>
          <p:cNvSpPr>
            <a:spLocks noGrp="1"/>
          </p:cNvSpPr>
          <p:nvPr>
            <p:ph type="ctrTitle"/>
          </p:nvPr>
        </p:nvSpPr>
        <p:spPr>
          <a:xfrm>
            <a:off x="685800" y="924270"/>
            <a:ext cx="7772400" cy="3687605"/>
          </a:xfrm>
          <a:prstGeom prst="rect">
            <a:avLst/>
          </a:prstGeom>
        </p:spPr>
        <p:txBody>
          <a:bodyPr anchor="t"/>
          <a:lstStyle/>
          <a:p>
            <a:br>
              <a:rPr lang="en-US" sz="6600"/>
            </a:br>
            <a:r>
              <a:rPr lang="en-US" sz="6600">
                <a:latin typeface="Arial Black"/>
              </a:rPr>
              <a:t>UNDER CONSTRUCTION</a:t>
            </a:r>
            <a:endParaRPr lang="en-US" sz="6600"/>
          </a:p>
        </p:txBody>
      </p:sp>
    </p:spTree>
    <p:extLst>
      <p:ext uri="{BB962C8B-B14F-4D97-AF65-F5344CB8AC3E}">
        <p14:creationId xmlns:p14="http://schemas.microsoft.com/office/powerpoint/2010/main" val="27129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834070"/>
          </a:xfrm>
        </p:spPr>
        <p:txBody>
          <a:bodyPr/>
          <a:lstStyle/>
          <a:p>
            <a:r>
              <a:rPr lang="en-US" dirty="0" err="1">
                <a:latin typeface="Arial"/>
                <a:cs typeface="Arial"/>
              </a:rPr>
              <a:t>Telomarket</a:t>
            </a:r>
            <a:endParaRPr lang="en-US" dirty="0"/>
          </a:p>
        </p:txBody>
      </p:sp>
      <p:pic>
        <p:nvPicPr>
          <p:cNvPr id="3" name="Picture 3">
            <a:extLst>
              <a:ext uri="{FF2B5EF4-FFF2-40B4-BE49-F238E27FC236}">
                <a16:creationId xmlns:a16="http://schemas.microsoft.com/office/drawing/2014/main" id="{98CBAAB7-A377-4C3D-B7F4-712182715609}"/>
              </a:ext>
            </a:extLst>
          </p:cNvPr>
          <p:cNvPicPr>
            <a:picLocks noChangeAspect="1"/>
          </p:cNvPicPr>
          <p:nvPr/>
        </p:nvPicPr>
        <p:blipFill rotWithShape="1">
          <a:blip r:embed="rId2"/>
          <a:srcRect t="8485" b="5048"/>
          <a:stretch/>
        </p:blipFill>
        <p:spPr>
          <a:xfrm>
            <a:off x="778475" y="1108709"/>
            <a:ext cx="7662198" cy="4365339"/>
          </a:xfrm>
          <a:prstGeom prst="rect">
            <a:avLst/>
          </a:prstGeom>
        </p:spPr>
      </p:pic>
      <p:sp>
        <p:nvSpPr>
          <p:cNvPr id="4" name="TextBox 3">
            <a:extLst>
              <a:ext uri="{FF2B5EF4-FFF2-40B4-BE49-F238E27FC236}">
                <a16:creationId xmlns:a16="http://schemas.microsoft.com/office/drawing/2014/main" id="{E05CB81C-9533-4C9B-A22A-62461E3141AB}"/>
              </a:ext>
            </a:extLst>
          </p:cNvPr>
          <p:cNvSpPr txBox="1"/>
          <p:nvPr/>
        </p:nvSpPr>
        <p:spPr>
          <a:xfrm>
            <a:off x="703327" y="5474048"/>
            <a:ext cx="7737346" cy="646331"/>
          </a:xfrm>
          <a:prstGeom prst="rect">
            <a:avLst/>
          </a:prstGeom>
          <a:noFill/>
        </p:spPr>
        <p:txBody>
          <a:bodyPr wrap="square" rtlCol="0">
            <a:spAutoFit/>
          </a:bodyPr>
          <a:lstStyle/>
          <a:p>
            <a:pPr algn="ctr"/>
            <a:r>
              <a:rPr lang="en-US" dirty="0" err="1">
                <a:solidFill>
                  <a:schemeClr val="tx2"/>
                </a:solidFill>
                <a:latin typeface="+mj-lt"/>
              </a:rPr>
              <a:t>Telomarket</a:t>
            </a:r>
            <a:r>
              <a:rPr lang="en-US" dirty="0">
                <a:solidFill>
                  <a:schemeClr val="tx2"/>
                </a:solidFill>
                <a:latin typeface="+mj-lt"/>
              </a:rPr>
              <a:t> is a new 15,000 </a:t>
            </a:r>
            <a:r>
              <a:rPr lang="en-US" dirty="0" err="1">
                <a:solidFill>
                  <a:schemeClr val="tx2"/>
                </a:solidFill>
                <a:latin typeface="+mj-lt"/>
              </a:rPr>
              <a:t>sqt</a:t>
            </a:r>
            <a:r>
              <a:rPr lang="en-US" dirty="0">
                <a:solidFill>
                  <a:schemeClr val="tx2"/>
                </a:solidFill>
                <a:latin typeface="+mj-lt"/>
              </a:rPr>
              <a:t>. ft. supermarket located at 5702 Lyons in the heart of Houston’s Fifth Ward.  It is projected to open in late 2020.</a:t>
            </a:r>
          </a:p>
        </p:txBody>
      </p:sp>
    </p:spTree>
    <p:extLst>
      <p:ext uri="{BB962C8B-B14F-4D97-AF65-F5344CB8AC3E}">
        <p14:creationId xmlns:p14="http://schemas.microsoft.com/office/powerpoint/2010/main" val="4157596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lstStyle/>
          <a:p>
            <a:r>
              <a:rPr lang="en-US" dirty="0" err="1">
                <a:latin typeface="Arial"/>
                <a:cs typeface="Arial"/>
              </a:rPr>
              <a:t>Telomarket</a:t>
            </a:r>
            <a:endParaRPr lang="en-US" dirty="0"/>
          </a:p>
        </p:txBody>
      </p:sp>
      <p:pic>
        <p:nvPicPr>
          <p:cNvPr id="3" name="Picture 3">
            <a:extLst>
              <a:ext uri="{FF2B5EF4-FFF2-40B4-BE49-F238E27FC236}">
                <a16:creationId xmlns:a16="http://schemas.microsoft.com/office/drawing/2014/main" id="{1B2223FB-D50F-4959-B5AF-0467AD75BCA8}"/>
              </a:ext>
            </a:extLst>
          </p:cNvPr>
          <p:cNvPicPr>
            <a:picLocks noChangeAspect="1"/>
          </p:cNvPicPr>
          <p:nvPr/>
        </p:nvPicPr>
        <p:blipFill>
          <a:blip r:embed="rId2"/>
          <a:stretch>
            <a:fillRect/>
          </a:stretch>
        </p:blipFill>
        <p:spPr>
          <a:xfrm>
            <a:off x="1283310" y="1079273"/>
            <a:ext cx="6577379" cy="4409523"/>
          </a:xfrm>
          <a:prstGeom prst="rect">
            <a:avLst/>
          </a:prstGeom>
        </p:spPr>
      </p:pic>
      <p:sp>
        <p:nvSpPr>
          <p:cNvPr id="4" name="Rectangle 3">
            <a:extLst>
              <a:ext uri="{FF2B5EF4-FFF2-40B4-BE49-F238E27FC236}">
                <a16:creationId xmlns:a16="http://schemas.microsoft.com/office/drawing/2014/main" id="{FFEFA129-18BC-4986-BBBF-FBCBAD834438}"/>
              </a:ext>
            </a:extLst>
          </p:cNvPr>
          <p:cNvSpPr/>
          <p:nvPr/>
        </p:nvSpPr>
        <p:spPr>
          <a:xfrm>
            <a:off x="1283310" y="5393382"/>
            <a:ext cx="6577378" cy="646331"/>
          </a:xfrm>
          <a:prstGeom prst="rect">
            <a:avLst/>
          </a:prstGeom>
        </p:spPr>
        <p:txBody>
          <a:bodyPr wrap="square">
            <a:spAutoFit/>
          </a:bodyPr>
          <a:lstStyle/>
          <a:p>
            <a:pPr algn="ctr"/>
            <a:br>
              <a:rPr lang="en-US" dirty="0">
                <a:solidFill>
                  <a:srgbClr val="333333"/>
                </a:solidFill>
                <a:latin typeface="Segoe UI" panose="020B0502040204020203" pitchFamily="34" charset="0"/>
                <a:ea typeface="Times New Roman" panose="02020603050405020304" pitchFamily="18" charset="0"/>
              </a:rPr>
            </a:br>
            <a:r>
              <a:rPr lang="en-US" dirty="0" err="1">
                <a:solidFill>
                  <a:schemeClr val="tx2"/>
                </a:solidFill>
                <a:latin typeface="+mj-lt"/>
                <a:ea typeface="Times New Roman" panose="02020603050405020304" pitchFamily="18" charset="0"/>
              </a:rPr>
              <a:t>Telomarket</a:t>
            </a:r>
            <a:r>
              <a:rPr lang="en-US" dirty="0">
                <a:solidFill>
                  <a:schemeClr val="tx2"/>
                </a:solidFill>
                <a:latin typeface="+mj-lt"/>
                <a:ea typeface="Times New Roman" panose="02020603050405020304" pitchFamily="18" charset="0"/>
              </a:rPr>
              <a:t> will create over 71 new jobs in the community.</a:t>
            </a:r>
            <a:endParaRPr lang="en-US" dirty="0">
              <a:solidFill>
                <a:schemeClr val="tx2"/>
              </a:solidFill>
              <a:latin typeface="+mj-lt"/>
            </a:endParaRPr>
          </a:p>
        </p:txBody>
      </p:sp>
    </p:spTree>
    <p:extLst>
      <p:ext uri="{BB962C8B-B14F-4D97-AF65-F5344CB8AC3E}">
        <p14:creationId xmlns:p14="http://schemas.microsoft.com/office/powerpoint/2010/main" val="2321756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lstStyle/>
          <a:p>
            <a:r>
              <a:rPr lang="en-US" dirty="0" err="1">
                <a:latin typeface="Arial"/>
                <a:cs typeface="Arial"/>
              </a:rPr>
              <a:t>Telomarket</a:t>
            </a:r>
            <a:endParaRPr lang="en-US" dirty="0"/>
          </a:p>
        </p:txBody>
      </p:sp>
      <p:pic>
        <p:nvPicPr>
          <p:cNvPr id="4" name="Picture 4">
            <a:extLst>
              <a:ext uri="{FF2B5EF4-FFF2-40B4-BE49-F238E27FC236}">
                <a16:creationId xmlns:a16="http://schemas.microsoft.com/office/drawing/2014/main" id="{1593C927-5EC3-46E6-8C9A-7C523A1C7472}"/>
              </a:ext>
            </a:extLst>
          </p:cNvPr>
          <p:cNvPicPr>
            <a:picLocks noChangeAspect="1"/>
          </p:cNvPicPr>
          <p:nvPr/>
        </p:nvPicPr>
        <p:blipFill>
          <a:blip r:embed="rId2"/>
          <a:stretch>
            <a:fillRect/>
          </a:stretch>
        </p:blipFill>
        <p:spPr>
          <a:xfrm>
            <a:off x="4349447" y="819377"/>
            <a:ext cx="4164359" cy="2780270"/>
          </a:xfrm>
          <a:prstGeom prst="rect">
            <a:avLst/>
          </a:prstGeom>
        </p:spPr>
      </p:pic>
      <p:pic>
        <p:nvPicPr>
          <p:cNvPr id="5" name="Picture 4">
            <a:extLst>
              <a:ext uri="{FF2B5EF4-FFF2-40B4-BE49-F238E27FC236}">
                <a16:creationId xmlns:a16="http://schemas.microsoft.com/office/drawing/2014/main" id="{9D283262-B753-4B30-BB3B-A7C171B725A2}"/>
              </a:ext>
            </a:extLst>
          </p:cNvPr>
          <p:cNvPicPr>
            <a:picLocks noChangeAspect="1"/>
          </p:cNvPicPr>
          <p:nvPr/>
        </p:nvPicPr>
        <p:blipFill>
          <a:blip r:embed="rId3"/>
          <a:stretch>
            <a:fillRect/>
          </a:stretch>
        </p:blipFill>
        <p:spPr>
          <a:xfrm>
            <a:off x="790832" y="3143519"/>
            <a:ext cx="4025862" cy="2691988"/>
          </a:xfrm>
          <a:prstGeom prst="rect">
            <a:avLst/>
          </a:prstGeom>
        </p:spPr>
      </p:pic>
      <p:sp>
        <p:nvSpPr>
          <p:cNvPr id="3" name="Rectangle 2">
            <a:extLst>
              <a:ext uri="{FF2B5EF4-FFF2-40B4-BE49-F238E27FC236}">
                <a16:creationId xmlns:a16="http://schemas.microsoft.com/office/drawing/2014/main" id="{9C6BBE21-E54F-4713-AE85-1C53DD98137C}"/>
              </a:ext>
            </a:extLst>
          </p:cNvPr>
          <p:cNvSpPr/>
          <p:nvPr/>
        </p:nvSpPr>
        <p:spPr>
          <a:xfrm>
            <a:off x="790832" y="1445747"/>
            <a:ext cx="3385621" cy="1200329"/>
          </a:xfrm>
          <a:prstGeom prst="rect">
            <a:avLst/>
          </a:prstGeom>
        </p:spPr>
        <p:txBody>
          <a:bodyPr wrap="square">
            <a:spAutoFit/>
          </a:bodyPr>
          <a:lstStyle/>
          <a:p>
            <a:pPr algn="just"/>
            <a:r>
              <a:rPr lang="en-US" dirty="0">
                <a:solidFill>
                  <a:schemeClr val="tx2"/>
                </a:solidFill>
                <a:latin typeface="+mj-lt"/>
                <a:ea typeface="Times New Roman" panose="02020603050405020304" pitchFamily="18" charset="0"/>
              </a:rPr>
              <a:t>Shoppers will enjoy fresh food &amp; produce; bakery; tortilla factory; meat department &amp; a kitchen area for casual dining. </a:t>
            </a:r>
            <a:r>
              <a:rPr lang="en-US" dirty="0">
                <a:solidFill>
                  <a:srgbClr val="333333"/>
                </a:solidFill>
                <a:latin typeface="Segoe UI" panose="020B0502040204020203" pitchFamily="34" charset="0"/>
                <a:ea typeface="Times New Roman" panose="02020603050405020304" pitchFamily="18" charset="0"/>
              </a:rPr>
              <a:t> </a:t>
            </a:r>
            <a:endParaRPr lang="en-US" dirty="0"/>
          </a:p>
        </p:txBody>
      </p:sp>
    </p:spTree>
    <p:extLst>
      <p:ext uri="{BB962C8B-B14F-4D97-AF65-F5344CB8AC3E}">
        <p14:creationId xmlns:p14="http://schemas.microsoft.com/office/powerpoint/2010/main" val="531004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lstStyle/>
          <a:p>
            <a:r>
              <a:rPr lang="en-US" dirty="0">
                <a:latin typeface="Arial"/>
                <a:cs typeface="Arial"/>
              </a:rPr>
              <a:t>Park Yellowstone Rehab</a:t>
            </a:r>
            <a:endParaRPr lang="en-US" dirty="0"/>
          </a:p>
        </p:txBody>
      </p:sp>
      <p:pic>
        <p:nvPicPr>
          <p:cNvPr id="4" name="Picture 4">
            <a:extLst>
              <a:ext uri="{FF2B5EF4-FFF2-40B4-BE49-F238E27FC236}">
                <a16:creationId xmlns:a16="http://schemas.microsoft.com/office/drawing/2014/main" id="{8DEE5714-D276-49D7-845F-BA8AAD22B7C4}"/>
              </a:ext>
            </a:extLst>
          </p:cNvPr>
          <p:cNvPicPr>
            <a:picLocks noChangeAspect="1"/>
          </p:cNvPicPr>
          <p:nvPr/>
        </p:nvPicPr>
        <p:blipFill>
          <a:blip r:embed="rId2"/>
          <a:stretch>
            <a:fillRect/>
          </a:stretch>
        </p:blipFill>
        <p:spPr>
          <a:xfrm>
            <a:off x="1163136" y="1153328"/>
            <a:ext cx="6722971" cy="4492124"/>
          </a:xfrm>
          <a:prstGeom prst="rect">
            <a:avLst/>
          </a:prstGeom>
        </p:spPr>
      </p:pic>
      <p:sp>
        <p:nvSpPr>
          <p:cNvPr id="6" name="TextBox 5">
            <a:extLst>
              <a:ext uri="{FF2B5EF4-FFF2-40B4-BE49-F238E27FC236}">
                <a16:creationId xmlns:a16="http://schemas.microsoft.com/office/drawing/2014/main" id="{977A9256-AEC9-434A-B9D0-09A8B6BF807F}"/>
              </a:ext>
            </a:extLst>
          </p:cNvPr>
          <p:cNvSpPr txBox="1"/>
          <p:nvPr/>
        </p:nvSpPr>
        <p:spPr>
          <a:xfrm>
            <a:off x="867023" y="5652224"/>
            <a:ext cx="72796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latin typeface="Arial"/>
                <a:cs typeface="Arial"/>
              </a:rPr>
              <a:t>Park Yellowstone Apartment Homes is located at 3322 Yellowstone Blvd 77021 in Southeast Houston (OST/Almeda area). </a:t>
            </a:r>
          </a:p>
        </p:txBody>
      </p:sp>
    </p:spTree>
    <p:extLst>
      <p:ext uri="{BB962C8B-B14F-4D97-AF65-F5344CB8AC3E}">
        <p14:creationId xmlns:p14="http://schemas.microsoft.com/office/powerpoint/2010/main" val="2354156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lstStyle/>
          <a:p>
            <a:r>
              <a:rPr lang="en-US">
                <a:latin typeface="Arial"/>
                <a:cs typeface="Arial"/>
              </a:rPr>
              <a:t>Park Yellowstone Rehab</a:t>
            </a:r>
            <a:endParaRPr lang="en-US"/>
          </a:p>
        </p:txBody>
      </p:sp>
      <p:pic>
        <p:nvPicPr>
          <p:cNvPr id="3" name="Picture 3">
            <a:extLst>
              <a:ext uri="{FF2B5EF4-FFF2-40B4-BE49-F238E27FC236}">
                <a16:creationId xmlns:a16="http://schemas.microsoft.com/office/drawing/2014/main" id="{27EBD4B3-9154-4FBB-960A-8BD3BCB37FA6}"/>
              </a:ext>
            </a:extLst>
          </p:cNvPr>
          <p:cNvPicPr>
            <a:picLocks noChangeAspect="1"/>
          </p:cNvPicPr>
          <p:nvPr/>
        </p:nvPicPr>
        <p:blipFill>
          <a:blip r:embed="rId2"/>
          <a:stretch>
            <a:fillRect/>
          </a:stretch>
        </p:blipFill>
        <p:spPr>
          <a:xfrm>
            <a:off x="1139448" y="1117793"/>
            <a:ext cx="6663749" cy="4444747"/>
          </a:xfrm>
          <a:prstGeom prst="rect">
            <a:avLst/>
          </a:prstGeom>
        </p:spPr>
      </p:pic>
      <p:sp>
        <p:nvSpPr>
          <p:cNvPr id="5" name="TextBox 4">
            <a:extLst>
              <a:ext uri="{FF2B5EF4-FFF2-40B4-BE49-F238E27FC236}">
                <a16:creationId xmlns:a16="http://schemas.microsoft.com/office/drawing/2014/main" id="{006789B9-7D3C-454E-99F9-09709557C39C}"/>
              </a:ext>
            </a:extLst>
          </p:cNvPr>
          <p:cNvSpPr txBox="1"/>
          <p:nvPr/>
        </p:nvSpPr>
        <p:spPr>
          <a:xfrm>
            <a:off x="1056534" y="5533779"/>
            <a:ext cx="68311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2"/>
                </a:solidFill>
                <a:latin typeface="Arial"/>
                <a:cs typeface="Arial"/>
              </a:rPr>
              <a:t>The property consists of 210 affordable housing units (one-, two-, &amp; three- bedrooms) serving low-to moderate- income families. </a:t>
            </a:r>
            <a:r>
              <a:rPr lang="en-US" dirty="0">
                <a:latin typeface="Arial"/>
                <a:cs typeface="Arial"/>
              </a:rPr>
              <a:t> </a:t>
            </a:r>
            <a:endParaRPr lang="en-US" dirty="0">
              <a:cs typeface="Times New Roman"/>
            </a:endParaRPr>
          </a:p>
        </p:txBody>
      </p:sp>
    </p:spTree>
    <p:extLst>
      <p:ext uri="{BB962C8B-B14F-4D97-AF65-F5344CB8AC3E}">
        <p14:creationId xmlns:p14="http://schemas.microsoft.com/office/powerpoint/2010/main" val="1461122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835043"/>
          </a:xfrm>
        </p:spPr>
        <p:txBody>
          <a:bodyPr/>
          <a:lstStyle/>
          <a:p>
            <a:r>
              <a:rPr lang="en-US">
                <a:latin typeface="Arial"/>
                <a:cs typeface="Arial"/>
              </a:rPr>
              <a:t>Park Yellowstone Rehab</a:t>
            </a:r>
            <a:endParaRPr lang="en-US"/>
          </a:p>
        </p:txBody>
      </p:sp>
      <p:pic>
        <p:nvPicPr>
          <p:cNvPr id="4" name="Picture 4">
            <a:extLst>
              <a:ext uri="{FF2B5EF4-FFF2-40B4-BE49-F238E27FC236}">
                <a16:creationId xmlns:a16="http://schemas.microsoft.com/office/drawing/2014/main" id="{200D7CDB-A4DA-4B07-9C27-63F5A72B0B78}"/>
              </a:ext>
            </a:extLst>
          </p:cNvPr>
          <p:cNvPicPr>
            <a:picLocks noChangeAspect="1"/>
          </p:cNvPicPr>
          <p:nvPr/>
        </p:nvPicPr>
        <p:blipFill>
          <a:blip r:embed="rId2"/>
          <a:stretch>
            <a:fillRect/>
          </a:stretch>
        </p:blipFill>
        <p:spPr>
          <a:xfrm>
            <a:off x="1281580" y="1117794"/>
            <a:ext cx="6651905" cy="4432903"/>
          </a:xfrm>
          <a:prstGeom prst="rect">
            <a:avLst/>
          </a:prstGeom>
        </p:spPr>
      </p:pic>
      <p:sp>
        <p:nvSpPr>
          <p:cNvPr id="6" name="TextBox 5">
            <a:extLst>
              <a:ext uri="{FF2B5EF4-FFF2-40B4-BE49-F238E27FC236}">
                <a16:creationId xmlns:a16="http://schemas.microsoft.com/office/drawing/2014/main" id="{C22FD147-410B-47E7-9E14-E4B2D0DB4361}"/>
              </a:ext>
            </a:extLst>
          </p:cNvPr>
          <p:cNvSpPr txBox="1"/>
          <p:nvPr/>
        </p:nvSpPr>
        <p:spPr>
          <a:xfrm>
            <a:off x="1281580" y="5545623"/>
            <a:ext cx="66519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2"/>
                </a:solidFill>
                <a:latin typeface="Arial"/>
                <a:cs typeface="Arial"/>
              </a:rPr>
              <a:t>Community amenities include: controlled access gates; swimming pool, learning center, community garden &amp; community building.</a:t>
            </a:r>
            <a:endParaRPr lang="en-US" dirty="0"/>
          </a:p>
        </p:txBody>
      </p:sp>
    </p:spTree>
    <p:extLst>
      <p:ext uri="{BB962C8B-B14F-4D97-AF65-F5344CB8AC3E}">
        <p14:creationId xmlns:p14="http://schemas.microsoft.com/office/powerpoint/2010/main" val="658015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lstStyle/>
          <a:p>
            <a:r>
              <a:rPr lang="en-US">
                <a:latin typeface="Arial"/>
                <a:cs typeface="Arial"/>
              </a:rPr>
              <a:t>Park Yellowstone Rehab</a:t>
            </a:r>
            <a:endParaRPr lang="en-US"/>
          </a:p>
        </p:txBody>
      </p:sp>
      <p:pic>
        <p:nvPicPr>
          <p:cNvPr id="4" name="Picture 4">
            <a:extLst>
              <a:ext uri="{FF2B5EF4-FFF2-40B4-BE49-F238E27FC236}">
                <a16:creationId xmlns:a16="http://schemas.microsoft.com/office/drawing/2014/main" id="{8575A3A5-F482-4063-A2B2-BA388E671709}"/>
              </a:ext>
            </a:extLst>
          </p:cNvPr>
          <p:cNvPicPr>
            <a:picLocks noChangeAspect="1"/>
          </p:cNvPicPr>
          <p:nvPr/>
        </p:nvPicPr>
        <p:blipFill>
          <a:blip r:embed="rId2"/>
          <a:stretch>
            <a:fillRect/>
          </a:stretch>
        </p:blipFill>
        <p:spPr>
          <a:xfrm>
            <a:off x="961778" y="1248083"/>
            <a:ext cx="7066465" cy="4717171"/>
          </a:xfrm>
          <a:prstGeom prst="rect">
            <a:avLst/>
          </a:prstGeom>
        </p:spPr>
      </p:pic>
    </p:spTree>
    <p:extLst>
      <p:ext uri="{BB962C8B-B14F-4D97-AF65-F5344CB8AC3E}">
        <p14:creationId xmlns:p14="http://schemas.microsoft.com/office/powerpoint/2010/main" val="786897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normAutofit fontScale="90000"/>
          </a:bodyPr>
          <a:lstStyle/>
          <a:p>
            <a:r>
              <a:rPr lang="en-US" dirty="0">
                <a:latin typeface="Arial"/>
                <a:cs typeface="Arial"/>
              </a:rPr>
              <a:t>Pleasant Hill Village </a:t>
            </a:r>
            <a:br>
              <a:rPr lang="en-US" dirty="0">
                <a:latin typeface="Arial"/>
                <a:cs typeface="Arial"/>
              </a:rPr>
            </a:br>
            <a:r>
              <a:rPr lang="en-US" dirty="0">
                <a:latin typeface="Arial"/>
                <a:cs typeface="Arial"/>
              </a:rPr>
              <a:t>Retirement Community</a:t>
            </a:r>
            <a:endParaRPr lang="en-US" dirty="0"/>
          </a:p>
        </p:txBody>
      </p:sp>
      <p:pic>
        <p:nvPicPr>
          <p:cNvPr id="7" name="Picture 7">
            <a:extLst>
              <a:ext uri="{FF2B5EF4-FFF2-40B4-BE49-F238E27FC236}">
                <a16:creationId xmlns:a16="http://schemas.microsoft.com/office/drawing/2014/main" id="{A85A4BF4-F18C-4B19-9FDA-94515F87663A}"/>
              </a:ext>
            </a:extLst>
          </p:cNvPr>
          <p:cNvPicPr>
            <a:picLocks noChangeAspect="1"/>
          </p:cNvPicPr>
          <p:nvPr/>
        </p:nvPicPr>
        <p:blipFill>
          <a:blip r:embed="rId2"/>
          <a:stretch>
            <a:fillRect/>
          </a:stretch>
        </p:blipFill>
        <p:spPr>
          <a:xfrm>
            <a:off x="4813947" y="1819205"/>
            <a:ext cx="4049432" cy="2703414"/>
          </a:xfrm>
          <a:prstGeom prst="rect">
            <a:avLst/>
          </a:prstGeom>
        </p:spPr>
      </p:pic>
      <p:pic>
        <p:nvPicPr>
          <p:cNvPr id="10" name="Picture 10">
            <a:extLst>
              <a:ext uri="{FF2B5EF4-FFF2-40B4-BE49-F238E27FC236}">
                <a16:creationId xmlns:a16="http://schemas.microsoft.com/office/drawing/2014/main" id="{58068C22-6EBF-40E3-B5AB-D1525C32F0FE}"/>
              </a:ext>
            </a:extLst>
          </p:cNvPr>
          <p:cNvPicPr>
            <a:picLocks noChangeAspect="1"/>
          </p:cNvPicPr>
          <p:nvPr/>
        </p:nvPicPr>
        <p:blipFill>
          <a:blip r:embed="rId3"/>
          <a:stretch>
            <a:fillRect/>
          </a:stretch>
        </p:blipFill>
        <p:spPr>
          <a:xfrm>
            <a:off x="633779" y="1819205"/>
            <a:ext cx="4049432" cy="2703414"/>
          </a:xfrm>
          <a:prstGeom prst="rect">
            <a:avLst/>
          </a:prstGeom>
        </p:spPr>
      </p:pic>
      <p:sp>
        <p:nvSpPr>
          <p:cNvPr id="13" name="TextBox 12">
            <a:extLst>
              <a:ext uri="{FF2B5EF4-FFF2-40B4-BE49-F238E27FC236}">
                <a16:creationId xmlns:a16="http://schemas.microsoft.com/office/drawing/2014/main" id="{C124198A-9147-47C2-AE18-3F0C60FF7196}"/>
              </a:ext>
            </a:extLst>
          </p:cNvPr>
          <p:cNvSpPr txBox="1"/>
          <p:nvPr/>
        </p:nvSpPr>
        <p:spPr>
          <a:xfrm>
            <a:off x="633779" y="4522263"/>
            <a:ext cx="822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solidFill>
                  <a:schemeClr val="tx2"/>
                </a:solidFill>
                <a:latin typeface="+mj-lt"/>
              </a:rPr>
              <a:t>Pleasant Hill Village Retirement Community is a 165-unit senior living facility located at 3814 Lyons Avenue 77020 in Houston's Historic Fifth Ward.  The facility was recently rehabilitated to include the following repairs: HVAC, roof replacement, interior/exterior repairs, and electrical upgrades. </a:t>
            </a:r>
          </a:p>
        </p:txBody>
      </p:sp>
    </p:spTree>
    <p:extLst>
      <p:ext uri="{BB962C8B-B14F-4D97-AF65-F5344CB8AC3E}">
        <p14:creationId xmlns:p14="http://schemas.microsoft.com/office/powerpoint/2010/main" val="3817613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462844"/>
            <a:ext cx="7927676" cy="948267"/>
          </a:xfrm>
        </p:spPr>
        <p:txBody>
          <a:bodyPr>
            <a:noAutofit/>
          </a:bodyPr>
          <a:lstStyle/>
          <a:p>
            <a:pPr algn="ctr"/>
            <a:r>
              <a:rPr lang="en-US" sz="3200"/>
              <a:t>The Way Home</a:t>
            </a:r>
            <a:br>
              <a:rPr lang="en-US" sz="3200"/>
            </a:br>
            <a:r>
              <a:rPr lang="en-US" sz="3200" err="1"/>
              <a:t>Covid</a:t>
            </a:r>
            <a:r>
              <a:rPr lang="en-US" sz="3200"/>
              <a:t> CARES Housing Plan</a:t>
            </a:r>
          </a:p>
        </p:txBody>
      </p:sp>
      <p:sp>
        <p:nvSpPr>
          <p:cNvPr id="5" name="Text Placeholder 4">
            <a:extLst>
              <a:ext uri="{FF2B5EF4-FFF2-40B4-BE49-F238E27FC236}">
                <a16:creationId xmlns:a16="http://schemas.microsoft.com/office/drawing/2014/main" id="{B4351086-5039-4D69-AA15-BCD600EC6082}"/>
              </a:ext>
            </a:extLst>
          </p:cNvPr>
          <p:cNvSpPr>
            <a:spLocks noGrp="1"/>
          </p:cNvSpPr>
          <p:nvPr>
            <p:ph type="body" idx="1"/>
          </p:nvPr>
        </p:nvSpPr>
        <p:spPr>
          <a:xfrm>
            <a:off x="824089" y="1998135"/>
            <a:ext cx="7461955" cy="2765776"/>
          </a:xfrm>
        </p:spPr>
        <p:txBody>
          <a:bodyPr vert="horz" lIns="91440" tIns="45720" rIns="91440" bIns="45720" rtlCol="0" anchor="t">
            <a:noAutofit/>
          </a:bodyPr>
          <a:lstStyle/>
          <a:p>
            <a:pPr marL="0" indent="0" algn="just" fontAlgn="base">
              <a:spcBef>
                <a:spcPts val="0"/>
              </a:spcBef>
              <a:buNone/>
            </a:pPr>
            <a:r>
              <a:rPr lang="en-US" sz="2400">
                <a:solidFill>
                  <a:schemeClr val="tx2"/>
                </a:solidFill>
              </a:rPr>
              <a:t>Applications for Request for Expression of Interest (REI) from qualified agencies were accepted by the three partners in July 2020. </a:t>
            </a:r>
          </a:p>
          <a:p>
            <a:pPr marL="0" indent="0" algn="just" fontAlgn="base">
              <a:spcBef>
                <a:spcPts val="0"/>
              </a:spcBef>
              <a:buNone/>
            </a:pPr>
            <a:endParaRPr lang="en-US" sz="2400">
              <a:solidFill>
                <a:schemeClr val="tx2"/>
              </a:solidFill>
            </a:endParaRPr>
          </a:p>
          <a:p>
            <a:pPr marL="0" indent="0" algn="just" fontAlgn="base">
              <a:spcBef>
                <a:spcPts val="0"/>
              </a:spcBef>
              <a:buNone/>
            </a:pPr>
            <a:r>
              <a:rPr lang="en-US" sz="2400">
                <a:solidFill>
                  <a:schemeClr val="tx2"/>
                </a:solidFill>
              </a:rPr>
              <a:t>The following are the applicants recommended by the CCHP partners for the first round of funding.  </a:t>
            </a:r>
            <a:endParaRPr lang="en-US" sz="2400">
              <a:solidFill>
                <a:schemeClr val="tx2"/>
              </a:solidFill>
              <a:cs typeface="Arial"/>
            </a:endParaRPr>
          </a:p>
        </p:txBody>
      </p:sp>
    </p:spTree>
    <p:extLst>
      <p:ext uri="{BB962C8B-B14F-4D97-AF65-F5344CB8AC3E}">
        <p14:creationId xmlns:p14="http://schemas.microsoft.com/office/powerpoint/2010/main" val="340209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normAutofit fontScale="90000"/>
          </a:bodyPr>
          <a:lstStyle/>
          <a:p>
            <a:r>
              <a:rPr lang="en-US">
                <a:latin typeface="Arial"/>
                <a:cs typeface="Arial"/>
              </a:rPr>
              <a:t>Pleasant Hill Retirement Community</a:t>
            </a:r>
            <a:endParaRPr lang="en-US"/>
          </a:p>
        </p:txBody>
      </p:sp>
      <p:pic>
        <p:nvPicPr>
          <p:cNvPr id="5" name="Picture 5">
            <a:extLst>
              <a:ext uri="{FF2B5EF4-FFF2-40B4-BE49-F238E27FC236}">
                <a16:creationId xmlns:a16="http://schemas.microsoft.com/office/drawing/2014/main" id="{540EFD1D-4656-4BFC-9D0A-626703A00D79}"/>
              </a:ext>
            </a:extLst>
          </p:cNvPr>
          <p:cNvPicPr>
            <a:picLocks noChangeAspect="1"/>
          </p:cNvPicPr>
          <p:nvPr/>
        </p:nvPicPr>
        <p:blipFill>
          <a:blip r:embed="rId2"/>
          <a:stretch>
            <a:fillRect/>
          </a:stretch>
        </p:blipFill>
        <p:spPr>
          <a:xfrm>
            <a:off x="1598119" y="1275505"/>
            <a:ext cx="5865363" cy="3896504"/>
          </a:xfrm>
          <a:prstGeom prst="rect">
            <a:avLst/>
          </a:prstGeom>
        </p:spPr>
      </p:pic>
      <p:sp>
        <p:nvSpPr>
          <p:cNvPr id="3" name="TextBox 2">
            <a:extLst>
              <a:ext uri="{FF2B5EF4-FFF2-40B4-BE49-F238E27FC236}">
                <a16:creationId xmlns:a16="http://schemas.microsoft.com/office/drawing/2014/main" id="{9D3DEBA1-B424-48F2-8B02-A103BA97DC7D}"/>
              </a:ext>
            </a:extLst>
          </p:cNvPr>
          <p:cNvSpPr txBox="1"/>
          <p:nvPr/>
        </p:nvSpPr>
        <p:spPr>
          <a:xfrm>
            <a:off x="1062682" y="5263977"/>
            <a:ext cx="6820930" cy="646331"/>
          </a:xfrm>
          <a:prstGeom prst="rect">
            <a:avLst/>
          </a:prstGeom>
          <a:noFill/>
        </p:spPr>
        <p:txBody>
          <a:bodyPr wrap="square" rtlCol="0">
            <a:spAutoFit/>
          </a:bodyPr>
          <a:lstStyle/>
          <a:p>
            <a:pPr algn="ctr"/>
            <a:r>
              <a:rPr lang="en-US" dirty="0">
                <a:solidFill>
                  <a:schemeClr val="tx2"/>
                </a:solidFill>
                <a:latin typeface="+mj-lt"/>
              </a:rPr>
              <a:t>Community amenities include: a health clinic within walking distance, a bus stop and 10 minutes travel to downtown Houston.</a:t>
            </a:r>
            <a:endParaRPr lang="en-US" dirty="0">
              <a:latin typeface="+mj-lt"/>
            </a:endParaRPr>
          </a:p>
        </p:txBody>
      </p:sp>
    </p:spTree>
    <p:extLst>
      <p:ext uri="{BB962C8B-B14F-4D97-AF65-F5344CB8AC3E}">
        <p14:creationId xmlns:p14="http://schemas.microsoft.com/office/powerpoint/2010/main" val="2073780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lstStyle/>
          <a:p>
            <a:pPr algn="ctr"/>
            <a:r>
              <a:rPr lang="en-US" err="1">
                <a:latin typeface="Arial"/>
                <a:cs typeface="Arial"/>
              </a:rPr>
              <a:t>HoAP</a:t>
            </a:r>
            <a:r>
              <a:rPr lang="en-US">
                <a:latin typeface="Arial"/>
                <a:cs typeface="Arial"/>
              </a:rPr>
              <a:t> Trinity Gardens</a:t>
            </a:r>
            <a:endParaRPr lang="en-US"/>
          </a:p>
        </p:txBody>
      </p:sp>
      <p:pic>
        <p:nvPicPr>
          <p:cNvPr id="3" name="Picture 4">
            <a:extLst>
              <a:ext uri="{FF2B5EF4-FFF2-40B4-BE49-F238E27FC236}">
                <a16:creationId xmlns:a16="http://schemas.microsoft.com/office/drawing/2014/main" id="{A25971C8-70C5-49AF-8445-F03BC3579E3B}"/>
              </a:ext>
            </a:extLst>
          </p:cNvPr>
          <p:cNvPicPr>
            <a:picLocks noChangeAspect="1"/>
          </p:cNvPicPr>
          <p:nvPr/>
        </p:nvPicPr>
        <p:blipFill>
          <a:blip r:embed="rId2"/>
          <a:stretch>
            <a:fillRect/>
          </a:stretch>
        </p:blipFill>
        <p:spPr>
          <a:xfrm>
            <a:off x="1446141" y="1164294"/>
            <a:ext cx="6251718" cy="4174797"/>
          </a:xfrm>
          <a:prstGeom prst="rect">
            <a:avLst/>
          </a:prstGeom>
        </p:spPr>
      </p:pic>
      <p:sp>
        <p:nvSpPr>
          <p:cNvPr id="4" name="TextBox 3">
            <a:extLst>
              <a:ext uri="{FF2B5EF4-FFF2-40B4-BE49-F238E27FC236}">
                <a16:creationId xmlns:a16="http://schemas.microsoft.com/office/drawing/2014/main" id="{A9F43E12-7C15-4019-9F61-4397948C1E6F}"/>
              </a:ext>
            </a:extLst>
          </p:cNvPr>
          <p:cNvSpPr txBox="1"/>
          <p:nvPr/>
        </p:nvSpPr>
        <p:spPr>
          <a:xfrm>
            <a:off x="1446141" y="5324560"/>
            <a:ext cx="62517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2"/>
                </a:solidFill>
                <a:latin typeface="+mj-lt"/>
                <a:cs typeface="Segoe UI"/>
              </a:rPr>
              <a:t>Homeowner Robert Cerf, Jr. &amp; family are proud residents of their new home in Houston's Trinity Gardens. </a:t>
            </a:r>
            <a:endParaRPr lang="en-US" dirty="0">
              <a:solidFill>
                <a:schemeClr val="tx2"/>
              </a:solidFill>
              <a:latin typeface="+mj-lt"/>
            </a:endParaRPr>
          </a:p>
        </p:txBody>
      </p:sp>
    </p:spTree>
    <p:extLst>
      <p:ext uri="{BB962C8B-B14F-4D97-AF65-F5344CB8AC3E}">
        <p14:creationId xmlns:p14="http://schemas.microsoft.com/office/powerpoint/2010/main" val="234404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lstStyle/>
          <a:p>
            <a:pPr algn="ctr"/>
            <a:r>
              <a:rPr lang="en-US" err="1">
                <a:latin typeface="Arial"/>
                <a:cs typeface="Arial"/>
              </a:rPr>
              <a:t>HoAP</a:t>
            </a:r>
            <a:r>
              <a:rPr lang="en-US">
                <a:latin typeface="Arial"/>
                <a:cs typeface="Arial"/>
              </a:rPr>
              <a:t> Trinity Gardens</a:t>
            </a:r>
            <a:endParaRPr lang="en-US"/>
          </a:p>
        </p:txBody>
      </p:sp>
      <p:pic>
        <p:nvPicPr>
          <p:cNvPr id="4" name="Picture 4">
            <a:extLst>
              <a:ext uri="{FF2B5EF4-FFF2-40B4-BE49-F238E27FC236}">
                <a16:creationId xmlns:a16="http://schemas.microsoft.com/office/drawing/2014/main" id="{E8E4C633-55D9-4DF0-B021-E89B5A5D410F}"/>
              </a:ext>
            </a:extLst>
          </p:cNvPr>
          <p:cNvPicPr>
            <a:picLocks noChangeAspect="1"/>
          </p:cNvPicPr>
          <p:nvPr/>
        </p:nvPicPr>
        <p:blipFill>
          <a:blip r:embed="rId2"/>
          <a:stretch>
            <a:fillRect/>
          </a:stretch>
        </p:blipFill>
        <p:spPr>
          <a:xfrm>
            <a:off x="604958" y="1368194"/>
            <a:ext cx="3967041" cy="2649103"/>
          </a:xfrm>
          <a:prstGeom prst="rect">
            <a:avLst/>
          </a:prstGeom>
        </p:spPr>
      </p:pic>
      <p:pic>
        <p:nvPicPr>
          <p:cNvPr id="5" name="Picture 4">
            <a:extLst>
              <a:ext uri="{FF2B5EF4-FFF2-40B4-BE49-F238E27FC236}">
                <a16:creationId xmlns:a16="http://schemas.microsoft.com/office/drawing/2014/main" id="{16E7A21E-E7A9-4E8D-A19A-CB004F673818}"/>
              </a:ext>
            </a:extLst>
          </p:cNvPr>
          <p:cNvPicPr>
            <a:picLocks noChangeAspect="1"/>
          </p:cNvPicPr>
          <p:nvPr/>
        </p:nvPicPr>
        <p:blipFill>
          <a:blip r:embed="rId3"/>
          <a:stretch>
            <a:fillRect/>
          </a:stretch>
        </p:blipFill>
        <p:spPr>
          <a:xfrm>
            <a:off x="4584357" y="3248542"/>
            <a:ext cx="3967042" cy="2610823"/>
          </a:xfrm>
          <a:prstGeom prst="rect">
            <a:avLst/>
          </a:prstGeom>
        </p:spPr>
      </p:pic>
      <p:sp>
        <p:nvSpPr>
          <p:cNvPr id="6" name="TextBox 5">
            <a:extLst>
              <a:ext uri="{FF2B5EF4-FFF2-40B4-BE49-F238E27FC236}">
                <a16:creationId xmlns:a16="http://schemas.microsoft.com/office/drawing/2014/main" id="{6E249679-7573-43DC-8240-CE362E3EBDAE}"/>
              </a:ext>
            </a:extLst>
          </p:cNvPr>
          <p:cNvSpPr txBox="1"/>
          <p:nvPr/>
        </p:nvSpPr>
        <p:spPr>
          <a:xfrm>
            <a:off x="4843847" y="1677119"/>
            <a:ext cx="343517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2"/>
                </a:solidFill>
                <a:latin typeface="+mj-lt"/>
                <a:cs typeface="Segoe UI"/>
              </a:rPr>
              <a:t>Mr. Cerf recalls his old home:  "My cabinets &amp; sink were falling, floors buckling &amp; rain water pouring through the ceiling…"</a:t>
            </a:r>
            <a:endParaRPr lang="en-US" dirty="0">
              <a:solidFill>
                <a:schemeClr val="tx2"/>
              </a:solidFill>
              <a:latin typeface="+mj-lt"/>
            </a:endParaRPr>
          </a:p>
        </p:txBody>
      </p:sp>
      <p:sp>
        <p:nvSpPr>
          <p:cNvPr id="7" name="TextBox 6">
            <a:extLst>
              <a:ext uri="{FF2B5EF4-FFF2-40B4-BE49-F238E27FC236}">
                <a16:creationId xmlns:a16="http://schemas.microsoft.com/office/drawing/2014/main" id="{660C73C5-E84A-4D98-A5EB-CB60BA57E2B3}"/>
              </a:ext>
            </a:extLst>
          </p:cNvPr>
          <p:cNvSpPr txBox="1"/>
          <p:nvPr/>
        </p:nvSpPr>
        <p:spPr>
          <a:xfrm>
            <a:off x="740885" y="4585081"/>
            <a:ext cx="34851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2"/>
                </a:solidFill>
                <a:latin typeface="+mj-lt"/>
                <a:cs typeface="Segoe UI"/>
              </a:rPr>
              <a:t>“My new home is beautiful. It's a blessing!”</a:t>
            </a:r>
            <a:endParaRPr lang="en-US" sz="2000" b="1">
              <a:solidFill>
                <a:schemeClr val="tx2"/>
              </a:solidFill>
              <a:latin typeface="+mj-lt"/>
            </a:endParaRPr>
          </a:p>
        </p:txBody>
      </p:sp>
    </p:spTree>
    <p:extLst>
      <p:ext uri="{BB962C8B-B14F-4D97-AF65-F5344CB8AC3E}">
        <p14:creationId xmlns:p14="http://schemas.microsoft.com/office/powerpoint/2010/main" val="1105208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5BF800B-6EF4-4E21-B34C-CAF853C00DBA}"/>
              </a:ext>
            </a:extLst>
          </p:cNvPr>
          <p:cNvPicPr>
            <a:picLocks noChangeAspect="1"/>
          </p:cNvPicPr>
          <p:nvPr/>
        </p:nvPicPr>
        <p:blipFill>
          <a:blip r:embed="rId2"/>
          <a:stretch>
            <a:fillRect/>
          </a:stretch>
        </p:blipFill>
        <p:spPr>
          <a:xfrm>
            <a:off x="1251450" y="1433381"/>
            <a:ext cx="6615126" cy="4398845"/>
          </a:xfrm>
          <a:prstGeom prst="rect">
            <a:avLst/>
          </a:prstGeom>
        </p:spPr>
      </p:pic>
      <p:sp>
        <p:nvSpPr>
          <p:cNvPr id="8" name="Title 1">
            <a:extLst>
              <a:ext uri="{FF2B5EF4-FFF2-40B4-BE49-F238E27FC236}">
                <a16:creationId xmlns:a16="http://schemas.microsoft.com/office/drawing/2014/main" id="{440A70DD-82A4-4316-8215-1F52FED73119}"/>
              </a:ext>
            </a:extLst>
          </p:cNvPr>
          <p:cNvSpPr>
            <a:spLocks noGrp="1"/>
          </p:cNvSpPr>
          <p:nvPr>
            <p:ph type="title"/>
          </p:nvPr>
        </p:nvSpPr>
        <p:spPr>
          <a:xfrm>
            <a:off x="457200" y="274638"/>
            <a:ext cx="8229600" cy="1000866"/>
          </a:xfrm>
        </p:spPr>
        <p:txBody>
          <a:bodyPr>
            <a:noAutofit/>
          </a:bodyPr>
          <a:lstStyle/>
          <a:p>
            <a:pPr algn="ctr"/>
            <a:r>
              <a:rPr lang="en-US" sz="3200">
                <a:latin typeface="Arial"/>
                <a:cs typeface="Arial"/>
              </a:rPr>
              <a:t>Mayor's Press Briefing</a:t>
            </a:r>
            <a:br>
              <a:rPr lang="en-US" sz="3200">
                <a:latin typeface="Arial"/>
                <a:cs typeface="Arial"/>
              </a:rPr>
            </a:br>
            <a:r>
              <a:rPr lang="en-US" sz="3200">
                <a:latin typeface="Arial"/>
                <a:cs typeface="Arial"/>
              </a:rPr>
              <a:t>Rental Assistance Program</a:t>
            </a:r>
            <a:endParaRPr lang="en-US" sz="3200"/>
          </a:p>
        </p:txBody>
      </p:sp>
    </p:spTree>
    <p:extLst>
      <p:ext uri="{BB962C8B-B14F-4D97-AF65-F5344CB8AC3E}">
        <p14:creationId xmlns:p14="http://schemas.microsoft.com/office/powerpoint/2010/main" val="132688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noAutofit/>
          </a:bodyPr>
          <a:lstStyle/>
          <a:p>
            <a:pPr algn="ctr"/>
            <a:r>
              <a:rPr lang="en-US" sz="3200">
                <a:latin typeface="Arial"/>
                <a:cs typeface="Arial"/>
              </a:rPr>
              <a:t>Mayor's Press Briefing</a:t>
            </a:r>
            <a:br>
              <a:rPr lang="en-US" sz="3200">
                <a:latin typeface="Arial"/>
                <a:cs typeface="Arial"/>
              </a:rPr>
            </a:br>
            <a:r>
              <a:rPr lang="en-US" sz="3200">
                <a:latin typeface="Arial"/>
                <a:cs typeface="Arial"/>
              </a:rPr>
              <a:t>Rental Assistance Program</a:t>
            </a:r>
            <a:endParaRPr lang="en-US" sz="3200"/>
          </a:p>
        </p:txBody>
      </p:sp>
      <p:pic>
        <p:nvPicPr>
          <p:cNvPr id="3" name="Picture 3">
            <a:extLst>
              <a:ext uri="{FF2B5EF4-FFF2-40B4-BE49-F238E27FC236}">
                <a16:creationId xmlns:a16="http://schemas.microsoft.com/office/drawing/2014/main" id="{8AC97D74-FE81-4216-9B58-AD5A318874C4}"/>
              </a:ext>
            </a:extLst>
          </p:cNvPr>
          <p:cNvPicPr>
            <a:picLocks noChangeAspect="1"/>
          </p:cNvPicPr>
          <p:nvPr/>
        </p:nvPicPr>
        <p:blipFill rotWithShape="1">
          <a:blip r:embed="rId2"/>
          <a:srcRect l="1161" t="16884" r="-1340" b="7356"/>
          <a:stretch/>
        </p:blipFill>
        <p:spPr>
          <a:xfrm>
            <a:off x="1212558" y="1458094"/>
            <a:ext cx="6640072" cy="3350665"/>
          </a:xfrm>
          <a:prstGeom prst="rect">
            <a:avLst/>
          </a:prstGeom>
        </p:spPr>
      </p:pic>
      <p:sp>
        <p:nvSpPr>
          <p:cNvPr id="5" name="TextBox 4">
            <a:extLst>
              <a:ext uri="{FF2B5EF4-FFF2-40B4-BE49-F238E27FC236}">
                <a16:creationId xmlns:a16="http://schemas.microsoft.com/office/drawing/2014/main" id="{E15556D6-9616-40DB-8FC3-3FFB056010C4}"/>
              </a:ext>
            </a:extLst>
          </p:cNvPr>
          <p:cNvSpPr txBox="1"/>
          <p:nvPr/>
        </p:nvSpPr>
        <p:spPr>
          <a:xfrm>
            <a:off x="1212558" y="4858184"/>
            <a:ext cx="66400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latin typeface="Arial"/>
                <a:ea typeface="+mn-lt"/>
                <a:cs typeface="+mn-lt"/>
              </a:rPr>
              <a:t>The </a:t>
            </a:r>
            <a:r>
              <a:rPr lang="en-US" err="1">
                <a:solidFill>
                  <a:schemeClr val="tx2"/>
                </a:solidFill>
                <a:latin typeface="Arial"/>
                <a:ea typeface="+mn-lt"/>
                <a:cs typeface="+mn-lt"/>
              </a:rPr>
              <a:t>BakerRipley</a:t>
            </a:r>
            <a:r>
              <a:rPr lang="en-US">
                <a:solidFill>
                  <a:schemeClr val="tx2"/>
                </a:solidFill>
                <a:latin typeface="Arial"/>
                <a:ea typeface="+mn-lt"/>
                <a:cs typeface="+mn-lt"/>
              </a:rPr>
              <a:t> COVID-19 Rental Assistance Program, funded by Harris County and the City of Houston, will bring financial relief to thousands of tenants impacted by the health and economic impacts from the COVID-19 pandemic.</a:t>
            </a:r>
            <a:endParaRPr lang="en-US">
              <a:solidFill>
                <a:schemeClr val="tx2"/>
              </a:solidFill>
            </a:endParaRPr>
          </a:p>
        </p:txBody>
      </p:sp>
    </p:spTree>
    <p:extLst>
      <p:ext uri="{BB962C8B-B14F-4D97-AF65-F5344CB8AC3E}">
        <p14:creationId xmlns:p14="http://schemas.microsoft.com/office/powerpoint/2010/main" val="1123002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12D3-8AF4-4A94-987F-33009166ED6F}"/>
              </a:ext>
            </a:extLst>
          </p:cNvPr>
          <p:cNvSpPr>
            <a:spLocks noGrp="1"/>
          </p:cNvSpPr>
          <p:nvPr>
            <p:ph type="title"/>
          </p:nvPr>
        </p:nvSpPr>
        <p:spPr>
          <a:xfrm>
            <a:off x="457200" y="274639"/>
            <a:ext cx="8229600" cy="1000866"/>
          </a:xfrm>
        </p:spPr>
        <p:txBody>
          <a:bodyPr>
            <a:noAutofit/>
          </a:bodyPr>
          <a:lstStyle/>
          <a:p>
            <a:pPr algn="ctr"/>
            <a:r>
              <a:rPr lang="en-US" sz="3200">
                <a:latin typeface="Arial"/>
                <a:cs typeface="Arial"/>
              </a:rPr>
              <a:t>Mayor's Press Briefing</a:t>
            </a:r>
            <a:br>
              <a:rPr lang="en-US" sz="3200">
                <a:latin typeface="Arial"/>
                <a:cs typeface="Arial"/>
              </a:rPr>
            </a:br>
            <a:r>
              <a:rPr lang="en-US" sz="3200">
                <a:latin typeface="Arial"/>
                <a:cs typeface="Arial"/>
              </a:rPr>
              <a:t>Rental Assistance Program</a:t>
            </a:r>
            <a:endParaRPr lang="en-US" sz="3200"/>
          </a:p>
        </p:txBody>
      </p:sp>
      <p:pic>
        <p:nvPicPr>
          <p:cNvPr id="4" name="Picture 4">
            <a:extLst>
              <a:ext uri="{FF2B5EF4-FFF2-40B4-BE49-F238E27FC236}">
                <a16:creationId xmlns:a16="http://schemas.microsoft.com/office/drawing/2014/main" id="{4179F6FF-A416-4997-AA07-A7655BF48975}"/>
              </a:ext>
            </a:extLst>
          </p:cNvPr>
          <p:cNvPicPr>
            <a:picLocks noChangeAspect="1"/>
          </p:cNvPicPr>
          <p:nvPr/>
        </p:nvPicPr>
        <p:blipFill rotWithShape="1">
          <a:blip r:embed="rId2"/>
          <a:srcRect t="8814" r="-203" b="3039"/>
          <a:stretch/>
        </p:blipFill>
        <p:spPr>
          <a:xfrm>
            <a:off x="1115761" y="1365679"/>
            <a:ext cx="6805898" cy="3995796"/>
          </a:xfrm>
          <a:prstGeom prst="rect">
            <a:avLst/>
          </a:prstGeom>
        </p:spPr>
      </p:pic>
      <p:sp>
        <p:nvSpPr>
          <p:cNvPr id="5" name="TextBox 4">
            <a:extLst>
              <a:ext uri="{FF2B5EF4-FFF2-40B4-BE49-F238E27FC236}">
                <a16:creationId xmlns:a16="http://schemas.microsoft.com/office/drawing/2014/main" id="{0E1EEE6E-BD80-47F9-9638-E9C52583232B}"/>
              </a:ext>
            </a:extLst>
          </p:cNvPr>
          <p:cNvSpPr txBox="1"/>
          <p:nvPr/>
        </p:nvSpPr>
        <p:spPr>
          <a:xfrm>
            <a:off x="1115761" y="5413795"/>
            <a:ext cx="680589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2"/>
                </a:solidFill>
                <a:latin typeface="Arial"/>
                <a:ea typeface="+mn-lt"/>
                <a:cs typeface="+mn-lt"/>
              </a:rPr>
              <a:t>Harris County provided $25 million in funding and the City of Houston provided $20 million, which will be distributed to Participating Landlords on behalf of eligible tenants.</a:t>
            </a:r>
            <a:endParaRPr lang="en-US" dirty="0">
              <a:solidFill>
                <a:schemeClr val="tx2"/>
              </a:solidFill>
            </a:endParaRPr>
          </a:p>
        </p:txBody>
      </p:sp>
    </p:spTree>
    <p:extLst>
      <p:ext uri="{BB962C8B-B14F-4D97-AF65-F5344CB8AC3E}">
        <p14:creationId xmlns:p14="http://schemas.microsoft.com/office/powerpoint/2010/main" val="3545951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59B4F-A7C9-CC42-ACB2-067DC3ADB5B7}"/>
              </a:ext>
            </a:extLst>
          </p:cNvPr>
          <p:cNvSpPr>
            <a:spLocks noGrp="1"/>
          </p:cNvSpPr>
          <p:nvPr>
            <p:ph type="title"/>
          </p:nvPr>
        </p:nvSpPr>
        <p:spPr/>
        <p:txBody>
          <a:bodyPr>
            <a:normAutofit/>
          </a:bodyPr>
          <a:lstStyle/>
          <a:p>
            <a:r>
              <a:rPr lang="en-US"/>
              <a:t>Homebuyer Assistance Program</a:t>
            </a:r>
          </a:p>
        </p:txBody>
      </p:sp>
      <p:graphicFrame>
        <p:nvGraphicFramePr>
          <p:cNvPr id="7" name="Chart 6">
            <a:extLst>
              <a:ext uri="{FF2B5EF4-FFF2-40B4-BE49-F238E27FC236}">
                <a16:creationId xmlns:a16="http://schemas.microsoft.com/office/drawing/2014/main" id="{8C820845-F831-4B15-AD27-C0C746796BD3}"/>
              </a:ext>
            </a:extLst>
          </p:cNvPr>
          <p:cNvGraphicFramePr/>
          <p:nvPr>
            <p:extLst>
              <p:ext uri="{D42A27DB-BD31-4B8C-83A1-F6EECF244321}">
                <p14:modId xmlns:p14="http://schemas.microsoft.com/office/powerpoint/2010/main" val="2670474286"/>
              </p:ext>
            </p:extLst>
          </p:nvPr>
        </p:nvGraphicFramePr>
        <p:xfrm>
          <a:off x="457200" y="1417639"/>
          <a:ext cx="8229600" cy="403764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797D8315-0FE4-4829-B22D-E2B9FB00D9AC}"/>
              </a:ext>
            </a:extLst>
          </p:cNvPr>
          <p:cNvSpPr/>
          <p:nvPr/>
        </p:nvSpPr>
        <p:spPr>
          <a:xfrm>
            <a:off x="2468880" y="5455282"/>
            <a:ext cx="400304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Provides up to $30,000 to help Houstonians purchase a home</a:t>
            </a:r>
          </a:p>
        </p:txBody>
      </p:sp>
    </p:spTree>
    <p:extLst>
      <p:ext uri="{BB962C8B-B14F-4D97-AF65-F5344CB8AC3E}">
        <p14:creationId xmlns:p14="http://schemas.microsoft.com/office/powerpoint/2010/main" val="37913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59B4F-A7C9-CC42-ACB2-067DC3ADB5B7}"/>
              </a:ext>
            </a:extLst>
          </p:cNvPr>
          <p:cNvSpPr>
            <a:spLocks noGrp="1"/>
          </p:cNvSpPr>
          <p:nvPr>
            <p:ph type="title"/>
          </p:nvPr>
        </p:nvSpPr>
        <p:spPr>
          <a:xfrm>
            <a:off x="457199" y="274639"/>
            <a:ext cx="8459953" cy="1143000"/>
          </a:xfrm>
        </p:spPr>
        <p:txBody>
          <a:bodyPr>
            <a:normAutofit fontScale="90000"/>
          </a:bodyPr>
          <a:lstStyle/>
          <a:p>
            <a:r>
              <a:rPr lang="en-US"/>
              <a:t>Single Family Home Repair Program</a:t>
            </a:r>
          </a:p>
        </p:txBody>
      </p:sp>
      <p:sp>
        <p:nvSpPr>
          <p:cNvPr id="35" name="TextBox 34">
            <a:extLst>
              <a:ext uri="{FF2B5EF4-FFF2-40B4-BE49-F238E27FC236}">
                <a16:creationId xmlns:a16="http://schemas.microsoft.com/office/drawing/2014/main" id="{E77910C3-7085-4B3D-9A1E-69B6BC9BEB11}"/>
              </a:ext>
            </a:extLst>
          </p:cNvPr>
          <p:cNvSpPr txBox="1"/>
          <p:nvPr/>
        </p:nvSpPr>
        <p:spPr>
          <a:xfrm>
            <a:off x="3263268" y="1527339"/>
            <a:ext cx="25145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panose="020B0604020202020204" pitchFamily="34" charset="0"/>
                <a:ea typeface="+mn-ea"/>
                <a:cs typeface="Arial Black" panose="020B0604020202020204" pitchFamily="34" charset="0"/>
              </a:rPr>
              <a:t>New Home Development</a:t>
            </a: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32DD14E4-9FCC-4A19-A094-3F0F68925F12}"/>
              </a:ext>
            </a:extLst>
          </p:cNvPr>
          <p:cNvSpPr/>
          <p:nvPr/>
        </p:nvSpPr>
        <p:spPr>
          <a:xfrm>
            <a:off x="2057400" y="5525869"/>
            <a:ext cx="45737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Repairs and reconstructs existing homes for homeowners</a:t>
            </a:r>
          </a:p>
        </p:txBody>
      </p:sp>
      <p:graphicFrame>
        <p:nvGraphicFramePr>
          <p:cNvPr id="7" name="Chart 6">
            <a:extLst>
              <a:ext uri="{FF2B5EF4-FFF2-40B4-BE49-F238E27FC236}">
                <a16:creationId xmlns:a16="http://schemas.microsoft.com/office/drawing/2014/main" id="{C2D6839B-7785-423D-BE5E-D93C06E690DA}"/>
              </a:ext>
            </a:extLst>
          </p:cNvPr>
          <p:cNvGraphicFramePr/>
          <p:nvPr>
            <p:extLst>
              <p:ext uri="{D42A27DB-BD31-4B8C-83A1-F6EECF244321}">
                <p14:modId xmlns:p14="http://schemas.microsoft.com/office/powerpoint/2010/main" val="1710212484"/>
              </p:ext>
            </p:extLst>
          </p:nvPr>
        </p:nvGraphicFramePr>
        <p:xfrm>
          <a:off x="457200" y="1417640"/>
          <a:ext cx="8153400" cy="3992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482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59B4F-A7C9-CC42-ACB2-067DC3ADB5B7}"/>
              </a:ext>
            </a:extLst>
          </p:cNvPr>
          <p:cNvSpPr>
            <a:spLocks noGrp="1"/>
          </p:cNvSpPr>
          <p:nvPr>
            <p:ph type="title"/>
          </p:nvPr>
        </p:nvSpPr>
        <p:spPr>
          <a:xfrm>
            <a:off x="457199" y="274639"/>
            <a:ext cx="8459953" cy="1143000"/>
          </a:xfrm>
        </p:spPr>
        <p:txBody>
          <a:bodyPr>
            <a:normAutofit/>
          </a:bodyPr>
          <a:lstStyle/>
          <a:p>
            <a:r>
              <a:rPr lang="en-US"/>
              <a:t>New Home Development Program</a:t>
            </a:r>
          </a:p>
        </p:txBody>
      </p:sp>
      <p:sp>
        <p:nvSpPr>
          <p:cNvPr id="35" name="TextBox 34">
            <a:extLst>
              <a:ext uri="{FF2B5EF4-FFF2-40B4-BE49-F238E27FC236}">
                <a16:creationId xmlns:a16="http://schemas.microsoft.com/office/drawing/2014/main" id="{E77910C3-7085-4B3D-9A1E-69B6BC9BEB11}"/>
              </a:ext>
            </a:extLst>
          </p:cNvPr>
          <p:cNvSpPr txBox="1"/>
          <p:nvPr/>
        </p:nvSpPr>
        <p:spPr>
          <a:xfrm>
            <a:off x="3263268" y="1527339"/>
            <a:ext cx="25145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panose="020B0604020202020204" pitchFamily="34" charset="0"/>
                <a:ea typeface="+mn-ea"/>
                <a:cs typeface="Arial Black" panose="020B0604020202020204" pitchFamily="34" charset="0"/>
              </a:rPr>
              <a:t>New Home Development</a:t>
            </a: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32DD14E4-9FCC-4A19-A094-3F0F68925F12}"/>
              </a:ext>
            </a:extLst>
          </p:cNvPr>
          <p:cNvSpPr/>
          <p:nvPr/>
        </p:nvSpPr>
        <p:spPr>
          <a:xfrm>
            <a:off x="2362200" y="5410200"/>
            <a:ext cx="41927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NHD builds new homes for sale at affordable prices</a:t>
            </a:r>
          </a:p>
        </p:txBody>
      </p:sp>
      <p:graphicFrame>
        <p:nvGraphicFramePr>
          <p:cNvPr id="7" name="Chart 6">
            <a:extLst>
              <a:ext uri="{FF2B5EF4-FFF2-40B4-BE49-F238E27FC236}">
                <a16:creationId xmlns:a16="http://schemas.microsoft.com/office/drawing/2014/main" id="{C2D6839B-7785-423D-BE5E-D93C06E690DA}"/>
              </a:ext>
            </a:extLst>
          </p:cNvPr>
          <p:cNvGraphicFramePr/>
          <p:nvPr>
            <p:extLst>
              <p:ext uri="{D42A27DB-BD31-4B8C-83A1-F6EECF244321}">
                <p14:modId xmlns:p14="http://schemas.microsoft.com/office/powerpoint/2010/main" val="2439125588"/>
              </p:ext>
            </p:extLst>
          </p:nvPr>
        </p:nvGraphicFramePr>
        <p:xfrm>
          <a:off x="477418" y="1337930"/>
          <a:ext cx="8209383" cy="3886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16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p:txBody>
          <a:bodyPr>
            <a:normAutofit fontScale="90000"/>
          </a:bodyPr>
          <a:lstStyle/>
          <a:p>
            <a:r>
              <a:rPr lang="en-US">
                <a:latin typeface="+mj-lt"/>
              </a:rPr>
              <a:t>Other Programs (Fiscal Year to Date)</a:t>
            </a:r>
          </a:p>
        </p:txBody>
      </p:sp>
      <p:sp>
        <p:nvSpPr>
          <p:cNvPr id="4" name="Text Placeholder 2">
            <a:extLst>
              <a:ext uri="{FF2B5EF4-FFF2-40B4-BE49-F238E27FC236}">
                <a16:creationId xmlns:a16="http://schemas.microsoft.com/office/drawing/2014/main" id="{5E5F4528-0DE6-45E4-BF79-31823773699E}"/>
              </a:ext>
            </a:extLst>
          </p:cNvPr>
          <p:cNvSpPr txBox="1">
            <a:spLocks/>
          </p:cNvSpPr>
          <p:nvPr/>
        </p:nvSpPr>
        <p:spPr>
          <a:xfrm>
            <a:off x="457200" y="1524000"/>
            <a:ext cx="4343400" cy="403859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tabLst>
                <a:tab pos="2001838" algn="r"/>
              </a:tabLst>
              <a:defRPr/>
            </a:pPr>
            <a:r>
              <a:rPr kumimoji="0" lang="en-US" sz="5000" b="0" i="0" u="none" strike="noStrike" kern="1200" cap="none" spc="0" normalizeH="0" baseline="0" noProof="0" dirty="0">
                <a:ln>
                  <a:noFill/>
                </a:ln>
                <a:solidFill>
                  <a:srgbClr val="0067AC"/>
                </a:solidFill>
                <a:effectLst/>
                <a:uLnTx/>
                <a:uFillTx/>
                <a:latin typeface="+mj-lt"/>
                <a:ea typeface="+mn-ea"/>
                <a:cs typeface="+mn-cs"/>
              </a:rPr>
              <a:t>	</a:t>
            </a:r>
            <a:r>
              <a:rPr lang="en-US" sz="5000" dirty="0">
                <a:solidFill>
                  <a:srgbClr val="E86603"/>
                </a:solidFill>
                <a:latin typeface="+mj-lt"/>
              </a:rPr>
              <a:t>3,136</a:t>
            </a:r>
            <a:r>
              <a:rPr lang="en-US" sz="5000" dirty="0">
                <a:solidFill>
                  <a:srgbClr val="0067AC"/>
                </a:solidFill>
                <a:latin typeface="+mj-lt"/>
              </a:rPr>
              <a:t> </a:t>
            </a:r>
            <a:r>
              <a:rPr lang="en-US" sz="5000" b="1" dirty="0">
                <a:solidFill>
                  <a:srgbClr val="A0C65C"/>
                </a:solidFill>
                <a:latin typeface="+mj-lt"/>
              </a:rPr>
              <a:t> </a:t>
            </a:r>
            <a:endParaRPr kumimoji="0" lang="en-US" sz="5000" b="1" i="0" u="none" strike="noStrike" kern="1200" cap="none" spc="0" normalizeH="0" baseline="0" noProof="0" dirty="0">
              <a:ln>
                <a:noFill/>
              </a:ln>
              <a:solidFill>
                <a:srgbClr val="A0C65C"/>
              </a:solidFill>
              <a:effectLst/>
              <a:uLnTx/>
              <a:uFillTx/>
              <a:latin typeface="+mj-lt"/>
              <a:ea typeface="+mn-ea"/>
              <a:cs typeface="+mn-cs"/>
            </a:endParaRPr>
          </a:p>
          <a:p>
            <a:pPr marL="0" marR="0" lvl="0" indent="0" algn="r" defTabSz="914400" rtl="0" eaLnBrk="1" fontAlgn="auto" latinLnBrk="0" hangingPunct="1">
              <a:lnSpc>
                <a:spcPct val="100000"/>
              </a:lnSpc>
              <a:spcBef>
                <a:spcPct val="20000"/>
              </a:spcBef>
              <a:spcAft>
                <a:spcPts val="0"/>
              </a:spcAft>
              <a:buClr>
                <a:srgbClr val="A0C65C"/>
              </a:buClr>
              <a:buSzTx/>
              <a:buFont typeface="Arial" panose="020B0604020202020204" pitchFamily="34" charset="0"/>
              <a:buNone/>
              <a:tabLst>
                <a:tab pos="2001838" algn="r"/>
              </a:tabLst>
              <a:defRPr/>
            </a:pPr>
            <a:r>
              <a:rPr kumimoji="0" lang="en-US" sz="2400" b="0" i="0" u="none" strike="noStrike" kern="1200" cap="none" spc="0" normalizeH="0" baseline="0" noProof="0" dirty="0">
                <a:ln>
                  <a:noFill/>
                </a:ln>
                <a:solidFill>
                  <a:srgbClr val="7F7F7F"/>
                </a:solidFill>
                <a:effectLst/>
                <a:uLnTx/>
                <a:uFillTx/>
                <a:latin typeface="+mj-lt"/>
                <a:ea typeface="+mn-ea"/>
                <a:cs typeface="+mn-cs"/>
              </a:rPr>
              <a:t>Service Visits – </a:t>
            </a:r>
          </a:p>
          <a:p>
            <a:pPr marL="0" marR="0" lvl="0" indent="0" algn="r" defTabSz="914400" rtl="0" eaLnBrk="1" fontAlgn="auto" latinLnBrk="0" hangingPunct="1">
              <a:lnSpc>
                <a:spcPct val="100000"/>
              </a:lnSpc>
              <a:spcBef>
                <a:spcPct val="20000"/>
              </a:spcBef>
              <a:spcAft>
                <a:spcPts val="0"/>
              </a:spcAft>
              <a:buClr>
                <a:srgbClr val="A0C65C"/>
              </a:buClr>
              <a:buSzTx/>
              <a:buFont typeface="Arial" panose="020B0604020202020204" pitchFamily="34" charset="0"/>
              <a:buNone/>
              <a:tabLst>
                <a:tab pos="2001838" algn="r"/>
              </a:tabLst>
              <a:defRPr/>
            </a:pPr>
            <a:r>
              <a:rPr kumimoji="0" lang="en-US" sz="2400" b="0" i="0" u="none" strike="noStrike" kern="1200" cap="none" spc="0" normalizeH="0" baseline="0" noProof="0" dirty="0">
                <a:ln>
                  <a:noFill/>
                </a:ln>
                <a:solidFill>
                  <a:srgbClr val="7F7F7F"/>
                </a:solidFill>
                <a:effectLst/>
                <a:uLnTx/>
                <a:uFillTx/>
                <a:latin typeface="+mj-lt"/>
                <a:ea typeface="+mn-ea"/>
                <a:cs typeface="+mn-cs"/>
              </a:rPr>
              <a:t>Public Services (Jul ‘20)</a:t>
            </a:r>
          </a:p>
          <a:p>
            <a:pPr marL="0" marR="0" lvl="0" indent="0" algn="r" defTabSz="914400" rtl="0" eaLnBrk="1" fontAlgn="auto" latinLnBrk="0" hangingPunct="1">
              <a:lnSpc>
                <a:spcPct val="100000"/>
              </a:lnSpc>
              <a:spcBef>
                <a:spcPct val="20000"/>
              </a:spcBef>
              <a:spcAft>
                <a:spcPts val="0"/>
              </a:spcAft>
              <a:buClr>
                <a:srgbClr val="A0C65C"/>
              </a:buClr>
              <a:buSzTx/>
              <a:buFont typeface="Arial" panose="020B0604020202020204" pitchFamily="34" charset="0"/>
              <a:buNone/>
              <a:tabLst>
                <a:tab pos="2001838" algn="r"/>
              </a:tabLst>
              <a:defRPr/>
            </a:pPr>
            <a:r>
              <a:rPr kumimoji="0" lang="en-US" sz="2400" b="0" i="0" u="none" strike="noStrike" kern="1200" cap="none" spc="0" normalizeH="0" baseline="0" noProof="0" dirty="0">
                <a:ln>
                  <a:noFill/>
                </a:ln>
                <a:solidFill>
                  <a:srgbClr val="7F7F7F"/>
                </a:solidFill>
                <a:effectLst/>
                <a:uLnTx/>
                <a:uFillTx/>
                <a:latin typeface="+mj-lt"/>
                <a:ea typeface="+mn-ea"/>
                <a:cs typeface="+mn-cs"/>
              </a:rPr>
              <a:t> </a:t>
            </a:r>
          </a:p>
          <a:p>
            <a:pPr marL="0" indent="0" algn="r">
              <a:buNone/>
              <a:tabLst>
                <a:tab pos="2001838" algn="r"/>
              </a:tabLst>
              <a:defRPr/>
            </a:pPr>
            <a:r>
              <a:rPr lang="en-US" sz="5000" dirty="0">
                <a:solidFill>
                  <a:srgbClr val="E86603"/>
                </a:solidFill>
                <a:latin typeface="+mj-lt"/>
              </a:rPr>
              <a:t>11</a:t>
            </a:r>
            <a:r>
              <a:rPr lang="en-US" sz="5000" dirty="0">
                <a:solidFill>
                  <a:srgbClr val="0067AC"/>
                </a:solidFill>
                <a:latin typeface="+mj-lt"/>
              </a:rPr>
              <a:t> </a:t>
            </a:r>
            <a:endParaRPr kumimoji="0" lang="en-US" sz="5000" b="0" i="0" u="none" strike="noStrike" kern="1200" cap="none" spc="0" normalizeH="0" baseline="0" noProof="0" dirty="0">
              <a:ln>
                <a:noFill/>
              </a:ln>
              <a:solidFill>
                <a:srgbClr val="0067AC"/>
              </a:solidFill>
              <a:effectLst/>
              <a:uLnTx/>
              <a:uFillTx/>
              <a:latin typeface="+mj-lt"/>
              <a:ea typeface="+mn-ea"/>
              <a:cs typeface="+mn-cs"/>
            </a:endParaRPr>
          </a:p>
          <a:p>
            <a:pPr marL="0" marR="0" lvl="0" indent="0" algn="r" defTabSz="914400" rtl="0" eaLnBrk="1" fontAlgn="auto" latinLnBrk="0" hangingPunct="1">
              <a:lnSpc>
                <a:spcPct val="100000"/>
              </a:lnSpc>
              <a:spcBef>
                <a:spcPct val="20000"/>
              </a:spcBef>
              <a:spcAft>
                <a:spcPts val="0"/>
              </a:spcAft>
              <a:buClr>
                <a:srgbClr val="A0C65C"/>
              </a:buClr>
              <a:buSzTx/>
              <a:buFont typeface="Arial" panose="020B0604020202020204" pitchFamily="34" charset="0"/>
              <a:buNone/>
              <a:tabLst>
                <a:tab pos="2001838" algn="r"/>
              </a:tabLst>
              <a:defRPr/>
            </a:pPr>
            <a:r>
              <a:rPr kumimoji="0" lang="en-US" sz="2400" b="0" i="0" u="none" strike="noStrike" kern="1200" cap="none" spc="0" normalizeH="0" baseline="0" noProof="0" dirty="0">
                <a:ln>
                  <a:noFill/>
                </a:ln>
                <a:solidFill>
                  <a:srgbClr val="7F7F7F"/>
                </a:solidFill>
                <a:effectLst/>
                <a:uLnTx/>
                <a:uFillTx/>
                <a:latin typeface="+mj-lt"/>
                <a:ea typeface="+mn-ea"/>
                <a:cs typeface="+mn-cs"/>
              </a:rPr>
              <a:t>Projects </a:t>
            </a:r>
            <a:r>
              <a:rPr kumimoji="0" lang="en-US" sz="2400" b="0" i="0" u="sng" strike="noStrike" kern="1200" cap="none" spc="0" normalizeH="0" baseline="0" noProof="0" dirty="0">
                <a:ln>
                  <a:noFill/>
                </a:ln>
                <a:solidFill>
                  <a:srgbClr val="7F7F7F"/>
                </a:solidFill>
                <a:effectLst/>
                <a:uLnTx/>
                <a:uFillTx/>
                <a:latin typeface="+mj-lt"/>
                <a:ea typeface="+mn-ea"/>
                <a:cs typeface="+mn-cs"/>
              </a:rPr>
              <a:t>under construction </a:t>
            </a:r>
            <a:r>
              <a:rPr kumimoji="0" lang="en-US" sz="2400" b="0" i="0" u="none" strike="noStrike" kern="1200" cap="none" spc="0" normalizeH="0" baseline="0" noProof="0" dirty="0">
                <a:ln>
                  <a:noFill/>
                </a:ln>
                <a:solidFill>
                  <a:srgbClr val="7F7F7F"/>
                </a:solidFill>
                <a:effectLst/>
                <a:uLnTx/>
                <a:uFillTx/>
                <a:latin typeface="+mj-lt"/>
                <a:ea typeface="+mn-ea"/>
                <a:cs typeface="+mn-cs"/>
              </a:rPr>
              <a:t>– </a:t>
            </a:r>
          </a:p>
          <a:p>
            <a:pPr marL="0" marR="0" lvl="0" indent="0" algn="r" defTabSz="914400" rtl="0" eaLnBrk="1" fontAlgn="auto" latinLnBrk="0" hangingPunct="1">
              <a:lnSpc>
                <a:spcPct val="100000"/>
              </a:lnSpc>
              <a:spcBef>
                <a:spcPct val="20000"/>
              </a:spcBef>
              <a:spcAft>
                <a:spcPts val="0"/>
              </a:spcAft>
              <a:buClr>
                <a:srgbClr val="A0C65C"/>
              </a:buClr>
              <a:buSzTx/>
              <a:buFont typeface="Arial" panose="020B0604020202020204" pitchFamily="34" charset="0"/>
              <a:buNone/>
              <a:tabLst>
                <a:tab pos="2001838" algn="r"/>
              </a:tabLst>
              <a:defRPr/>
            </a:pPr>
            <a:r>
              <a:rPr kumimoji="0" lang="en-US" sz="2400" b="0" i="0" u="none" strike="noStrike" kern="1200" cap="none" spc="0" normalizeH="0" baseline="0" noProof="0" dirty="0">
                <a:ln>
                  <a:noFill/>
                </a:ln>
                <a:solidFill>
                  <a:srgbClr val="7F7F7F"/>
                </a:solidFill>
                <a:effectLst/>
                <a:uLnTx/>
                <a:uFillTx/>
                <a:latin typeface="+mj-lt"/>
                <a:ea typeface="+mn-ea"/>
                <a:cs typeface="+mn-cs"/>
              </a:rPr>
              <a:t>Public Facilities (FY</a:t>
            </a:r>
            <a:r>
              <a:rPr lang="en-US" sz="2400" dirty="0">
                <a:solidFill>
                  <a:srgbClr val="7F7F7F"/>
                </a:solidFill>
                <a:latin typeface="+mj-lt"/>
              </a:rPr>
              <a:t>21</a:t>
            </a:r>
            <a:r>
              <a:rPr kumimoji="0" lang="en-US" sz="2400" b="0" i="0" u="none" strike="noStrike" kern="1200" cap="none" spc="0" normalizeH="0" baseline="0" noProof="0" dirty="0">
                <a:ln>
                  <a:noFill/>
                </a:ln>
                <a:solidFill>
                  <a:srgbClr val="7F7F7F"/>
                </a:solidFill>
                <a:effectLst/>
                <a:uLnTx/>
                <a:uFillTx/>
                <a:latin typeface="+mj-lt"/>
                <a:ea typeface="+mn-ea"/>
                <a:cs typeface="+mn-cs"/>
              </a:rPr>
              <a:t>)</a:t>
            </a:r>
          </a:p>
          <a:p>
            <a:pPr marL="0" marR="0" lvl="0" indent="0" algn="l" defTabSz="914400" rtl="0" eaLnBrk="1" fontAlgn="auto" latinLnBrk="0" hangingPunct="1">
              <a:lnSpc>
                <a:spcPct val="100000"/>
              </a:lnSpc>
              <a:spcBef>
                <a:spcPct val="20000"/>
              </a:spcBef>
              <a:spcAft>
                <a:spcPts val="0"/>
              </a:spcAft>
              <a:buClr>
                <a:srgbClr val="A0C65C"/>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0067AC"/>
              </a:solidFill>
              <a:effectLst/>
              <a:uLnTx/>
              <a:uFillTx/>
              <a:latin typeface="+mj-lt"/>
              <a:ea typeface="+mn-ea"/>
              <a:cs typeface="+mn-cs"/>
            </a:endParaRPr>
          </a:p>
          <a:p>
            <a:pPr marL="0" marR="0" lvl="0" indent="0" algn="l" defTabSz="914400" rtl="0" eaLnBrk="1" fontAlgn="auto" latinLnBrk="0" hangingPunct="1">
              <a:lnSpc>
                <a:spcPct val="100000"/>
              </a:lnSpc>
              <a:spcBef>
                <a:spcPct val="20000"/>
              </a:spcBef>
              <a:spcAft>
                <a:spcPts val="0"/>
              </a:spcAft>
              <a:buClr>
                <a:srgbClr val="A0C65C"/>
              </a:buClr>
              <a:buSzTx/>
              <a:buFont typeface="Arial" panose="020B0604020202020204" pitchFamily="34" charset="0"/>
              <a:buNone/>
              <a:tabLst/>
              <a:defRPr/>
            </a:pPr>
            <a:endParaRPr kumimoji="0" lang="en-US" sz="5000" b="0" i="0" u="none" strike="noStrike" kern="1200" cap="none" spc="0" normalizeH="0" baseline="0" noProof="0" dirty="0">
              <a:ln>
                <a:noFill/>
              </a:ln>
              <a:solidFill>
                <a:srgbClr val="0067AC"/>
              </a:solidFill>
              <a:effectLst/>
              <a:uLnTx/>
              <a:uFillTx/>
              <a:latin typeface="+mj-lt"/>
              <a:ea typeface="+mn-ea"/>
              <a:cs typeface="+mn-cs"/>
            </a:endParaRPr>
          </a:p>
        </p:txBody>
      </p:sp>
      <p:sp>
        <p:nvSpPr>
          <p:cNvPr id="2" name="Rectangle 1">
            <a:extLst>
              <a:ext uri="{FF2B5EF4-FFF2-40B4-BE49-F238E27FC236}">
                <a16:creationId xmlns:a16="http://schemas.microsoft.com/office/drawing/2014/main" id="{7DAE7F5D-E1E8-4123-9157-24DDB65A4778}"/>
              </a:ext>
            </a:extLst>
          </p:cNvPr>
          <p:cNvSpPr/>
          <p:nvPr/>
        </p:nvSpPr>
        <p:spPr>
          <a:xfrm>
            <a:off x="5414595" y="2228671"/>
            <a:ext cx="3048000" cy="1200329"/>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2F2F"/>
                </a:solidFill>
                <a:effectLst/>
                <a:uLnTx/>
                <a:uFillTx/>
                <a:latin typeface="+mj-lt"/>
                <a:ea typeface="+mn-ea"/>
                <a:cs typeface="+mn-cs"/>
              </a:rPr>
              <a:t>Note: Public Services numbers have a </a:t>
            </a:r>
            <a:r>
              <a:rPr lang="en-US">
                <a:solidFill>
                  <a:srgbClr val="2F2F2F"/>
                </a:solidFill>
                <a:latin typeface="+mj-lt"/>
              </a:rPr>
              <a:t>one-month</a:t>
            </a:r>
            <a:r>
              <a:rPr kumimoji="0" lang="en-US" sz="1800" b="0" i="0" u="none" strike="noStrike" kern="1200" cap="none" spc="0" normalizeH="0" baseline="0" noProof="0">
                <a:ln>
                  <a:noFill/>
                </a:ln>
                <a:solidFill>
                  <a:srgbClr val="2F2F2F"/>
                </a:solidFill>
                <a:effectLst/>
                <a:uLnTx/>
                <a:uFillTx/>
                <a:latin typeface="+mj-lt"/>
                <a:ea typeface="+mn-ea"/>
                <a:cs typeface="+mn-cs"/>
              </a:rPr>
              <a:t> lag in reporting due to the nature of these programs.</a:t>
            </a:r>
          </a:p>
        </p:txBody>
      </p:sp>
    </p:spTree>
    <p:extLst>
      <p:ext uri="{BB962C8B-B14F-4D97-AF65-F5344CB8AC3E}">
        <p14:creationId xmlns:p14="http://schemas.microsoft.com/office/powerpoint/2010/main" val="12005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282222"/>
            <a:ext cx="7927676" cy="1486243"/>
          </a:xfrm>
        </p:spPr>
        <p:txBody>
          <a:bodyPr>
            <a:noAutofit/>
          </a:bodyPr>
          <a:lstStyle/>
          <a:p>
            <a:r>
              <a:rPr lang="en-US" sz="3200" err="1">
                <a:latin typeface="Arial"/>
                <a:cs typeface="Arial"/>
              </a:rPr>
              <a:t>II.a</a:t>
            </a:r>
            <a:r>
              <a:rPr lang="en-US" sz="3200">
                <a:latin typeface="Arial"/>
                <a:cs typeface="Arial"/>
              </a:rPr>
              <a:t>. Public Services</a:t>
            </a:r>
            <a:br>
              <a:rPr lang="en-US" sz="3200">
                <a:latin typeface="Arial"/>
                <a:cs typeface="Arial"/>
              </a:rPr>
            </a:br>
            <a:r>
              <a:rPr lang="en-US" sz="2800">
                <a:latin typeface="Arial"/>
                <a:cs typeface="Arial"/>
              </a:rPr>
              <a:t>Career and Recovery Resources, Inc.</a:t>
            </a:r>
            <a:br>
              <a:rPr lang="en-US" sz="2800">
                <a:latin typeface="Arial"/>
                <a:cs typeface="Arial"/>
              </a:rPr>
            </a:br>
            <a:r>
              <a:rPr lang="en-US" sz="2400">
                <a:latin typeface="Arial"/>
                <a:cs typeface="Arial"/>
              </a:rPr>
              <a:t>(All Districts) </a:t>
            </a:r>
            <a:r>
              <a:rPr lang="en-US" sz="2800">
                <a:latin typeface="Arial"/>
                <a:cs typeface="Arial"/>
              </a:rPr>
              <a:t> </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605769" y="1824911"/>
            <a:ext cx="8035231" cy="4255912"/>
          </a:xfrm>
        </p:spPr>
        <p:txBody>
          <a:bodyPr vert="horz" lIns="91440" tIns="45720" rIns="91440" bIns="45720" rtlCol="0" anchor="t">
            <a:noAutofit/>
          </a:bodyPr>
          <a:lstStyle/>
          <a:p>
            <a:pPr marL="0" indent="0" algn="just" fontAlgn="base">
              <a:buNone/>
            </a:pPr>
            <a:r>
              <a:rPr lang="en-US" sz="2000" dirty="0">
                <a:solidFill>
                  <a:schemeClr val="tx2"/>
                </a:solidFill>
                <a:cs typeface="Arial"/>
              </a:rPr>
              <a:t>An Ordinance authorizing a </a:t>
            </a:r>
            <a:r>
              <a:rPr lang="en-US" sz="2000" dirty="0"/>
              <a:t> </a:t>
            </a:r>
            <a:r>
              <a:rPr lang="en-US" sz="2000" dirty="0">
                <a:solidFill>
                  <a:schemeClr val="tx2"/>
                </a:solidFill>
              </a:rPr>
              <a:t>Subrecipient Agreement between the City of Houston and  Career and Recovery Resources, Inc. (CRR), providing up to $1,380,204.00 in Emergency Solutions Grants - Coronavirus (ESG-CV) and Community Development Block Grant - Coronavirus (CDBG-CV) funds to help prevent and respond to the impacts of COVID-19 through Rapid Rehousing Case Management services to a minimum of 75 households impacted by COVID-19. </a:t>
            </a:r>
          </a:p>
          <a:p>
            <a:pPr marL="0" indent="0" algn="just" fontAlgn="base">
              <a:buNone/>
            </a:pPr>
            <a:endParaRPr lang="en-US" sz="2000" dirty="0">
              <a:solidFill>
                <a:schemeClr val="tx2"/>
              </a:solidFill>
            </a:endParaRPr>
          </a:p>
          <a:p>
            <a:pPr algn="just" fontAlgn="base"/>
            <a:r>
              <a:rPr lang="en-US" sz="2000" dirty="0">
                <a:solidFill>
                  <a:schemeClr val="tx2"/>
                </a:solidFill>
              </a:rPr>
              <a:t>Case Management services include vocational training and job placement support, transportation, referrals to health care providers, behavioral health, and household management so that households can obtain economic stability. </a:t>
            </a:r>
            <a:endParaRPr lang="en-US" sz="2000" dirty="0">
              <a:solidFill>
                <a:schemeClr val="tx2"/>
              </a:solidFill>
              <a:cs typeface="Arial"/>
            </a:endParaRPr>
          </a:p>
        </p:txBody>
      </p:sp>
    </p:spTree>
    <p:extLst>
      <p:ext uri="{BB962C8B-B14F-4D97-AF65-F5344CB8AC3E}">
        <p14:creationId xmlns:p14="http://schemas.microsoft.com/office/powerpoint/2010/main" val="162832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59B4F-A7C9-CC42-ACB2-067DC3ADB5B7}"/>
              </a:ext>
            </a:extLst>
          </p:cNvPr>
          <p:cNvSpPr>
            <a:spLocks noGrp="1"/>
          </p:cNvSpPr>
          <p:nvPr>
            <p:ph type="title"/>
          </p:nvPr>
        </p:nvSpPr>
        <p:spPr>
          <a:xfrm>
            <a:off x="457200" y="274639"/>
            <a:ext cx="8382000" cy="1143000"/>
          </a:xfrm>
        </p:spPr>
        <p:txBody>
          <a:bodyPr>
            <a:normAutofit fontScale="90000"/>
          </a:bodyPr>
          <a:lstStyle/>
          <a:p>
            <a:pPr algn="ctr"/>
            <a:r>
              <a:rPr lang="en-US"/>
              <a:t>Spending by Program Area </a:t>
            </a:r>
            <a:br>
              <a:rPr lang="en-US"/>
            </a:br>
            <a:r>
              <a:rPr lang="en-US">
                <a:solidFill>
                  <a:srgbClr val="005A8B"/>
                </a:solidFill>
              </a:rPr>
              <a:t>FY21 (to date) </a:t>
            </a:r>
            <a:r>
              <a:rPr lang="en-US"/>
              <a:t>vs. </a:t>
            </a:r>
            <a:r>
              <a:rPr lang="en-US">
                <a:solidFill>
                  <a:srgbClr val="005A8B"/>
                </a:solidFill>
              </a:rPr>
              <a:t>FY20</a:t>
            </a:r>
          </a:p>
        </p:txBody>
      </p:sp>
      <p:sp>
        <p:nvSpPr>
          <p:cNvPr id="35" name="TextBox 34">
            <a:extLst>
              <a:ext uri="{FF2B5EF4-FFF2-40B4-BE49-F238E27FC236}">
                <a16:creationId xmlns:a16="http://schemas.microsoft.com/office/drawing/2014/main" id="{E77910C3-7085-4B3D-9A1E-69B6BC9BEB11}"/>
              </a:ext>
            </a:extLst>
          </p:cNvPr>
          <p:cNvSpPr txBox="1"/>
          <p:nvPr/>
        </p:nvSpPr>
        <p:spPr>
          <a:xfrm>
            <a:off x="3263268" y="1527339"/>
            <a:ext cx="25145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panose="020B0604020202020204" pitchFamily="34" charset="0"/>
                <a:ea typeface="+mn-ea"/>
                <a:cs typeface="Arial Black" panose="020B0604020202020204" pitchFamily="34" charset="0"/>
              </a:rPr>
              <a:t>New Home Development</a:t>
            </a: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C2D6839B-7785-423D-BE5E-D93C06E690DA}"/>
              </a:ext>
            </a:extLst>
          </p:cNvPr>
          <p:cNvGraphicFramePr/>
          <p:nvPr>
            <p:extLst>
              <p:ext uri="{D42A27DB-BD31-4B8C-83A1-F6EECF244321}">
                <p14:modId xmlns:p14="http://schemas.microsoft.com/office/powerpoint/2010/main" val="3952744632"/>
              </p:ext>
            </p:extLst>
          </p:nvPr>
        </p:nvGraphicFramePr>
        <p:xfrm>
          <a:off x="457200" y="1417639"/>
          <a:ext cx="8229600" cy="467836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2C1EB3A4-A189-4CC8-84E9-0770BC8CE48B}"/>
              </a:ext>
            </a:extLst>
          </p:cNvPr>
          <p:cNvSpPr txBox="1"/>
          <p:nvPr/>
        </p:nvSpPr>
        <p:spPr>
          <a:xfrm>
            <a:off x="6680200" y="3429000"/>
            <a:ext cx="2301240" cy="830997"/>
          </a:xfrm>
          <a:prstGeom prst="rect">
            <a:avLst/>
          </a:prstGeom>
          <a:noFill/>
        </p:spPr>
        <p:txBody>
          <a:bodyPr wrap="square" rtlCol="0">
            <a:spAutoFit/>
          </a:bodyPr>
          <a:lstStyle/>
          <a:p>
            <a:r>
              <a:rPr lang="en-US" sz="1600" i="1">
                <a:latin typeface="+mj-lt"/>
              </a:rPr>
              <a:t>Note</a:t>
            </a:r>
            <a:r>
              <a:rPr lang="en-US" sz="1600">
                <a:latin typeface="+mj-lt"/>
              </a:rPr>
              <a:t>: FY21 numbers </a:t>
            </a:r>
          </a:p>
          <a:p>
            <a:r>
              <a:rPr lang="en-US" sz="1600">
                <a:latin typeface="+mj-lt"/>
              </a:rPr>
              <a:t>          do not include </a:t>
            </a:r>
          </a:p>
          <a:p>
            <a:r>
              <a:rPr lang="en-US" sz="1600">
                <a:latin typeface="+mj-lt"/>
              </a:rPr>
              <a:t>          project delivery</a:t>
            </a:r>
          </a:p>
        </p:txBody>
      </p:sp>
    </p:spTree>
    <p:extLst>
      <p:ext uri="{BB962C8B-B14F-4D97-AF65-F5344CB8AC3E}">
        <p14:creationId xmlns:p14="http://schemas.microsoft.com/office/powerpoint/2010/main" val="119736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283DA-CD76-8349-B09D-BF82D74A4E2F}"/>
              </a:ext>
            </a:extLst>
          </p:cNvPr>
          <p:cNvSpPr>
            <a:spLocks noGrp="1"/>
          </p:cNvSpPr>
          <p:nvPr>
            <p:ph type="ctrTitle"/>
          </p:nvPr>
        </p:nvSpPr>
        <p:spPr>
          <a:xfrm>
            <a:off x="685800" y="1439174"/>
            <a:ext cx="7772400" cy="3048000"/>
          </a:xfrm>
          <a:prstGeom prst="rect">
            <a:avLst/>
          </a:prstGeom>
        </p:spPr>
        <p:txBody>
          <a:bodyPr anchor="t"/>
          <a:lstStyle/>
          <a:p>
            <a:br>
              <a:rPr lang="en-US"/>
            </a:br>
            <a:r>
              <a:rPr lang="en-US">
                <a:latin typeface="Arial Black"/>
              </a:rPr>
              <a:t>THANK YOU!</a:t>
            </a:r>
            <a:endParaRPr lang="en-US"/>
          </a:p>
        </p:txBody>
      </p:sp>
    </p:spTree>
    <p:extLst>
      <p:ext uri="{BB962C8B-B14F-4D97-AF65-F5344CB8AC3E}">
        <p14:creationId xmlns:p14="http://schemas.microsoft.com/office/powerpoint/2010/main" val="1542796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381000"/>
            <a:ext cx="7927676" cy="1368778"/>
          </a:xfrm>
        </p:spPr>
        <p:txBody>
          <a:bodyPr>
            <a:noAutofit/>
          </a:bodyPr>
          <a:lstStyle/>
          <a:p>
            <a:r>
              <a:rPr lang="en-US" sz="3200" err="1">
                <a:latin typeface="Arial"/>
                <a:cs typeface="Arial"/>
              </a:rPr>
              <a:t>II.a</a:t>
            </a:r>
            <a:r>
              <a:rPr lang="en-US" sz="3200">
                <a:latin typeface="Arial"/>
                <a:cs typeface="Arial"/>
              </a:rPr>
              <a:t>. Public Services</a:t>
            </a:r>
            <a:br>
              <a:rPr lang="en-US" sz="3200">
                <a:latin typeface="Arial"/>
                <a:cs typeface="Arial"/>
              </a:rPr>
            </a:br>
            <a:r>
              <a:rPr lang="en-US" sz="2800">
                <a:latin typeface="Arial"/>
                <a:cs typeface="Arial"/>
              </a:rPr>
              <a:t>Career and Recovery Resources, Inc. </a:t>
            </a:r>
            <a:br>
              <a:rPr lang="en-US" sz="2800">
                <a:latin typeface="Arial"/>
                <a:cs typeface="Arial"/>
              </a:rPr>
            </a:br>
            <a:r>
              <a:rPr lang="en-US" sz="2400">
                <a:latin typeface="Arial"/>
                <a:cs typeface="Arial"/>
              </a:rPr>
              <a:t>(All Districts)</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605769" y="1953823"/>
            <a:ext cx="8047075" cy="1463040"/>
          </a:xfrm>
        </p:spPr>
        <p:txBody>
          <a:bodyPr vert="horz" lIns="91440" tIns="45720" rIns="91440" bIns="45720" rtlCol="0" anchor="t">
            <a:noAutofit/>
          </a:bodyPr>
          <a:lstStyle/>
          <a:p>
            <a:pPr marL="0" indent="0" algn="just" fontAlgn="base">
              <a:buNone/>
            </a:pPr>
            <a:r>
              <a:rPr lang="en-US" sz="2000" dirty="0">
                <a:solidFill>
                  <a:schemeClr val="tx2"/>
                </a:solidFill>
              </a:rPr>
              <a:t>This is CRR’s first Cares Act agreement with the City. </a:t>
            </a:r>
          </a:p>
          <a:p>
            <a:pPr marL="0" indent="0" algn="just" fontAlgn="base">
              <a:buNone/>
            </a:pPr>
            <a:endParaRPr lang="en-US" sz="2000" dirty="0">
              <a:solidFill>
                <a:schemeClr val="tx2"/>
              </a:solidFill>
            </a:endParaRPr>
          </a:p>
          <a:p>
            <a:pPr marL="0" indent="0" algn="just" fontAlgn="base">
              <a:buNone/>
            </a:pPr>
            <a:r>
              <a:rPr lang="en-US" sz="2000" dirty="0">
                <a:solidFill>
                  <a:schemeClr val="tx2"/>
                </a:solidFill>
              </a:rPr>
              <a:t>This agreement provides funding from October 1, 2020 - March 31, 2022. </a:t>
            </a:r>
          </a:p>
          <a:p>
            <a:pPr marL="0" indent="0" algn="just" fontAlgn="base">
              <a:buNone/>
            </a:pPr>
            <a:endParaRPr lang="en-US" sz="2000" dirty="0">
              <a:solidFill>
                <a:schemeClr val="tx2"/>
              </a:solidFill>
            </a:endParaRPr>
          </a:p>
        </p:txBody>
      </p:sp>
      <p:graphicFrame>
        <p:nvGraphicFramePr>
          <p:cNvPr id="4" name="Table 3">
            <a:extLst>
              <a:ext uri="{FF2B5EF4-FFF2-40B4-BE49-F238E27FC236}">
                <a16:creationId xmlns:a16="http://schemas.microsoft.com/office/drawing/2014/main" id="{8FAA99DB-6180-4171-AFEF-8D14412557F2}"/>
              </a:ext>
            </a:extLst>
          </p:cNvPr>
          <p:cNvGraphicFramePr>
            <a:graphicFrameLocks noGrp="1"/>
          </p:cNvGraphicFramePr>
          <p:nvPr>
            <p:extLst>
              <p:ext uri="{D42A27DB-BD31-4B8C-83A1-F6EECF244321}">
                <p14:modId xmlns:p14="http://schemas.microsoft.com/office/powerpoint/2010/main" val="1263675563"/>
              </p:ext>
            </p:extLst>
          </p:nvPr>
        </p:nvGraphicFramePr>
        <p:xfrm>
          <a:off x="778931" y="3717921"/>
          <a:ext cx="7670712" cy="1463040"/>
        </p:xfrm>
        <a:graphic>
          <a:graphicData uri="http://schemas.openxmlformats.org/drawingml/2006/table">
            <a:tbl>
              <a:tblPr/>
              <a:tblGrid>
                <a:gridCol w="4504267">
                  <a:extLst>
                    <a:ext uri="{9D8B030D-6E8A-4147-A177-3AD203B41FA5}">
                      <a16:colId xmlns:a16="http://schemas.microsoft.com/office/drawing/2014/main" val="2461384704"/>
                    </a:ext>
                  </a:extLst>
                </a:gridCol>
                <a:gridCol w="2043289">
                  <a:extLst>
                    <a:ext uri="{9D8B030D-6E8A-4147-A177-3AD203B41FA5}">
                      <a16:colId xmlns:a16="http://schemas.microsoft.com/office/drawing/2014/main" val="3154924827"/>
                    </a:ext>
                  </a:extLst>
                </a:gridCol>
                <a:gridCol w="1123156">
                  <a:extLst>
                    <a:ext uri="{9D8B030D-6E8A-4147-A177-3AD203B41FA5}">
                      <a16:colId xmlns:a16="http://schemas.microsoft.com/office/drawing/2014/main" val="1469919957"/>
                    </a:ext>
                  </a:extLst>
                </a:gridCol>
              </a:tblGrid>
              <a:tr h="363098">
                <a:tc>
                  <a:txBody>
                    <a:bodyPr/>
                    <a:lstStyle/>
                    <a:p>
                      <a:pPr algn="ctr" rtl="0" fontAlgn="base"/>
                      <a:r>
                        <a:rPr lang="en-US" sz="1800" b="1" i="0">
                          <a:solidFill>
                            <a:schemeClr val="tx2"/>
                          </a:solidFill>
                          <a:effectLst/>
                          <a:latin typeface="Arial" panose="020B0604020202020204" pitchFamily="34" charset="0"/>
                        </a:rPr>
                        <a:t>FUNDING SOURCE</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1" i="0">
                          <a:solidFill>
                            <a:schemeClr val="tx2"/>
                          </a:solidFill>
                          <a:effectLst/>
                          <a:latin typeface="Arial" panose="020B0604020202020204" pitchFamily="34" charset="0"/>
                        </a:rPr>
                        <a:t>AMOUNT</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1" i="0">
                          <a:solidFill>
                            <a:schemeClr val="tx2"/>
                          </a:solidFill>
                          <a:effectLst/>
                          <a:latin typeface="Arial" panose="020B0604020202020204" pitchFamily="34" charset="0"/>
                        </a:rPr>
                        <a:t>Percent</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8070470"/>
                  </a:ext>
                </a:extLst>
              </a:tr>
              <a:tr h="363098">
                <a:tc>
                  <a:txBody>
                    <a:bodyPr/>
                    <a:lstStyle/>
                    <a:p>
                      <a:pPr algn="l" rtl="0" fontAlgn="base"/>
                      <a:r>
                        <a:rPr lang="en-US" sz="1800" b="0" i="0">
                          <a:solidFill>
                            <a:schemeClr val="tx2"/>
                          </a:solidFill>
                          <a:effectLst/>
                          <a:latin typeface="Arial" panose="020B0604020202020204" pitchFamily="34" charset="0"/>
                        </a:rPr>
                        <a:t>ESG-CV (Direct Services)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$1,254,731.00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91%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305238"/>
                  </a:ext>
                </a:extLst>
              </a:tr>
              <a:tr h="363098">
                <a:tc>
                  <a:txBody>
                    <a:bodyPr/>
                    <a:lstStyle/>
                    <a:p>
                      <a:pPr algn="l" rtl="0" fontAlgn="base"/>
                      <a:r>
                        <a:rPr lang="en-US" sz="1800" b="0" i="0">
                          <a:solidFill>
                            <a:schemeClr val="tx2"/>
                          </a:solidFill>
                          <a:effectLst/>
                          <a:latin typeface="Arial" panose="020B0604020202020204" pitchFamily="34" charset="0"/>
                        </a:rPr>
                        <a:t>CDBG-CV (Indirect – Administration)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$125,473.00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9%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3520804"/>
                  </a:ext>
                </a:extLst>
              </a:tr>
              <a:tr h="363098">
                <a:tc>
                  <a:txBody>
                    <a:bodyPr/>
                    <a:lstStyle/>
                    <a:p>
                      <a:pPr algn="l" rtl="0" fontAlgn="base"/>
                      <a:r>
                        <a:rPr lang="en-US" sz="1800" b="1" i="0">
                          <a:solidFill>
                            <a:schemeClr val="tx2"/>
                          </a:solidFill>
                          <a:effectLst/>
                          <a:latin typeface="Arial" panose="020B0604020202020204" pitchFamily="34" charset="0"/>
                        </a:rPr>
                        <a:t>Total</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$1,380,204.00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9162927"/>
                  </a:ext>
                </a:extLst>
              </a:tr>
            </a:tbl>
          </a:graphicData>
        </a:graphic>
      </p:graphicFrame>
    </p:spTree>
    <p:extLst>
      <p:ext uri="{BB962C8B-B14F-4D97-AF65-F5344CB8AC3E}">
        <p14:creationId xmlns:p14="http://schemas.microsoft.com/office/powerpoint/2010/main" val="351167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381000"/>
            <a:ext cx="7927676" cy="1238058"/>
          </a:xfrm>
        </p:spPr>
        <p:txBody>
          <a:bodyPr>
            <a:noAutofit/>
          </a:bodyPr>
          <a:lstStyle/>
          <a:p>
            <a:r>
              <a:rPr lang="en-US" sz="3200" err="1">
                <a:latin typeface="Arial"/>
                <a:cs typeface="Arial"/>
              </a:rPr>
              <a:t>II.b</a:t>
            </a:r>
            <a:r>
              <a:rPr lang="en-US" sz="3200">
                <a:latin typeface="Arial"/>
                <a:cs typeface="Arial"/>
              </a:rPr>
              <a:t>. Public Services</a:t>
            </a:r>
            <a:br>
              <a:rPr lang="en-US" sz="3200">
                <a:latin typeface="Arial"/>
                <a:cs typeface="Arial"/>
              </a:rPr>
            </a:br>
            <a:r>
              <a:rPr lang="en-US" sz="2800">
                <a:latin typeface="Arial"/>
                <a:cs typeface="Arial"/>
              </a:rPr>
              <a:t>Catholic Charities of the Archdiocese of Galveston-Houston </a:t>
            </a:r>
            <a:r>
              <a:rPr lang="en-US" sz="2400">
                <a:latin typeface="Arial"/>
                <a:cs typeface="Arial"/>
              </a:rPr>
              <a:t>(All Districts)</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5" name="TextBox 4">
            <a:extLst>
              <a:ext uri="{FF2B5EF4-FFF2-40B4-BE49-F238E27FC236}">
                <a16:creationId xmlns:a16="http://schemas.microsoft.com/office/drawing/2014/main" id="{4F0E7DE6-7FE2-4ED1-A536-B1B4B08B5C6B}"/>
              </a:ext>
            </a:extLst>
          </p:cNvPr>
          <p:cNvSpPr txBox="1"/>
          <p:nvPr/>
        </p:nvSpPr>
        <p:spPr>
          <a:xfrm>
            <a:off x="699911" y="1862668"/>
            <a:ext cx="7732890" cy="3477875"/>
          </a:xfrm>
          <a:prstGeom prst="rect">
            <a:avLst/>
          </a:prstGeom>
          <a:noFill/>
        </p:spPr>
        <p:txBody>
          <a:bodyPr wrap="square" rtlCol="0">
            <a:spAutoFit/>
          </a:bodyPr>
          <a:lstStyle/>
          <a:p>
            <a:pPr algn="just"/>
            <a:r>
              <a:rPr lang="en-US" sz="2000" dirty="0">
                <a:solidFill>
                  <a:schemeClr val="tx2"/>
                </a:solidFill>
                <a:latin typeface="Arial" panose="020B0604020202020204" pitchFamily="34" charset="0"/>
                <a:cs typeface="Arial" panose="020B0604020202020204" pitchFamily="34" charset="0"/>
              </a:rPr>
              <a:t>An Ordinance authorizing a Subrecipient Agreement between the City of Houston (City) and Catholic Charities of the Archdiocese of Galveston-Houston (Catholic Charities), providing a combined total of $3,031,894.00 in Emergency Solutions Grant - Coronavirus (ESG-CV) and Community Development Block Grant - Coronavirus (CDBG-CV) funds to help prevent and respond to the impacts of COVID-19.   </a:t>
            </a:r>
          </a:p>
          <a:p>
            <a:pPr algn="just"/>
            <a:endParaRPr lang="en-US" sz="2000" dirty="0">
              <a:solidFill>
                <a:schemeClr val="tx2"/>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Catholic Charities will provide case management services to pair with Rapid Rehousing for a minimum of 400 households that have been impacted by COVID-19. </a:t>
            </a:r>
          </a:p>
        </p:txBody>
      </p:sp>
    </p:spTree>
    <p:extLst>
      <p:ext uri="{BB962C8B-B14F-4D97-AF65-F5344CB8AC3E}">
        <p14:creationId xmlns:p14="http://schemas.microsoft.com/office/powerpoint/2010/main" val="288543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605770" y="381000"/>
            <a:ext cx="7927676" cy="1305838"/>
          </a:xfrm>
        </p:spPr>
        <p:txBody>
          <a:bodyPr>
            <a:noAutofit/>
          </a:bodyPr>
          <a:lstStyle/>
          <a:p>
            <a:r>
              <a:rPr lang="en-US" sz="3200" err="1">
                <a:latin typeface="Arial"/>
                <a:cs typeface="Arial"/>
              </a:rPr>
              <a:t>II.b</a:t>
            </a:r>
            <a:r>
              <a:rPr lang="en-US" sz="3200">
                <a:latin typeface="Arial"/>
                <a:cs typeface="Arial"/>
              </a:rPr>
              <a:t>. Public Services</a:t>
            </a:r>
            <a:br>
              <a:rPr lang="en-US" sz="3200">
                <a:latin typeface="Arial"/>
                <a:cs typeface="Arial"/>
              </a:rPr>
            </a:br>
            <a:r>
              <a:rPr lang="en-US" sz="2800">
                <a:latin typeface="Arial"/>
                <a:cs typeface="Arial"/>
              </a:rPr>
              <a:t>Catholic Charities of the Archdiocese of Galveston-Houston </a:t>
            </a:r>
            <a:r>
              <a:rPr lang="en-US" sz="2400">
                <a:latin typeface="Arial"/>
                <a:cs typeface="Arial"/>
              </a:rPr>
              <a:t>(All Districts)</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502999" y="1490974"/>
            <a:ext cx="8149846" cy="2859124"/>
          </a:xfrm>
        </p:spPr>
        <p:txBody>
          <a:bodyPr vert="horz" lIns="91440" tIns="45720" rIns="91440" bIns="45720" rtlCol="0" anchor="t">
            <a:noAutofit/>
          </a:bodyPr>
          <a:lstStyle/>
          <a:p>
            <a:pPr marL="0" indent="0" algn="just" fontAlgn="base">
              <a:buNone/>
            </a:pPr>
            <a:endParaRPr lang="en-US" sz="2000">
              <a:solidFill>
                <a:schemeClr val="tx2"/>
              </a:solidFill>
            </a:endParaRPr>
          </a:p>
          <a:p>
            <a:pPr marL="0" indent="0" algn="just" fontAlgn="base">
              <a:buNone/>
            </a:pPr>
            <a:r>
              <a:rPr lang="en-US" sz="2000">
                <a:solidFill>
                  <a:schemeClr val="tx2"/>
                </a:solidFill>
              </a:rPr>
              <a:t> </a:t>
            </a:r>
          </a:p>
          <a:p>
            <a:pPr marL="0" indent="0" algn="just" fontAlgn="base">
              <a:buNone/>
            </a:pPr>
            <a:endParaRPr lang="en-US" sz="2000">
              <a:solidFill>
                <a:schemeClr val="tx2"/>
              </a:solidFill>
            </a:endParaRPr>
          </a:p>
        </p:txBody>
      </p:sp>
      <p:sp>
        <p:nvSpPr>
          <p:cNvPr id="5" name="TextBox 4">
            <a:extLst>
              <a:ext uri="{FF2B5EF4-FFF2-40B4-BE49-F238E27FC236}">
                <a16:creationId xmlns:a16="http://schemas.microsoft.com/office/drawing/2014/main" id="{4F0E7DE6-7FE2-4ED1-A536-B1B4B08B5C6B}"/>
              </a:ext>
            </a:extLst>
          </p:cNvPr>
          <p:cNvSpPr txBox="1"/>
          <p:nvPr/>
        </p:nvSpPr>
        <p:spPr>
          <a:xfrm>
            <a:off x="699910" y="2054581"/>
            <a:ext cx="7665157" cy="1631216"/>
          </a:xfrm>
          <a:prstGeom prst="rect">
            <a:avLst/>
          </a:prstGeom>
          <a:noFill/>
        </p:spPr>
        <p:txBody>
          <a:bodyPr wrap="square" rtlCol="0">
            <a:spAutoFit/>
          </a:bodyPr>
          <a:lstStyle/>
          <a:p>
            <a:pPr algn="just"/>
            <a:r>
              <a:rPr lang="en-US" sz="2000">
                <a:solidFill>
                  <a:schemeClr val="tx2"/>
                </a:solidFill>
                <a:latin typeface="+mj-lt"/>
              </a:rPr>
              <a:t>Catholic Charities began receiving grant funds for various activities through the City in 2003.   </a:t>
            </a:r>
          </a:p>
          <a:p>
            <a:pPr algn="just"/>
            <a:endParaRPr lang="en-US" sz="2000">
              <a:solidFill>
                <a:schemeClr val="tx2"/>
              </a:solidFill>
              <a:latin typeface="+mj-lt"/>
            </a:endParaRPr>
          </a:p>
          <a:p>
            <a:pPr algn="just"/>
            <a:r>
              <a:rPr lang="en-US" sz="2000">
                <a:solidFill>
                  <a:schemeClr val="tx2"/>
                </a:solidFill>
                <a:latin typeface="+mj-lt"/>
              </a:rPr>
              <a:t>This agreement provides funding from October 1, 2020 September 30, 2022.  </a:t>
            </a:r>
            <a:endParaRPr lang="en-US" sz="2000">
              <a:solidFill>
                <a:schemeClr val="tx2"/>
              </a:solidFill>
              <a:latin typeface="+mj-lt"/>
              <a:cs typeface="Arial" panose="020B0604020202020204" pitchFamily="34" charset="0"/>
            </a:endParaRPr>
          </a:p>
        </p:txBody>
      </p:sp>
      <p:graphicFrame>
        <p:nvGraphicFramePr>
          <p:cNvPr id="4" name="Table 3">
            <a:extLst>
              <a:ext uri="{FF2B5EF4-FFF2-40B4-BE49-F238E27FC236}">
                <a16:creationId xmlns:a16="http://schemas.microsoft.com/office/drawing/2014/main" id="{3BA296F4-A76F-41CF-BD1A-4E553186BD57}"/>
              </a:ext>
            </a:extLst>
          </p:cNvPr>
          <p:cNvGraphicFramePr>
            <a:graphicFrameLocks noGrp="1"/>
          </p:cNvGraphicFramePr>
          <p:nvPr>
            <p:extLst>
              <p:ext uri="{D42A27DB-BD31-4B8C-83A1-F6EECF244321}">
                <p14:modId xmlns:p14="http://schemas.microsoft.com/office/powerpoint/2010/main" val="4083340575"/>
              </p:ext>
            </p:extLst>
          </p:nvPr>
        </p:nvGraphicFramePr>
        <p:xfrm>
          <a:off x="801511" y="4046792"/>
          <a:ext cx="7563556" cy="1463040"/>
        </p:xfrm>
        <a:graphic>
          <a:graphicData uri="http://schemas.openxmlformats.org/drawingml/2006/table">
            <a:tbl>
              <a:tblPr/>
              <a:tblGrid>
                <a:gridCol w="4244622">
                  <a:extLst>
                    <a:ext uri="{9D8B030D-6E8A-4147-A177-3AD203B41FA5}">
                      <a16:colId xmlns:a16="http://schemas.microsoft.com/office/drawing/2014/main" val="1710384029"/>
                    </a:ext>
                  </a:extLst>
                </a:gridCol>
                <a:gridCol w="2122311">
                  <a:extLst>
                    <a:ext uri="{9D8B030D-6E8A-4147-A177-3AD203B41FA5}">
                      <a16:colId xmlns:a16="http://schemas.microsoft.com/office/drawing/2014/main" val="2877484681"/>
                    </a:ext>
                  </a:extLst>
                </a:gridCol>
                <a:gridCol w="1196623">
                  <a:extLst>
                    <a:ext uri="{9D8B030D-6E8A-4147-A177-3AD203B41FA5}">
                      <a16:colId xmlns:a16="http://schemas.microsoft.com/office/drawing/2014/main" val="540359364"/>
                    </a:ext>
                  </a:extLst>
                </a:gridCol>
              </a:tblGrid>
              <a:tr h="0">
                <a:tc>
                  <a:txBody>
                    <a:bodyPr/>
                    <a:lstStyle/>
                    <a:p>
                      <a:pPr algn="ctr" rtl="0" fontAlgn="base"/>
                      <a:r>
                        <a:rPr lang="en-US" sz="1800" b="1" i="0">
                          <a:solidFill>
                            <a:schemeClr val="tx2"/>
                          </a:solidFill>
                          <a:effectLst/>
                          <a:latin typeface="Arial" panose="020B0604020202020204" pitchFamily="34" charset="0"/>
                        </a:rPr>
                        <a:t>FUNDING SOURCE</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1" i="0">
                          <a:solidFill>
                            <a:schemeClr val="tx2"/>
                          </a:solidFill>
                          <a:effectLst/>
                          <a:latin typeface="Arial" panose="020B0604020202020204" pitchFamily="34" charset="0"/>
                        </a:rPr>
                        <a:t>AMOUNT</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1" i="0">
                          <a:solidFill>
                            <a:schemeClr val="tx2"/>
                          </a:solidFill>
                          <a:effectLst/>
                          <a:latin typeface="Arial" panose="020B0604020202020204" pitchFamily="34" charset="0"/>
                        </a:rPr>
                        <a:t>Percent</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1361611"/>
                  </a:ext>
                </a:extLst>
              </a:tr>
              <a:tr h="0">
                <a:tc>
                  <a:txBody>
                    <a:bodyPr/>
                    <a:lstStyle/>
                    <a:p>
                      <a:pPr algn="l" rtl="0" fontAlgn="base"/>
                      <a:r>
                        <a:rPr lang="en-US" sz="1800" b="0" i="0">
                          <a:solidFill>
                            <a:schemeClr val="tx2"/>
                          </a:solidFill>
                          <a:effectLst/>
                          <a:latin typeface="Arial" panose="020B0604020202020204" pitchFamily="34" charset="0"/>
                        </a:rPr>
                        <a:t>ESG-CV/CDBG-CV (Direct Services)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$2,756,267.00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90%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834086"/>
                  </a:ext>
                </a:extLst>
              </a:tr>
              <a:tr h="0">
                <a:tc>
                  <a:txBody>
                    <a:bodyPr/>
                    <a:lstStyle/>
                    <a:p>
                      <a:pPr algn="l" rtl="0" fontAlgn="base"/>
                      <a:r>
                        <a:rPr lang="en-US" sz="1800" b="0" i="0">
                          <a:solidFill>
                            <a:schemeClr val="tx2"/>
                          </a:solidFill>
                          <a:effectLst/>
                          <a:latin typeface="Arial" panose="020B0604020202020204" pitchFamily="34" charset="0"/>
                        </a:rPr>
                        <a:t>CDBG-CV (Indirect – Administration)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$275,627.00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8722404"/>
                  </a:ext>
                </a:extLst>
              </a:tr>
              <a:tr h="0">
                <a:tc>
                  <a:txBody>
                    <a:bodyPr/>
                    <a:lstStyle/>
                    <a:p>
                      <a:pPr algn="l" rtl="0" fontAlgn="base"/>
                      <a:r>
                        <a:rPr lang="en-US" sz="1800" b="1" i="0">
                          <a:solidFill>
                            <a:schemeClr val="tx2"/>
                          </a:solidFill>
                          <a:effectLst/>
                          <a:latin typeface="Arial" panose="020B0604020202020204" pitchFamily="34" charset="0"/>
                        </a:rPr>
                        <a:t>Total</a:t>
                      </a:r>
                      <a:r>
                        <a:rPr lang="en-US" sz="1800" b="0" i="0">
                          <a:solidFill>
                            <a:schemeClr val="tx2"/>
                          </a:solidFill>
                          <a:effectLst/>
                          <a:latin typeface="Arial" panose="020B0604020202020204" pitchFamily="34" charset="0"/>
                        </a:rPr>
                        <a:t>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$3,031,894.00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800" b="0" i="0">
                          <a:solidFill>
                            <a:schemeClr val="tx2"/>
                          </a:solidFill>
                          <a:effectLst/>
                          <a:latin typeface="Arial" panose="020B0604020202020204" pitchFamily="34" charset="0"/>
                        </a:rPr>
                        <a:t>100% </a:t>
                      </a:r>
                      <a:endParaRPr lang="en-US" sz="1800" b="0" i="0">
                        <a:solidFill>
                          <a:schemeClr val="tx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9191692"/>
                  </a:ext>
                </a:extLst>
              </a:tr>
            </a:tbl>
          </a:graphicData>
        </a:graphic>
      </p:graphicFrame>
    </p:spTree>
    <p:extLst>
      <p:ext uri="{BB962C8B-B14F-4D97-AF65-F5344CB8AC3E}">
        <p14:creationId xmlns:p14="http://schemas.microsoft.com/office/powerpoint/2010/main" val="270675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Cover-Left-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EE468601-C6C2-BB4D-B11B-68EE4B324DDE}"/>
    </a:ext>
  </a:extLst>
</a:theme>
</file>

<file path=ppt/theme/theme2.xml><?xml version="1.0" encoding="utf-8"?>
<a:theme xmlns:a="http://schemas.openxmlformats.org/drawingml/2006/main" name="Standard-Slide-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3.xml><?xml version="1.0" encoding="utf-8"?>
<a:theme xmlns:a="http://schemas.openxmlformats.org/drawingml/2006/main" name="Blue-Divider-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F5463391-8BDF-BE41-A652-065DE9E94EC9}"/>
    </a:ext>
  </a:extLst>
</a:theme>
</file>

<file path=ppt/theme/theme4.xml><?xml version="1.0" encoding="utf-8"?>
<a:theme xmlns:a="http://schemas.openxmlformats.org/drawingml/2006/main" name="1_Thank you Closing 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E8523C2-7B3B-AA4F-A9A2-C1281012FDB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38A4BCA2D51E448B7135B00746F89A" ma:contentTypeVersion="6" ma:contentTypeDescription="Create a new document." ma:contentTypeScope="" ma:versionID="648f4b80c2aa110aa9e60c13f4d8c8c6">
  <xsd:schema xmlns:xsd="http://www.w3.org/2001/XMLSchema" xmlns:xs="http://www.w3.org/2001/XMLSchema" xmlns:p="http://schemas.microsoft.com/office/2006/metadata/properties" xmlns:ns2="a13deaee-fab8-46fc-b958-1d0653a42bec" xmlns:ns3="404fbda3-7c86-46a7-9a9a-962dc390072d" targetNamespace="http://schemas.microsoft.com/office/2006/metadata/properties" ma:root="true" ma:fieldsID="9d4fffdea93e53f26e45ad8a129e798d" ns2:_="" ns3:_="">
    <xsd:import namespace="a13deaee-fab8-46fc-b958-1d0653a42bec"/>
    <xsd:import namespace="404fbda3-7c86-46a7-9a9a-962dc39007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eaee-fab8-46fc-b958-1d0653a42b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4fbda3-7c86-46a7-9a9a-962dc390072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B9D86A-0251-4730-8D92-80BCF6EC8AEF}">
  <ds:schemaRefs>
    <ds:schemaRef ds:uri="http://www.w3.org/XML/1998/namespace"/>
    <ds:schemaRef ds:uri="http://schemas.microsoft.com/office/2006/documentManagement/types"/>
    <ds:schemaRef ds:uri="http://schemas.microsoft.com/office/2006/metadata/properties"/>
    <ds:schemaRef ds:uri="a13deaee-fab8-46fc-b958-1d0653a42bec"/>
    <ds:schemaRef ds:uri="http://purl.org/dc/dcmitype/"/>
    <ds:schemaRef ds:uri="404fbda3-7c86-46a7-9a9a-962dc390072d"/>
    <ds:schemaRef ds:uri="http://purl.org/dc/elements/1.1/"/>
    <ds:schemaRef ds:uri="http://schemas.openxmlformats.org/package/2006/metadata/core-properties"/>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9D54D074-9044-4D6A-976B-6A62BEDAF6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deaee-fab8-46fc-b958-1d0653a42bec"/>
    <ds:schemaRef ds:uri="404fbda3-7c86-46a7-9a9a-962dc3900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CE2189-03D5-4FEB-AA52-21F75D5EF6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TotalTime>
  <Words>1424</Words>
  <Application>Microsoft Office PowerPoint</Application>
  <PresentationFormat>On-screen Show (4:3)</PresentationFormat>
  <Paragraphs>442</Paragraphs>
  <Slides>61</Slides>
  <Notes>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61</vt:i4>
      </vt:variant>
    </vt:vector>
  </HeadingPairs>
  <TitlesOfParts>
    <vt:vector size="70" baseType="lpstr">
      <vt:lpstr>Arial</vt:lpstr>
      <vt:lpstr>Arial Black</vt:lpstr>
      <vt:lpstr>Calibri</vt:lpstr>
      <vt:lpstr>Segoe UI</vt:lpstr>
      <vt:lpstr>Times New Roman</vt:lpstr>
      <vt:lpstr>Cover-Left-HCD</vt:lpstr>
      <vt:lpstr>Standard-Slide-HCD</vt:lpstr>
      <vt:lpstr>Blue-Divider-HCD</vt:lpstr>
      <vt:lpstr>1_Thank you Closing HCD</vt:lpstr>
      <vt:lpstr>Housing &amp; Community Affairs Committee</vt:lpstr>
      <vt:lpstr>HCDD Agenda</vt:lpstr>
      <vt:lpstr>The CARES Act</vt:lpstr>
      <vt:lpstr>The Way Home Covid CARES Housing Plan</vt:lpstr>
      <vt:lpstr>The Way Home Covid CARES Housing Plan</vt:lpstr>
      <vt:lpstr>II.a. Public Services Career and Recovery Resources, Inc. (All Districts)  </vt:lpstr>
      <vt:lpstr>II.a. Public Services Career and Recovery Resources, Inc.  (All Districts)</vt:lpstr>
      <vt:lpstr>II.b. Public Services Catholic Charities of the Archdiocese of Galveston-Houston (All Districts)</vt:lpstr>
      <vt:lpstr>II.b. Public Services Catholic Charities of the Archdiocese of Galveston-Houston (All Districts)</vt:lpstr>
      <vt:lpstr>II.c. Public Services SEARCH (All Districts)</vt:lpstr>
      <vt:lpstr>II.c. Public Services SEARCH (All Districts)</vt:lpstr>
      <vt:lpstr>II.d. Public Services Endeavors (All Districts)</vt:lpstr>
      <vt:lpstr>II.d. Public Services Endeavors (All Districts)</vt:lpstr>
      <vt:lpstr>II.d. Public Services Spring Branch Community Health Center (All Districts)</vt:lpstr>
      <vt:lpstr>II.d. Public Services Spring Branch Community Health Center (All Districts)</vt:lpstr>
      <vt:lpstr>Citywide Map of Multifamily Projects</vt:lpstr>
      <vt:lpstr>III. Multifamily Overview: Funding</vt:lpstr>
      <vt:lpstr>III. Multifamily Overview: Affordability</vt:lpstr>
      <vt:lpstr>III.a. Multifamily Canal Street Lofts (District H)</vt:lpstr>
      <vt:lpstr>III.a. Multifamily Canal Street Lofts (District H)</vt:lpstr>
      <vt:lpstr>III.a. Multifamily Canal Street Lofts (District H)</vt:lpstr>
      <vt:lpstr>III.a. Multifamily Canal Street Lofts (District H)</vt:lpstr>
      <vt:lpstr>III.b. Multifamily Heritage Senior Residences (District C)</vt:lpstr>
      <vt:lpstr>III.b. Multifamily Heritage Senior Residence (District C)</vt:lpstr>
      <vt:lpstr>III.b. Multifamily Heritage Senior Residence (District C)</vt:lpstr>
      <vt:lpstr>III.b. Multifamily Heritage Senior Residence (District C)</vt:lpstr>
      <vt:lpstr>III.c. Multifamily New Hope Housing – Savoy (District J)</vt:lpstr>
      <vt:lpstr>III.c. Multifamily New Hope Housing – Savoy (District J)</vt:lpstr>
      <vt:lpstr>III.c. Multifamily New Hope Housing – Savoy (District J)</vt:lpstr>
      <vt:lpstr>III.c. Multifamily New Hope Housing – Savoy (District J)</vt:lpstr>
      <vt:lpstr>III.d. Multifamily Regency Lofts (District D)</vt:lpstr>
      <vt:lpstr>III.d. Multifamily Regency Lofts (District D)</vt:lpstr>
      <vt:lpstr>III.d. Multifamily Regency Lofts (District D)</vt:lpstr>
      <vt:lpstr>III.d. Multifamily Regency Lofts (District D)</vt:lpstr>
      <vt:lpstr>III.e. Multifamily Campanile on Briar Hollow (District G)</vt:lpstr>
      <vt:lpstr>III.e. Multifamily Campanile on Briar Hollow (District G)</vt:lpstr>
      <vt:lpstr>III.e. Multifamily Campanile on Briar Hollow (District G)</vt:lpstr>
      <vt:lpstr>III.e. Multifamily Campanile on Briar Hollow (District G)</vt:lpstr>
      <vt:lpstr> DIRECTOR’S COMMENTS</vt:lpstr>
      <vt:lpstr>Virtual Community Office Hours</vt:lpstr>
      <vt:lpstr> UNDER CONSTRUCTION</vt:lpstr>
      <vt:lpstr>Telomarket</vt:lpstr>
      <vt:lpstr>Telomarket</vt:lpstr>
      <vt:lpstr>Telomarket</vt:lpstr>
      <vt:lpstr>Park Yellowstone Rehab</vt:lpstr>
      <vt:lpstr>Park Yellowstone Rehab</vt:lpstr>
      <vt:lpstr>Park Yellowstone Rehab</vt:lpstr>
      <vt:lpstr>Park Yellowstone Rehab</vt:lpstr>
      <vt:lpstr>Pleasant Hill Village  Retirement Community</vt:lpstr>
      <vt:lpstr>Pleasant Hill Retirement Community</vt:lpstr>
      <vt:lpstr>HoAP Trinity Gardens</vt:lpstr>
      <vt:lpstr>HoAP Trinity Gardens</vt:lpstr>
      <vt:lpstr>Mayor's Press Briefing Rental Assistance Program</vt:lpstr>
      <vt:lpstr>Mayor's Press Briefing Rental Assistance Program</vt:lpstr>
      <vt:lpstr>Mayor's Press Briefing Rental Assistance Program</vt:lpstr>
      <vt:lpstr>Homebuyer Assistance Program</vt:lpstr>
      <vt:lpstr>Single Family Home Repair Program</vt:lpstr>
      <vt:lpstr>New Home Development Program</vt:lpstr>
      <vt:lpstr>Other Programs (Fiscal Year to Date)</vt:lpstr>
      <vt:lpstr>Spending by Program Area  FY21 (to date) vs. FY20</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Moore, Juanita - HCD</dc:creator>
  <cp:lastModifiedBy>Arce, Eliezer - HCD</cp:lastModifiedBy>
  <cp:revision>1</cp:revision>
  <cp:lastPrinted>2020-03-20T17:22:12Z</cp:lastPrinted>
  <dcterms:created xsi:type="dcterms:W3CDTF">2020-01-29T19:13:22Z</dcterms:created>
  <dcterms:modified xsi:type="dcterms:W3CDTF">2020-09-14T15:54:17Z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0x010100E138A4BCA2D51E448B7135B00746F89A</vt:lpwstr>
  </property>
</Properties>
</file>