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6" r:id="rId2"/>
    <p:sldId id="277" r:id="rId3"/>
    <p:sldId id="278" r:id="rId4"/>
    <p:sldId id="279" r:id="rId5"/>
    <p:sldId id="270" r:id="rId6"/>
    <p:sldId id="280" r:id="rId7"/>
    <p:sldId id="281" r:id="rId8"/>
    <p:sldId id="282" r:id="rId9"/>
    <p:sldId id="283" r:id="rId10"/>
    <p:sldId id="284" r:id="rId11"/>
    <p:sldId id="285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06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158" autoAdjust="0"/>
  </p:normalViewPr>
  <p:slideViewPr>
    <p:cSldViewPr>
      <p:cViewPr>
        <p:scale>
          <a:sx n="50" d="100"/>
          <a:sy n="50" d="100"/>
        </p:scale>
        <p:origin x="-3372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png"/><Relationship Id="rId16" Type="http://schemas.openxmlformats.org/officeDocument/2006/relationships/image" Target="../media/image26.jpeg"/><Relationship Id="rId1" Type="http://schemas.openxmlformats.org/officeDocument/2006/relationships/image" Target="../media/image11.png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png"/><Relationship Id="rId16" Type="http://schemas.openxmlformats.org/officeDocument/2006/relationships/image" Target="../media/image26.jpeg"/><Relationship Id="rId1" Type="http://schemas.openxmlformats.org/officeDocument/2006/relationships/image" Target="../media/image11.png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5F564-DB4E-44D3-91C0-09144F2DF316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5A7D89-324A-4696-9843-CDED09A16BBA}">
      <dgm:prSet phldrT="[Text]"/>
      <dgm:spPr/>
      <dgm:t>
        <a:bodyPr/>
        <a:lstStyle/>
        <a:p>
          <a:r>
            <a:rPr lang="en-US" dirty="0" smtClean="0">
              <a:latin typeface="Bodoni MT" panose="02070603080606020203" pitchFamily="18" charset="0"/>
            </a:rPr>
            <a:t>LE Partners</a:t>
          </a:r>
          <a:endParaRPr lang="en-US" dirty="0">
            <a:latin typeface="Bodoni MT" panose="02070603080606020203" pitchFamily="18" charset="0"/>
          </a:endParaRPr>
        </a:p>
      </dgm:t>
    </dgm:pt>
    <dgm:pt modelId="{2531C456-BF19-41C6-B38A-5C02673B2DDB}" type="parTrans" cxnId="{C3996AA5-451A-4870-A9AA-A08419DFBF9A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3C32D9DF-1AAD-47BB-B018-6D85B86B4970}" type="sibTrans" cxnId="{C3996AA5-451A-4870-A9AA-A08419DFBF9A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BA5E5369-65D4-4128-94D6-A4CB1D61B3C5}">
      <dgm:prSet phldrT="[Text]" custT="1"/>
      <dgm:spPr/>
      <dgm:t>
        <a:bodyPr/>
        <a:lstStyle/>
        <a:p>
          <a:r>
            <a:rPr lang="en-US" sz="1200" b="1" dirty="0" smtClean="0">
              <a:latin typeface="Bodoni MT" panose="02070603080606020203" pitchFamily="18" charset="0"/>
            </a:rPr>
            <a:t>FBI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E7A63BAD-5321-45F5-A55E-EFD8FA065E65}" type="parTrans" cxnId="{C0D7A6AA-8940-41D1-9C5B-0239D16ED9E8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EAEBA049-204B-4187-953D-DA62F54ECAA9}" type="sibTrans" cxnId="{C0D7A6AA-8940-41D1-9C5B-0239D16ED9E8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2AA95816-CEAF-4AF2-9B3F-A608AA17409D}">
      <dgm:prSet phldrT="[Text]" custT="1"/>
      <dgm:spPr/>
      <dgm:t>
        <a:bodyPr/>
        <a:lstStyle/>
        <a:p>
          <a:r>
            <a:rPr lang="en-US" sz="1200" b="1" dirty="0" smtClean="0">
              <a:latin typeface="Bodoni MT" panose="02070603080606020203" pitchFamily="18" charset="0"/>
            </a:rPr>
            <a:t>DPS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68506E51-2FC5-425B-92D4-B2809169E3F7}" type="parTrans" cxnId="{80578596-047B-4DB8-BC99-850543A83F75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3C8793A9-F3B6-4910-AFFE-502406A1FFF6}" type="sibTrans" cxnId="{80578596-047B-4DB8-BC99-850543A83F75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9A84A371-1181-4CCB-AA14-93719EA4AF09}">
      <dgm:prSet phldrT="[Text]" custT="1"/>
      <dgm:spPr/>
      <dgm:t>
        <a:bodyPr/>
        <a:lstStyle/>
        <a:p>
          <a:r>
            <a:rPr lang="en-US" sz="1200" b="1" dirty="0" err="1" smtClean="0">
              <a:latin typeface="Bodoni MT" panose="02070603080606020203" pitchFamily="18" charset="0"/>
            </a:rPr>
            <a:t>TABC</a:t>
          </a:r>
          <a:endParaRPr lang="en-US" sz="1200" b="1" dirty="0" smtClean="0">
            <a:latin typeface="Bodoni MT" panose="02070603080606020203" pitchFamily="18" charset="0"/>
          </a:endParaRPr>
        </a:p>
      </dgm:t>
    </dgm:pt>
    <dgm:pt modelId="{DAC0D542-02E4-4600-9200-69417589A1AC}" type="parTrans" cxnId="{DDD31CA5-45AC-4DCD-B5B1-1E2F6EAF22D1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26BED05A-24EC-4830-B4F4-4206F7458DAE}" type="sibTrans" cxnId="{DDD31CA5-45AC-4DCD-B5B1-1E2F6EAF22D1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B7C16602-5F08-46AE-86AF-B43939C495CC}">
      <dgm:prSet phldrT="[Text]" custT="1"/>
      <dgm:spPr/>
      <dgm:t>
        <a:bodyPr/>
        <a:lstStyle/>
        <a:p>
          <a:r>
            <a:rPr lang="en-US" sz="1200" b="1" dirty="0" smtClean="0">
              <a:latin typeface="Bodoni MT" panose="02070603080606020203" pitchFamily="18" charset="0"/>
            </a:rPr>
            <a:t>Comptrollers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8206D220-C599-468E-BA7B-10E7F7F88D33}" type="parTrans" cxnId="{356FA4B7-4ACF-4873-8163-EB0039C7F134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DCD75CAB-C154-4686-B007-70D4B6D98451}" type="sibTrans" cxnId="{356FA4B7-4ACF-4873-8163-EB0039C7F134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CACE774C-4541-44BD-A12E-418A4D4D19D2}">
      <dgm:prSet phldrT="[Text]"/>
      <dgm:spPr/>
      <dgm:t>
        <a:bodyPr/>
        <a:lstStyle/>
        <a:p>
          <a:r>
            <a:rPr lang="en-US" dirty="0" smtClean="0">
              <a:latin typeface="Bodoni MT" panose="02070603080606020203" pitchFamily="18" charset="0"/>
            </a:rPr>
            <a:t>Criminal Justice Partners</a:t>
          </a:r>
          <a:endParaRPr lang="en-US" dirty="0">
            <a:latin typeface="Bodoni MT" panose="02070603080606020203" pitchFamily="18" charset="0"/>
          </a:endParaRPr>
        </a:p>
      </dgm:t>
    </dgm:pt>
    <dgm:pt modelId="{E8D684B2-CB67-43D5-AA79-4178D025FE8E}" type="parTrans" cxnId="{FC0D30E0-31AC-4AEC-B9F1-73CE158B0A92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DBBEB9DA-AD9D-4665-8B7C-2D503DA2C9E8}" type="sibTrans" cxnId="{FC0D30E0-31AC-4AEC-B9F1-73CE158B0A92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E84B99A3-7B23-4BEE-BBA7-113FC0251AA0}">
      <dgm:prSet phldrT="[Text]" custT="1"/>
      <dgm:spPr/>
      <dgm:t>
        <a:bodyPr/>
        <a:lstStyle/>
        <a:p>
          <a:r>
            <a:rPr lang="en-US" sz="1200" b="1" dirty="0" smtClean="0">
              <a:latin typeface="Bodoni MT" panose="02070603080606020203" pitchFamily="18" charset="0"/>
            </a:rPr>
            <a:t>DHS </a:t>
          </a:r>
          <a:r>
            <a:rPr lang="en-US" sz="1200" b="1" dirty="0" err="1" smtClean="0">
              <a:latin typeface="Bodoni MT" panose="02070603080606020203" pitchFamily="18" charset="0"/>
            </a:rPr>
            <a:t>HSI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432D6974-5C8D-457D-81BB-D371A14AE03E}" type="parTrans" cxnId="{C85C65BE-EF6D-4FCF-93AB-72644C3CFA54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AAD21500-D7F0-4DBF-AB80-652893B52E60}" type="sibTrans" cxnId="{C85C65BE-EF6D-4FCF-93AB-72644C3CFA54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D11BDA20-61BB-4002-ABA4-63E7B7555C82}">
      <dgm:prSet phldrT="[Text]" custT="1"/>
      <dgm:spPr/>
      <dgm:t>
        <a:bodyPr/>
        <a:lstStyle/>
        <a:p>
          <a:r>
            <a:rPr lang="en-US" sz="1200" b="1" dirty="0" smtClean="0">
              <a:latin typeface="Bodoni MT" panose="02070603080606020203" pitchFamily="18" charset="0"/>
            </a:rPr>
            <a:t>HCSO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E4BDF6D1-F2E9-4566-94D9-826E6E4C7E36}" type="parTrans" cxnId="{F3098558-BE4B-426C-9CAA-86A99BD41332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6DAAA0F2-B7E5-4154-9EC7-828E36D90AAE}" type="sibTrans" cxnId="{F3098558-BE4B-426C-9CAA-86A99BD41332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5A6FFB3F-DCE1-482C-BBAE-DE9CB63E98FB}">
      <dgm:prSet phldrT="[Text]"/>
      <dgm:spPr/>
      <dgm:t>
        <a:bodyPr/>
        <a:lstStyle/>
        <a:p>
          <a:r>
            <a:rPr lang="en-US" dirty="0" smtClean="0">
              <a:latin typeface="Bodoni MT" panose="02070603080606020203" pitchFamily="18" charset="0"/>
            </a:rPr>
            <a:t>LE Partners</a:t>
          </a:r>
          <a:endParaRPr lang="en-US" dirty="0">
            <a:latin typeface="Bodoni MT" panose="02070603080606020203" pitchFamily="18" charset="0"/>
          </a:endParaRPr>
        </a:p>
      </dgm:t>
    </dgm:pt>
    <dgm:pt modelId="{79FB12E1-CC91-42CB-9D3E-7D3AEA93660B}" type="parTrans" cxnId="{02D5F778-0F7F-4BAB-A722-5F3E9EF162D5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73AE3BD6-A2CB-490B-84A8-0DF08EE5363E}" type="sibTrans" cxnId="{02D5F778-0F7F-4BAB-A722-5F3E9EF162D5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AB67099F-5BD6-46E8-80BC-71942011713A}">
      <dgm:prSet phldrT="[Text]" custT="1"/>
      <dgm:spPr/>
      <dgm:t>
        <a:bodyPr/>
        <a:lstStyle/>
        <a:p>
          <a:r>
            <a:rPr lang="en-US" sz="1200" b="1" dirty="0" smtClean="0">
              <a:latin typeface="Bodoni MT" panose="02070603080606020203" pitchFamily="18" charset="0"/>
            </a:rPr>
            <a:t>Constable Precinct 2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42E22909-4F3A-49F1-A0AD-F0D97C00A3AC}" type="parTrans" cxnId="{0EC995E5-D7FC-46A3-8F35-0AB0F95DC209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21E878C1-2C42-4D61-8F53-2A69E3D43445}" type="sibTrans" cxnId="{0EC995E5-D7FC-46A3-8F35-0AB0F95DC209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EE98B1FB-49A9-49FD-9294-7246C23CFF0E}">
      <dgm:prSet phldrT="[Text]" custT="1"/>
      <dgm:spPr/>
      <dgm:t>
        <a:bodyPr/>
        <a:lstStyle/>
        <a:p>
          <a:r>
            <a:rPr lang="en-US" sz="1200" b="1" dirty="0" smtClean="0">
              <a:latin typeface="Bodoni MT" panose="02070603080606020203" pitchFamily="18" charset="0"/>
            </a:rPr>
            <a:t>Constable Precinct 3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93DDDF98-5FBF-4F7B-BC62-85D944CD74C1}" type="parTrans" cxnId="{0C331B04-8825-454E-8494-D324F088ADEE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637E99DA-1BF1-470B-B7AF-A742BE215059}" type="sibTrans" cxnId="{0C331B04-8825-454E-8494-D324F088ADEE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929B9C0F-6981-473F-B955-737A081240D2}">
      <dgm:prSet phldrT="[Text]" custT="1"/>
      <dgm:spPr/>
      <dgm:t>
        <a:bodyPr/>
        <a:lstStyle/>
        <a:p>
          <a:r>
            <a:rPr lang="en-US" sz="1200" b="1" dirty="0" smtClean="0">
              <a:latin typeface="Bodoni MT" panose="02070603080606020203" pitchFamily="18" charset="0"/>
            </a:rPr>
            <a:t>Constable Precinct 4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0BDB5755-A906-4A5F-BA51-C78CFE95C566}" type="parTrans" cxnId="{8F418930-C709-43B1-B518-0F74C1F77114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02EC6F65-F9C2-4731-9B12-8611443CFCED}" type="sibTrans" cxnId="{8F418930-C709-43B1-B518-0F74C1F77114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04526EE6-7CF8-4D79-8860-66C038DF62A2}">
      <dgm:prSet phldrT="[Text]" custT="1"/>
      <dgm:spPr/>
      <dgm:t>
        <a:bodyPr/>
        <a:lstStyle/>
        <a:p>
          <a:r>
            <a:rPr lang="en-US" sz="1200" b="1" dirty="0" smtClean="0">
              <a:latin typeface="Bodoni MT" panose="02070603080606020203" pitchFamily="18" charset="0"/>
            </a:rPr>
            <a:t>Constable Precinct 5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8BCB88E7-B8B6-49DF-A339-3B2EA834684F}" type="parTrans" cxnId="{59D78523-D6C3-44DF-B2EF-2C715DCD93B6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4C829D0F-757E-45A1-9F38-D84D6E03A60A}" type="sibTrans" cxnId="{59D78523-D6C3-44DF-B2EF-2C715DCD93B6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E6A4665A-29A6-4B2C-8C8F-94B4D7E0B0EF}">
      <dgm:prSet phldrT="[Text]" custT="1"/>
      <dgm:spPr/>
      <dgm:t>
        <a:bodyPr/>
        <a:lstStyle/>
        <a:p>
          <a:r>
            <a:rPr lang="en-US" sz="1200" b="1" dirty="0" smtClean="0">
              <a:latin typeface="Bodoni MT" panose="02070603080606020203" pitchFamily="18" charset="0"/>
            </a:rPr>
            <a:t>Constable Precinct 6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9AA9004C-29D8-4D15-A6A1-9D495B766B65}" type="parTrans" cxnId="{C9729810-0E76-471D-8DAA-D0F7D3337B59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6116F880-0543-4D55-BE88-5755DF308A34}" type="sibTrans" cxnId="{C9729810-0E76-471D-8DAA-D0F7D3337B59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0EEE7010-F010-4820-8853-AB277C645CFF}">
      <dgm:prSet phldrT="[Text]" custT="1"/>
      <dgm:spPr/>
      <dgm:t>
        <a:bodyPr/>
        <a:lstStyle/>
        <a:p>
          <a:r>
            <a:rPr lang="en-US" sz="1200" b="1" dirty="0" smtClean="0">
              <a:latin typeface="Bodoni MT" panose="02070603080606020203" pitchFamily="18" charset="0"/>
            </a:rPr>
            <a:t>Constable Precinct 7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926CB41C-4760-4C9B-9D4A-F5E33D762866}" type="parTrans" cxnId="{6121454C-0109-46CD-ACE6-92AD53DB016C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86DCA064-9205-4F8E-AD09-B1419C14C2A0}" type="sibTrans" cxnId="{6121454C-0109-46CD-ACE6-92AD53DB016C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962AF51D-10CC-4553-93C9-9D79CDFD35C8}">
      <dgm:prSet phldrT="[Text]" custT="1"/>
      <dgm:spPr/>
      <dgm:t>
        <a:bodyPr/>
        <a:lstStyle/>
        <a:p>
          <a:r>
            <a:rPr lang="en-US" sz="1200" b="1" dirty="0" smtClean="0">
              <a:latin typeface="Bodoni MT" panose="02070603080606020203" pitchFamily="18" charset="0"/>
            </a:rPr>
            <a:t>Constable Precinct 8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8B23914B-C71B-4C65-8201-D6BD92E1F419}" type="parTrans" cxnId="{2E0A6760-C0B3-4AE9-B4F1-FA8B28537174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3B345CDB-9A46-4992-BEB0-A059726B3299}" type="sibTrans" cxnId="{2E0A6760-C0B3-4AE9-B4F1-FA8B28537174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5C118CC6-EA80-4340-8719-B8D423347747}">
      <dgm:prSet phldrT="[Text]" custT="1"/>
      <dgm:spPr/>
      <dgm:t>
        <a:bodyPr/>
        <a:lstStyle/>
        <a:p>
          <a:r>
            <a:rPr lang="en-US" sz="1200" b="1" smtClean="0">
              <a:latin typeface="Bodoni MT" panose="02070603080606020203" pitchFamily="18" charset="0"/>
            </a:rPr>
            <a:t>HPD Vice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F245E8C3-2307-4D9B-AC31-B64AC8BCA6FF}" type="parTrans" cxnId="{1A734C0C-EA2F-42FB-9E45-5A63054A40C4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CD26EE16-9CDF-4D6B-8AAE-FEF7757C06D3}" type="sibTrans" cxnId="{1A734C0C-EA2F-42FB-9E45-5A63054A40C4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81263399-6315-46E9-8BCF-8F890735B98C}">
      <dgm:prSet phldrT="[Text]" custT="1"/>
      <dgm:spPr/>
      <dgm:t>
        <a:bodyPr/>
        <a:lstStyle/>
        <a:p>
          <a:r>
            <a:rPr lang="en-US" sz="1200" b="1" dirty="0" smtClean="0">
              <a:latin typeface="Bodoni MT" panose="02070603080606020203" pitchFamily="18" charset="0"/>
            </a:rPr>
            <a:t>HPD Narcotics Forfeiture Abatement Seizure Team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47A1E4BB-76B8-4B46-B0D0-287F49C80797}" type="parTrans" cxnId="{B581DAF3-E271-4C72-ACA8-D327AD766B1D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769FA1C2-C0EF-4630-8A37-A4577DCC7B4D}" type="sibTrans" cxnId="{B581DAF3-E271-4C72-ACA8-D327AD766B1D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7405163C-1E37-4DFE-B40D-51C605CC2EBE}">
      <dgm:prSet phldrT="[Text]" custT="1"/>
      <dgm:spPr/>
      <dgm:t>
        <a:bodyPr/>
        <a:lstStyle/>
        <a:p>
          <a:r>
            <a:rPr lang="en-US" sz="1200" b="1" dirty="0" err="1" smtClean="0">
              <a:latin typeface="Bodoni MT" panose="02070603080606020203" pitchFamily="18" charset="0"/>
            </a:rPr>
            <a:t>HCDA’s</a:t>
          </a:r>
          <a:r>
            <a:rPr lang="en-US" sz="1200" b="1" dirty="0" smtClean="0">
              <a:latin typeface="Bodoni MT" panose="02070603080606020203" pitchFamily="18" charset="0"/>
            </a:rPr>
            <a:t> Office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B0A040AD-0036-4144-A304-079EC4F4986D}" type="parTrans" cxnId="{370A951F-A30B-4063-AB17-74FD294BB458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88366874-E2B6-4B90-942B-7D5112966F3E}" type="sibTrans" cxnId="{370A951F-A30B-4063-AB17-74FD294BB458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05855BD6-A4C8-4E85-B18E-96968ABAB078}">
      <dgm:prSet phldrT="[Text]" custT="1"/>
      <dgm:spPr/>
      <dgm:t>
        <a:bodyPr/>
        <a:lstStyle/>
        <a:p>
          <a:r>
            <a:rPr lang="en-US" sz="1200" b="1" dirty="0" smtClean="0">
              <a:latin typeface="Bodoni MT" panose="02070603080606020203" pitchFamily="18" charset="0"/>
            </a:rPr>
            <a:t>Harris County Attorney’s Office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7CF293B3-E000-4833-8453-40B3F807EA8A}" type="parTrans" cxnId="{CF474D14-C597-437A-AAD3-9E27E9DCD98E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A40F9EF0-926B-493A-B8D5-194D7D283582}" type="sibTrans" cxnId="{CF474D14-C597-437A-AAD3-9E27E9DCD98E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89B6A52D-8F2C-4900-A5B8-1233300E4A2D}">
      <dgm:prSet phldrT="[Text]" custT="1"/>
      <dgm:spPr/>
      <dgm:t>
        <a:bodyPr/>
        <a:lstStyle/>
        <a:p>
          <a:r>
            <a:rPr lang="en-US" sz="1200" b="1" dirty="0" smtClean="0">
              <a:latin typeface="Bodoni MT" panose="02070603080606020203" pitchFamily="18" charset="0"/>
            </a:rPr>
            <a:t>City of Houston Legal Department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48942F1A-1B13-49EE-81A8-5AE540AF91FF}" type="parTrans" cxnId="{866E9635-073A-4594-9C82-A66075DBA6A8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92475E81-9609-4C9F-AF08-B250F0BDCAEA}" type="sibTrans" cxnId="{866E9635-073A-4594-9C82-A66075DBA6A8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96852BC9-465F-4CD6-9B58-E95663D8E338}">
      <dgm:prSet phldrT="[Text]" custT="1"/>
      <dgm:spPr/>
      <dgm:t>
        <a:bodyPr/>
        <a:lstStyle/>
        <a:p>
          <a:r>
            <a:rPr lang="en-US" sz="1200" b="1" dirty="0" smtClean="0">
              <a:latin typeface="Bodoni MT" panose="02070603080606020203" pitchFamily="18" charset="0"/>
            </a:rPr>
            <a:t>Houston Fire Department Fire Marshal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90000D78-E473-40C3-B275-7004AA67484F}" type="sibTrans" cxnId="{18AAE249-ED46-4D29-A4AD-71A36E7A90DE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0F120EEA-AC4A-4B4D-AEC8-2A81AB678816}" type="parTrans" cxnId="{18AAE249-ED46-4D29-A4AD-71A36E7A90DE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F142E882-3B27-4443-8A80-3A99B0A19296}">
      <dgm:prSet phldrT="[Text]" custT="1"/>
      <dgm:spPr/>
      <dgm:t>
        <a:bodyPr/>
        <a:lstStyle/>
        <a:p>
          <a:r>
            <a:rPr lang="en-US" sz="1200" b="1" dirty="0" smtClean="0">
              <a:latin typeface="Bodoni MT" panose="02070603080606020203" pitchFamily="18" charset="0"/>
            </a:rPr>
            <a:t>Constable Precinct 1</a:t>
          </a:r>
          <a:endParaRPr lang="en-US" sz="1200" b="1" dirty="0">
            <a:latin typeface="Bodoni MT" panose="02070603080606020203" pitchFamily="18" charset="0"/>
          </a:endParaRPr>
        </a:p>
      </dgm:t>
    </dgm:pt>
    <dgm:pt modelId="{4B9B0F24-EEA0-4D05-89A4-23E25F141C2C}" type="parTrans" cxnId="{97D7AAFC-10B6-400F-9835-C6B02F41AC38}">
      <dgm:prSet/>
      <dgm:spPr/>
      <dgm:t>
        <a:bodyPr/>
        <a:lstStyle/>
        <a:p>
          <a:endParaRPr lang="en-US"/>
        </a:p>
      </dgm:t>
    </dgm:pt>
    <dgm:pt modelId="{1CF6A84C-62A3-495E-AE50-C265150538EE}" type="sibTrans" cxnId="{97D7AAFC-10B6-400F-9835-C6B02F41AC38}">
      <dgm:prSet/>
      <dgm:spPr/>
      <dgm:t>
        <a:bodyPr/>
        <a:lstStyle/>
        <a:p>
          <a:endParaRPr lang="en-US"/>
        </a:p>
      </dgm:t>
    </dgm:pt>
    <dgm:pt modelId="{5E1595F8-65A4-40CD-9C2D-B9B040AA803F}" type="pres">
      <dgm:prSet presAssocID="{1EB5F564-DB4E-44D3-91C0-09144F2DF31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CB1938D-3BD7-407F-9FAA-CA17FCC90831}" type="pres">
      <dgm:prSet presAssocID="{C65A7D89-324A-4696-9843-CDED09A16BBA}" presName="root" presStyleCnt="0">
        <dgm:presLayoutVars>
          <dgm:chMax/>
          <dgm:chPref val="4"/>
        </dgm:presLayoutVars>
      </dgm:prSet>
      <dgm:spPr/>
    </dgm:pt>
    <dgm:pt modelId="{2DBD39E5-BEF0-4A8B-A26B-50BAAF60850A}" type="pres">
      <dgm:prSet presAssocID="{C65A7D89-324A-4696-9843-CDED09A16BBA}" presName="rootComposite" presStyleCnt="0">
        <dgm:presLayoutVars/>
      </dgm:prSet>
      <dgm:spPr/>
    </dgm:pt>
    <dgm:pt modelId="{6CFC1062-E99E-4702-ABD9-0ECCA7618737}" type="pres">
      <dgm:prSet presAssocID="{C65A7D89-324A-4696-9843-CDED09A16BBA}" presName="rootText" presStyleLbl="node0" presStyleIdx="0" presStyleCnt="3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A05FE93-51CB-46D1-B2BB-63D573E0211E}" type="pres">
      <dgm:prSet presAssocID="{C65A7D89-324A-4696-9843-CDED09A16BBA}" presName="childShape" presStyleCnt="0">
        <dgm:presLayoutVars>
          <dgm:chMax val="0"/>
          <dgm:chPref val="0"/>
        </dgm:presLayoutVars>
      </dgm:prSet>
      <dgm:spPr/>
    </dgm:pt>
    <dgm:pt modelId="{AF7616BB-B702-4B76-A2DD-47CFE56BF73D}" type="pres">
      <dgm:prSet presAssocID="{BA5E5369-65D4-4128-94D6-A4CB1D61B3C5}" presName="childComposite" presStyleCnt="0">
        <dgm:presLayoutVars>
          <dgm:chMax val="0"/>
          <dgm:chPref val="0"/>
        </dgm:presLayoutVars>
      </dgm:prSet>
      <dgm:spPr/>
    </dgm:pt>
    <dgm:pt modelId="{CC0CE6EE-3D42-4775-ABCB-51C511CF7A17}" type="pres">
      <dgm:prSet presAssocID="{BA5E5369-65D4-4128-94D6-A4CB1D61B3C5}" presName="Image" presStyleLbl="node1" presStyleIdx="0" presStyleCnt="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754F35D0-3FE9-4987-961D-B61AB28AB667}" type="pres">
      <dgm:prSet presAssocID="{BA5E5369-65D4-4128-94D6-A4CB1D61B3C5}" presName="childText" presStyleLbl="lnNode1" presStyleIdx="0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6AB9C-1B5E-4934-B418-35AD49D6D3DC}" type="pres">
      <dgm:prSet presAssocID="{E84B99A3-7B23-4BEE-BBA7-113FC0251AA0}" presName="childComposite" presStyleCnt="0">
        <dgm:presLayoutVars>
          <dgm:chMax val="0"/>
          <dgm:chPref val="0"/>
        </dgm:presLayoutVars>
      </dgm:prSet>
      <dgm:spPr/>
    </dgm:pt>
    <dgm:pt modelId="{F13F8363-5AE6-4EF7-BE0E-C8BC20B4AC83}" type="pres">
      <dgm:prSet presAssocID="{E84B99A3-7B23-4BEE-BBA7-113FC0251AA0}" presName="Image" presStyleLbl="node1" presStyleIdx="1" presStyleCnt="2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785B1A-3785-42F2-8D66-5CA0CBE2ACB2}" type="pres">
      <dgm:prSet presAssocID="{E84B99A3-7B23-4BEE-BBA7-113FC0251AA0}" presName="childText" presStyleLbl="lnNode1" presStyleIdx="1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2BB45-F30C-490E-B3F9-ADA16AF4CC88}" type="pres">
      <dgm:prSet presAssocID="{2AA95816-CEAF-4AF2-9B3F-A608AA17409D}" presName="childComposite" presStyleCnt="0">
        <dgm:presLayoutVars>
          <dgm:chMax val="0"/>
          <dgm:chPref val="0"/>
        </dgm:presLayoutVars>
      </dgm:prSet>
      <dgm:spPr/>
    </dgm:pt>
    <dgm:pt modelId="{0E457AD8-19AC-4EDC-8929-7A4E8CDCAC81}" type="pres">
      <dgm:prSet presAssocID="{2AA95816-CEAF-4AF2-9B3F-A608AA17409D}" presName="Image" presStyleLbl="node1" presStyleIdx="2" presStyleCnt="2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0F74837-5E11-4D14-8978-28377FCAAB1F}" type="pres">
      <dgm:prSet presAssocID="{2AA95816-CEAF-4AF2-9B3F-A608AA17409D}" presName="childText" presStyleLbl="lnNode1" presStyleIdx="2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46B66-D1A2-4DE0-AC06-F2F9810DE34C}" type="pres">
      <dgm:prSet presAssocID="{9A84A371-1181-4CCB-AA14-93719EA4AF09}" presName="childComposite" presStyleCnt="0">
        <dgm:presLayoutVars>
          <dgm:chMax val="0"/>
          <dgm:chPref val="0"/>
        </dgm:presLayoutVars>
      </dgm:prSet>
      <dgm:spPr/>
    </dgm:pt>
    <dgm:pt modelId="{32BCD2E4-001C-4025-B9A9-F6EB914328C8}" type="pres">
      <dgm:prSet presAssocID="{9A84A371-1181-4CCB-AA14-93719EA4AF09}" presName="Image" presStyleLbl="node1" presStyleIdx="3" presStyleCnt="2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3A86744-2159-4175-92E6-876EE361CD71}" type="pres">
      <dgm:prSet presAssocID="{9A84A371-1181-4CCB-AA14-93719EA4AF09}" presName="childText" presStyleLbl="lnNode1" presStyleIdx="3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83CF1-F69B-4D2E-BFD5-50777757B37B}" type="pres">
      <dgm:prSet presAssocID="{B7C16602-5F08-46AE-86AF-B43939C495CC}" presName="childComposite" presStyleCnt="0">
        <dgm:presLayoutVars>
          <dgm:chMax val="0"/>
          <dgm:chPref val="0"/>
        </dgm:presLayoutVars>
      </dgm:prSet>
      <dgm:spPr/>
    </dgm:pt>
    <dgm:pt modelId="{1351AF5E-0E3B-4B2F-8D37-09600CE08D97}" type="pres">
      <dgm:prSet presAssocID="{B7C16602-5F08-46AE-86AF-B43939C495CC}" presName="Image" presStyleLbl="node1" presStyleIdx="4" presStyleCnt="2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770C32E-C720-4522-BD6C-F13F69E0A4B7}" type="pres">
      <dgm:prSet presAssocID="{B7C16602-5F08-46AE-86AF-B43939C495CC}" presName="childText" presStyleLbl="lnNode1" presStyleIdx="4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13F47-872F-4581-8EF6-D2CE34116490}" type="pres">
      <dgm:prSet presAssocID="{D11BDA20-61BB-4002-ABA4-63E7B7555C82}" presName="childComposite" presStyleCnt="0">
        <dgm:presLayoutVars>
          <dgm:chMax val="0"/>
          <dgm:chPref val="0"/>
        </dgm:presLayoutVars>
      </dgm:prSet>
      <dgm:spPr/>
    </dgm:pt>
    <dgm:pt modelId="{98836C80-0831-4824-AD01-DD85A7FA324C}" type="pres">
      <dgm:prSet presAssocID="{D11BDA20-61BB-4002-ABA4-63E7B7555C82}" presName="Image" presStyleLbl="node1" presStyleIdx="5" presStyleCnt="2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A4C8CEE-2AE4-4DB1-B242-B86671EA4F84}" type="pres">
      <dgm:prSet presAssocID="{D11BDA20-61BB-4002-ABA4-63E7B7555C82}" presName="childText" presStyleLbl="lnNode1" presStyleIdx="5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7B5C1-33DA-48A3-80E6-423E30B67BCF}" type="pres">
      <dgm:prSet presAssocID="{5C118CC6-EA80-4340-8719-B8D423347747}" presName="childComposite" presStyleCnt="0">
        <dgm:presLayoutVars>
          <dgm:chMax val="0"/>
          <dgm:chPref val="0"/>
        </dgm:presLayoutVars>
      </dgm:prSet>
      <dgm:spPr/>
    </dgm:pt>
    <dgm:pt modelId="{177742AF-F00F-43F8-A2EF-C85CD4318D38}" type="pres">
      <dgm:prSet presAssocID="{5C118CC6-EA80-4340-8719-B8D423347747}" presName="Image" presStyleLbl="node1" presStyleIdx="6" presStyleCnt="2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61E20687-8B0B-4E05-AA95-7B97CB87FCD6}" type="pres">
      <dgm:prSet presAssocID="{5C118CC6-EA80-4340-8719-B8D423347747}" presName="childText" presStyleLbl="lnNode1" presStyleIdx="6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773BC-65C1-4EC6-A510-B046632AB950}" type="pres">
      <dgm:prSet presAssocID="{81263399-6315-46E9-8BCF-8F890735B98C}" presName="childComposite" presStyleCnt="0">
        <dgm:presLayoutVars>
          <dgm:chMax val="0"/>
          <dgm:chPref val="0"/>
        </dgm:presLayoutVars>
      </dgm:prSet>
      <dgm:spPr/>
    </dgm:pt>
    <dgm:pt modelId="{D512A35E-A792-4844-AC52-DFC35CC8B20F}" type="pres">
      <dgm:prSet presAssocID="{81263399-6315-46E9-8BCF-8F890735B98C}" presName="Image" presStyleLbl="node1" presStyleIdx="7" presStyleCnt="2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B44F24C-41D7-4048-A389-62D4D2393F22}" type="pres">
      <dgm:prSet presAssocID="{81263399-6315-46E9-8BCF-8F890735B98C}" presName="childText" presStyleLbl="lnNode1" presStyleIdx="7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F9A3E-F361-4E65-87C3-C0FB60519DC9}" type="pres">
      <dgm:prSet presAssocID="{96852BC9-465F-4CD6-9B58-E95663D8E338}" presName="childComposite" presStyleCnt="0">
        <dgm:presLayoutVars>
          <dgm:chMax val="0"/>
          <dgm:chPref val="0"/>
        </dgm:presLayoutVars>
      </dgm:prSet>
      <dgm:spPr/>
    </dgm:pt>
    <dgm:pt modelId="{AFC2C56C-2F5F-472F-9D45-DDC15973964B}" type="pres">
      <dgm:prSet presAssocID="{96852BC9-465F-4CD6-9B58-E95663D8E338}" presName="Image" presStyleLbl="node1" presStyleIdx="8" presStyleCnt="2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A928924D-4588-4F3A-92CC-5B241840F090}" type="pres">
      <dgm:prSet presAssocID="{96852BC9-465F-4CD6-9B58-E95663D8E338}" presName="childText" presStyleLbl="lnNode1" presStyleIdx="8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DA3E0-1981-4A63-9520-E82E06C8CECC}" type="pres">
      <dgm:prSet presAssocID="{5A6FFB3F-DCE1-482C-BBAE-DE9CB63E98FB}" presName="root" presStyleCnt="0">
        <dgm:presLayoutVars>
          <dgm:chMax/>
          <dgm:chPref val="4"/>
        </dgm:presLayoutVars>
      </dgm:prSet>
      <dgm:spPr/>
    </dgm:pt>
    <dgm:pt modelId="{BD3563C6-AF26-4484-B3A2-1F94EEFC88A8}" type="pres">
      <dgm:prSet presAssocID="{5A6FFB3F-DCE1-482C-BBAE-DE9CB63E98FB}" presName="rootComposite" presStyleCnt="0">
        <dgm:presLayoutVars/>
      </dgm:prSet>
      <dgm:spPr/>
    </dgm:pt>
    <dgm:pt modelId="{236DA003-EC72-48C0-A68F-2D94CC136856}" type="pres">
      <dgm:prSet presAssocID="{5A6FFB3F-DCE1-482C-BBAE-DE9CB63E98FB}" presName="rootText" presStyleLbl="node0" presStyleIdx="1" presStyleCnt="3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8BE8D1CC-794A-48DC-9F1E-4DC46E066094}" type="pres">
      <dgm:prSet presAssocID="{5A6FFB3F-DCE1-482C-BBAE-DE9CB63E98FB}" presName="childShape" presStyleCnt="0">
        <dgm:presLayoutVars>
          <dgm:chMax val="0"/>
          <dgm:chPref val="0"/>
        </dgm:presLayoutVars>
      </dgm:prSet>
      <dgm:spPr/>
    </dgm:pt>
    <dgm:pt modelId="{C72A0274-05D4-4562-BEBA-EB5B09A30481}" type="pres">
      <dgm:prSet presAssocID="{F142E882-3B27-4443-8A80-3A99B0A19296}" presName="childComposite" presStyleCnt="0">
        <dgm:presLayoutVars>
          <dgm:chMax val="0"/>
          <dgm:chPref val="0"/>
        </dgm:presLayoutVars>
      </dgm:prSet>
      <dgm:spPr/>
    </dgm:pt>
    <dgm:pt modelId="{B3BD2442-7E60-4F04-81A0-C3EF8E0C8E97}" type="pres">
      <dgm:prSet presAssocID="{F142E882-3B27-4443-8A80-3A99B0A19296}" presName="Image" presStyleLbl="node1" presStyleIdx="9" presStyleCnt="2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7B86E1CC-4147-489D-9122-1F274991B44D}" type="pres">
      <dgm:prSet presAssocID="{F142E882-3B27-4443-8A80-3A99B0A19296}" presName="childText" presStyleLbl="lnNode1" presStyleIdx="9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71AB4-8D80-4499-A5A1-0AE2A14BC64F}" type="pres">
      <dgm:prSet presAssocID="{AB67099F-5BD6-46E8-80BC-71942011713A}" presName="childComposite" presStyleCnt="0">
        <dgm:presLayoutVars>
          <dgm:chMax val="0"/>
          <dgm:chPref val="0"/>
        </dgm:presLayoutVars>
      </dgm:prSet>
      <dgm:spPr/>
    </dgm:pt>
    <dgm:pt modelId="{424E52EC-2BDD-4B2F-A841-1D5D35773EEA}" type="pres">
      <dgm:prSet presAssocID="{AB67099F-5BD6-46E8-80BC-71942011713A}" presName="Image" presStyleLbl="node1" presStyleIdx="10" presStyleCnt="2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47DF6733-0A95-457D-93CE-021C0E59C924}" type="pres">
      <dgm:prSet presAssocID="{AB67099F-5BD6-46E8-80BC-71942011713A}" presName="childText" presStyleLbl="lnNode1" presStyleIdx="10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20FC2-9E94-47DE-9691-DF19A1271CCE}" type="pres">
      <dgm:prSet presAssocID="{EE98B1FB-49A9-49FD-9294-7246C23CFF0E}" presName="childComposite" presStyleCnt="0">
        <dgm:presLayoutVars>
          <dgm:chMax val="0"/>
          <dgm:chPref val="0"/>
        </dgm:presLayoutVars>
      </dgm:prSet>
      <dgm:spPr/>
    </dgm:pt>
    <dgm:pt modelId="{E5220340-7CF3-4137-98D4-84560421C8D3}" type="pres">
      <dgm:prSet presAssocID="{EE98B1FB-49A9-49FD-9294-7246C23CFF0E}" presName="Image" presStyleLbl="node1" presStyleIdx="11" presStyleCnt="20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022D5409-AAB9-4A4C-9EC4-EDF32BBD3C93}" type="pres">
      <dgm:prSet presAssocID="{EE98B1FB-49A9-49FD-9294-7246C23CFF0E}" presName="childText" presStyleLbl="lnNode1" presStyleIdx="11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4BC05-BFEF-410E-ADED-3C3AE12BFF8F}" type="pres">
      <dgm:prSet presAssocID="{929B9C0F-6981-473F-B955-737A081240D2}" presName="childComposite" presStyleCnt="0">
        <dgm:presLayoutVars>
          <dgm:chMax val="0"/>
          <dgm:chPref val="0"/>
        </dgm:presLayoutVars>
      </dgm:prSet>
      <dgm:spPr/>
    </dgm:pt>
    <dgm:pt modelId="{B15AA73B-6A21-4074-8F1F-21A384C9A837}" type="pres">
      <dgm:prSet presAssocID="{929B9C0F-6981-473F-B955-737A081240D2}" presName="Image" presStyleLbl="node1" presStyleIdx="12" presStyleCnt="20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4396018-7E3B-476E-AA7B-2BCFB44A2401}" type="pres">
      <dgm:prSet presAssocID="{929B9C0F-6981-473F-B955-737A081240D2}" presName="childText" presStyleLbl="lnNode1" presStyleIdx="12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36E66-B15E-42CE-98DD-7FB3D0C71FA9}" type="pres">
      <dgm:prSet presAssocID="{04526EE6-7CF8-4D79-8860-66C038DF62A2}" presName="childComposite" presStyleCnt="0">
        <dgm:presLayoutVars>
          <dgm:chMax val="0"/>
          <dgm:chPref val="0"/>
        </dgm:presLayoutVars>
      </dgm:prSet>
      <dgm:spPr/>
    </dgm:pt>
    <dgm:pt modelId="{85F4035B-CCC0-43AD-82CD-D22C7FF01EB7}" type="pres">
      <dgm:prSet presAssocID="{04526EE6-7CF8-4D79-8860-66C038DF62A2}" presName="Image" presStyleLbl="node1" presStyleIdx="13" presStyleCnt="20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B4728F5-F583-4DA4-BC06-A42B56C3C027}" type="pres">
      <dgm:prSet presAssocID="{04526EE6-7CF8-4D79-8860-66C038DF62A2}" presName="childText" presStyleLbl="lnNode1" presStyleIdx="13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DAB25-CB28-448F-B158-8E398FD6B6B6}" type="pres">
      <dgm:prSet presAssocID="{E6A4665A-29A6-4B2C-8C8F-94B4D7E0B0EF}" presName="childComposite" presStyleCnt="0">
        <dgm:presLayoutVars>
          <dgm:chMax val="0"/>
          <dgm:chPref val="0"/>
        </dgm:presLayoutVars>
      </dgm:prSet>
      <dgm:spPr/>
    </dgm:pt>
    <dgm:pt modelId="{B115E2A8-1DAC-4097-B143-5495CDAFC893}" type="pres">
      <dgm:prSet presAssocID="{E6A4665A-29A6-4B2C-8C8F-94B4D7E0B0EF}" presName="Image" presStyleLbl="node1" presStyleIdx="14" presStyleCnt="20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DD7EE95-267D-4E84-AE33-6E8581342F19}" type="pres">
      <dgm:prSet presAssocID="{E6A4665A-29A6-4B2C-8C8F-94B4D7E0B0EF}" presName="childText" presStyleLbl="lnNode1" presStyleIdx="14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BF849-A5A9-42DF-AFE0-790510E0FB79}" type="pres">
      <dgm:prSet presAssocID="{0EEE7010-F010-4820-8853-AB277C645CFF}" presName="childComposite" presStyleCnt="0">
        <dgm:presLayoutVars>
          <dgm:chMax val="0"/>
          <dgm:chPref val="0"/>
        </dgm:presLayoutVars>
      </dgm:prSet>
      <dgm:spPr/>
    </dgm:pt>
    <dgm:pt modelId="{FF66D1CD-0E00-40D6-A8E4-110748A840C4}" type="pres">
      <dgm:prSet presAssocID="{0EEE7010-F010-4820-8853-AB277C645CFF}" presName="Image" presStyleLbl="node1" presStyleIdx="15" presStyleCnt="20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E8C0E4AD-0853-4BD5-AF4B-F534F7CA137E}" type="pres">
      <dgm:prSet presAssocID="{0EEE7010-F010-4820-8853-AB277C645CFF}" presName="childText" presStyleLbl="lnNode1" presStyleIdx="15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3A513-75B5-4711-9735-DC5CE6107940}" type="pres">
      <dgm:prSet presAssocID="{962AF51D-10CC-4553-93C9-9D79CDFD35C8}" presName="childComposite" presStyleCnt="0">
        <dgm:presLayoutVars>
          <dgm:chMax val="0"/>
          <dgm:chPref val="0"/>
        </dgm:presLayoutVars>
      </dgm:prSet>
      <dgm:spPr/>
    </dgm:pt>
    <dgm:pt modelId="{5032D8C7-B175-4E45-ADE0-D98DA51F3B26}" type="pres">
      <dgm:prSet presAssocID="{962AF51D-10CC-4553-93C9-9D79CDFD35C8}" presName="Image" presStyleLbl="node1" presStyleIdx="16" presStyleCnt="20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65C8EA08-F94D-4531-8BFB-38A7C38CFFD6}" type="pres">
      <dgm:prSet presAssocID="{962AF51D-10CC-4553-93C9-9D79CDFD35C8}" presName="childText" presStyleLbl="lnNode1" presStyleIdx="16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CC9A2-7B33-4018-AE2F-58B3E6290FB1}" type="pres">
      <dgm:prSet presAssocID="{CACE774C-4541-44BD-A12E-418A4D4D19D2}" presName="root" presStyleCnt="0">
        <dgm:presLayoutVars>
          <dgm:chMax/>
          <dgm:chPref val="4"/>
        </dgm:presLayoutVars>
      </dgm:prSet>
      <dgm:spPr/>
    </dgm:pt>
    <dgm:pt modelId="{564F04E4-E9A6-4C63-8C19-A98446CFCE28}" type="pres">
      <dgm:prSet presAssocID="{CACE774C-4541-44BD-A12E-418A4D4D19D2}" presName="rootComposite" presStyleCnt="0">
        <dgm:presLayoutVars/>
      </dgm:prSet>
      <dgm:spPr/>
    </dgm:pt>
    <dgm:pt modelId="{1D317EE6-9E07-473C-AFA8-9D5A315A107A}" type="pres">
      <dgm:prSet presAssocID="{CACE774C-4541-44BD-A12E-418A4D4D19D2}" presName="rootText" presStyleLbl="node0" presStyleIdx="2" presStyleCnt="3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3EF5AFF5-F031-4257-91A2-70D50BE6C535}" type="pres">
      <dgm:prSet presAssocID="{CACE774C-4541-44BD-A12E-418A4D4D19D2}" presName="childShape" presStyleCnt="0">
        <dgm:presLayoutVars>
          <dgm:chMax val="0"/>
          <dgm:chPref val="0"/>
        </dgm:presLayoutVars>
      </dgm:prSet>
      <dgm:spPr/>
    </dgm:pt>
    <dgm:pt modelId="{1D7A3F78-973D-446F-ADA6-000E6250A0F4}" type="pres">
      <dgm:prSet presAssocID="{7405163C-1E37-4DFE-B40D-51C605CC2EBE}" presName="childComposite" presStyleCnt="0">
        <dgm:presLayoutVars>
          <dgm:chMax val="0"/>
          <dgm:chPref val="0"/>
        </dgm:presLayoutVars>
      </dgm:prSet>
      <dgm:spPr/>
    </dgm:pt>
    <dgm:pt modelId="{AA91D913-40AA-4B92-A10E-75BAB27175C0}" type="pres">
      <dgm:prSet presAssocID="{7405163C-1E37-4DFE-B40D-51C605CC2EBE}" presName="Image" presStyleLbl="node1" presStyleIdx="17" presStyleCnt="20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0665AA3-F5A1-447F-BDCC-E5534082ABC4}" type="pres">
      <dgm:prSet presAssocID="{7405163C-1E37-4DFE-B40D-51C605CC2EBE}" presName="childText" presStyleLbl="lnNode1" presStyleIdx="17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E7572-09C8-475E-97C3-61DE8E6F1908}" type="pres">
      <dgm:prSet presAssocID="{05855BD6-A4C8-4E85-B18E-96968ABAB078}" presName="childComposite" presStyleCnt="0">
        <dgm:presLayoutVars>
          <dgm:chMax val="0"/>
          <dgm:chPref val="0"/>
        </dgm:presLayoutVars>
      </dgm:prSet>
      <dgm:spPr/>
    </dgm:pt>
    <dgm:pt modelId="{DB07FB40-E15C-450E-BF53-C7B8CECF6EB9}" type="pres">
      <dgm:prSet presAssocID="{05855BD6-A4C8-4E85-B18E-96968ABAB078}" presName="Image" presStyleLbl="node1" presStyleIdx="18" presStyleCnt="20"/>
      <dgm:spPr>
        <a:blipFill>
          <a:blip xmlns:r="http://schemas.openxmlformats.org/officeDocument/2006/relationships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5321727-B48D-43B8-AC5B-E5C1F772C0C9}" type="pres">
      <dgm:prSet presAssocID="{05855BD6-A4C8-4E85-B18E-96968ABAB078}" presName="childText" presStyleLbl="lnNode1" presStyleIdx="18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CB877-6D98-4BED-A6F1-8EE3CAB6948D}" type="pres">
      <dgm:prSet presAssocID="{89B6A52D-8F2C-4900-A5B8-1233300E4A2D}" presName="childComposite" presStyleCnt="0">
        <dgm:presLayoutVars>
          <dgm:chMax val="0"/>
          <dgm:chPref val="0"/>
        </dgm:presLayoutVars>
      </dgm:prSet>
      <dgm:spPr/>
    </dgm:pt>
    <dgm:pt modelId="{ECE45952-D1C7-4470-B5C9-D8B950DA65CC}" type="pres">
      <dgm:prSet presAssocID="{89B6A52D-8F2C-4900-A5B8-1233300E4A2D}" presName="Image" presStyleLbl="node1" presStyleIdx="19" presStyleCnt="20"/>
      <dgm:spPr>
        <a:blipFill>
          <a:blip xmlns:r="http://schemas.openxmlformats.org/officeDocument/2006/relationships"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8FC354C-7427-4847-AB2D-02AEC3BCD435}" type="pres">
      <dgm:prSet presAssocID="{89B6A52D-8F2C-4900-A5B8-1233300E4A2D}" presName="childText" presStyleLbl="lnNode1" presStyleIdx="19" presStyleCnt="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B5A616-D857-4F49-82CB-7C9669502C33}" type="presOf" srcId="{E84B99A3-7B23-4BEE-BBA7-113FC0251AA0}" destId="{62785B1A-3785-42F2-8D66-5CA0CBE2ACB2}" srcOrd="0" destOrd="0" presId="urn:microsoft.com/office/officeart/2008/layout/PictureAccentList"/>
    <dgm:cxn modelId="{9FA4EB2F-8150-4A86-8CA9-714B86AB0CCE}" type="presOf" srcId="{F142E882-3B27-4443-8A80-3A99B0A19296}" destId="{7B86E1CC-4147-489D-9122-1F274991B44D}" srcOrd="0" destOrd="0" presId="urn:microsoft.com/office/officeart/2008/layout/PictureAccentList"/>
    <dgm:cxn modelId="{C3996AA5-451A-4870-A9AA-A08419DFBF9A}" srcId="{1EB5F564-DB4E-44D3-91C0-09144F2DF316}" destId="{C65A7D89-324A-4696-9843-CDED09A16BBA}" srcOrd="0" destOrd="0" parTransId="{2531C456-BF19-41C6-B38A-5C02673B2DDB}" sibTransId="{3C32D9DF-1AAD-47BB-B018-6D85B86B4970}"/>
    <dgm:cxn modelId="{672A7166-9904-49FC-843B-28E2B25C57A1}" type="presOf" srcId="{89B6A52D-8F2C-4900-A5B8-1233300E4A2D}" destId="{58FC354C-7427-4847-AB2D-02AEC3BCD435}" srcOrd="0" destOrd="0" presId="urn:microsoft.com/office/officeart/2008/layout/PictureAccentList"/>
    <dgm:cxn modelId="{5C76076A-A313-4AEF-9A69-A9034556A281}" type="presOf" srcId="{EE98B1FB-49A9-49FD-9294-7246C23CFF0E}" destId="{022D5409-AAB9-4A4C-9EC4-EDF32BBD3C93}" srcOrd="0" destOrd="0" presId="urn:microsoft.com/office/officeart/2008/layout/PictureAccentList"/>
    <dgm:cxn modelId="{F3098558-BE4B-426C-9CAA-86A99BD41332}" srcId="{C65A7D89-324A-4696-9843-CDED09A16BBA}" destId="{D11BDA20-61BB-4002-ABA4-63E7B7555C82}" srcOrd="5" destOrd="0" parTransId="{E4BDF6D1-F2E9-4566-94D9-826E6E4C7E36}" sibTransId="{6DAAA0F2-B7E5-4154-9EC7-828E36D90AAE}"/>
    <dgm:cxn modelId="{02D5F778-0F7F-4BAB-A722-5F3E9EF162D5}" srcId="{1EB5F564-DB4E-44D3-91C0-09144F2DF316}" destId="{5A6FFB3F-DCE1-482C-BBAE-DE9CB63E98FB}" srcOrd="1" destOrd="0" parTransId="{79FB12E1-CC91-42CB-9D3E-7D3AEA93660B}" sibTransId="{73AE3BD6-A2CB-490B-84A8-0DF08EE5363E}"/>
    <dgm:cxn modelId="{0C331B04-8825-454E-8494-D324F088ADEE}" srcId="{5A6FFB3F-DCE1-482C-BBAE-DE9CB63E98FB}" destId="{EE98B1FB-49A9-49FD-9294-7246C23CFF0E}" srcOrd="2" destOrd="0" parTransId="{93DDDF98-5FBF-4F7B-BC62-85D944CD74C1}" sibTransId="{637E99DA-1BF1-470B-B7AF-A742BE215059}"/>
    <dgm:cxn modelId="{0EC995E5-D7FC-46A3-8F35-0AB0F95DC209}" srcId="{5A6FFB3F-DCE1-482C-BBAE-DE9CB63E98FB}" destId="{AB67099F-5BD6-46E8-80BC-71942011713A}" srcOrd="1" destOrd="0" parTransId="{42E22909-4F3A-49F1-A0AD-F0D97C00A3AC}" sibTransId="{21E878C1-2C42-4D61-8F53-2A69E3D43445}"/>
    <dgm:cxn modelId="{18AAE249-ED46-4D29-A4AD-71A36E7A90DE}" srcId="{C65A7D89-324A-4696-9843-CDED09A16BBA}" destId="{96852BC9-465F-4CD6-9B58-E95663D8E338}" srcOrd="8" destOrd="0" parTransId="{0F120EEA-AC4A-4B4D-AEC8-2A81AB678816}" sibTransId="{90000D78-E473-40C3-B275-7004AA67484F}"/>
    <dgm:cxn modelId="{8F418930-C709-43B1-B518-0F74C1F77114}" srcId="{5A6FFB3F-DCE1-482C-BBAE-DE9CB63E98FB}" destId="{929B9C0F-6981-473F-B955-737A081240D2}" srcOrd="3" destOrd="0" parTransId="{0BDB5755-A906-4A5F-BA51-C78CFE95C566}" sibTransId="{02EC6F65-F9C2-4731-9B12-8611443CFCED}"/>
    <dgm:cxn modelId="{59D78523-D6C3-44DF-B2EF-2C715DCD93B6}" srcId="{5A6FFB3F-DCE1-482C-BBAE-DE9CB63E98FB}" destId="{04526EE6-7CF8-4D79-8860-66C038DF62A2}" srcOrd="4" destOrd="0" parTransId="{8BCB88E7-B8B6-49DF-A339-3B2EA834684F}" sibTransId="{4C829D0F-757E-45A1-9F38-D84D6E03A60A}"/>
    <dgm:cxn modelId="{2E0A6760-C0B3-4AE9-B4F1-FA8B28537174}" srcId="{5A6FFB3F-DCE1-482C-BBAE-DE9CB63E98FB}" destId="{962AF51D-10CC-4553-93C9-9D79CDFD35C8}" srcOrd="7" destOrd="0" parTransId="{8B23914B-C71B-4C65-8201-D6BD92E1F419}" sibTransId="{3B345CDB-9A46-4992-BEB0-A059726B3299}"/>
    <dgm:cxn modelId="{0A176F97-1437-4816-B8FF-A10E5748991A}" type="presOf" srcId="{7405163C-1E37-4DFE-B40D-51C605CC2EBE}" destId="{50665AA3-F5A1-447F-BDCC-E5534082ABC4}" srcOrd="0" destOrd="0" presId="urn:microsoft.com/office/officeart/2008/layout/PictureAccentList"/>
    <dgm:cxn modelId="{0BBBC690-A273-48DB-AE10-0E738CADEC47}" type="presOf" srcId="{5A6FFB3F-DCE1-482C-BBAE-DE9CB63E98FB}" destId="{236DA003-EC72-48C0-A68F-2D94CC136856}" srcOrd="0" destOrd="0" presId="urn:microsoft.com/office/officeart/2008/layout/PictureAccentList"/>
    <dgm:cxn modelId="{7DD64151-9D58-4DDE-B524-7A1F259EB987}" type="presOf" srcId="{C65A7D89-324A-4696-9843-CDED09A16BBA}" destId="{6CFC1062-E99E-4702-ABD9-0ECCA7618737}" srcOrd="0" destOrd="0" presId="urn:microsoft.com/office/officeart/2008/layout/PictureAccentList"/>
    <dgm:cxn modelId="{C0D7A6AA-8940-41D1-9C5B-0239D16ED9E8}" srcId="{C65A7D89-324A-4696-9843-CDED09A16BBA}" destId="{BA5E5369-65D4-4128-94D6-A4CB1D61B3C5}" srcOrd="0" destOrd="0" parTransId="{E7A63BAD-5321-45F5-A55E-EFD8FA065E65}" sibTransId="{EAEBA049-204B-4187-953D-DA62F54ECAA9}"/>
    <dgm:cxn modelId="{356FA4B7-4ACF-4873-8163-EB0039C7F134}" srcId="{C65A7D89-324A-4696-9843-CDED09A16BBA}" destId="{B7C16602-5F08-46AE-86AF-B43939C495CC}" srcOrd="4" destOrd="0" parTransId="{8206D220-C599-468E-BA7B-10E7F7F88D33}" sibTransId="{DCD75CAB-C154-4686-B007-70D4B6D98451}"/>
    <dgm:cxn modelId="{370A951F-A30B-4063-AB17-74FD294BB458}" srcId="{CACE774C-4541-44BD-A12E-418A4D4D19D2}" destId="{7405163C-1E37-4DFE-B40D-51C605CC2EBE}" srcOrd="0" destOrd="0" parTransId="{B0A040AD-0036-4144-A304-079EC4F4986D}" sibTransId="{88366874-E2B6-4B90-942B-7D5112966F3E}"/>
    <dgm:cxn modelId="{9E244F31-5B3E-4A5E-8703-8BA201DB7727}" type="presOf" srcId="{962AF51D-10CC-4553-93C9-9D79CDFD35C8}" destId="{65C8EA08-F94D-4531-8BFB-38A7C38CFFD6}" srcOrd="0" destOrd="0" presId="urn:microsoft.com/office/officeart/2008/layout/PictureAccentList"/>
    <dgm:cxn modelId="{866E9635-073A-4594-9C82-A66075DBA6A8}" srcId="{CACE774C-4541-44BD-A12E-418A4D4D19D2}" destId="{89B6A52D-8F2C-4900-A5B8-1233300E4A2D}" srcOrd="2" destOrd="0" parTransId="{48942F1A-1B13-49EE-81A8-5AE540AF91FF}" sibTransId="{92475E81-9609-4C9F-AF08-B250F0BDCAEA}"/>
    <dgm:cxn modelId="{4E3A8D1E-EBEB-4994-A2C6-3B491FC8F371}" type="presOf" srcId="{9A84A371-1181-4CCB-AA14-93719EA4AF09}" destId="{C3A86744-2159-4175-92E6-876EE361CD71}" srcOrd="0" destOrd="0" presId="urn:microsoft.com/office/officeart/2008/layout/PictureAccentList"/>
    <dgm:cxn modelId="{CF474D14-C597-437A-AAD3-9E27E9DCD98E}" srcId="{CACE774C-4541-44BD-A12E-418A4D4D19D2}" destId="{05855BD6-A4C8-4E85-B18E-96968ABAB078}" srcOrd="1" destOrd="0" parTransId="{7CF293B3-E000-4833-8453-40B3F807EA8A}" sibTransId="{A40F9EF0-926B-493A-B8D5-194D7D283582}"/>
    <dgm:cxn modelId="{FC0D30E0-31AC-4AEC-B9F1-73CE158B0A92}" srcId="{1EB5F564-DB4E-44D3-91C0-09144F2DF316}" destId="{CACE774C-4541-44BD-A12E-418A4D4D19D2}" srcOrd="2" destOrd="0" parTransId="{E8D684B2-CB67-43D5-AA79-4178D025FE8E}" sibTransId="{DBBEB9DA-AD9D-4665-8B7C-2D503DA2C9E8}"/>
    <dgm:cxn modelId="{01A90E1A-C1D9-432C-A44D-B5430D02DFF6}" type="presOf" srcId="{2AA95816-CEAF-4AF2-9B3F-A608AA17409D}" destId="{B0F74837-5E11-4D14-8978-28377FCAAB1F}" srcOrd="0" destOrd="0" presId="urn:microsoft.com/office/officeart/2008/layout/PictureAccentList"/>
    <dgm:cxn modelId="{139D8974-6260-4E70-AC02-18F77D6085E5}" type="presOf" srcId="{E6A4665A-29A6-4B2C-8C8F-94B4D7E0B0EF}" destId="{6DD7EE95-267D-4E84-AE33-6E8581342F19}" srcOrd="0" destOrd="0" presId="urn:microsoft.com/office/officeart/2008/layout/PictureAccentList"/>
    <dgm:cxn modelId="{7528AA0C-A458-46F2-A701-6059448AFE1F}" type="presOf" srcId="{5C118CC6-EA80-4340-8719-B8D423347747}" destId="{61E20687-8B0B-4E05-AA95-7B97CB87FCD6}" srcOrd="0" destOrd="0" presId="urn:microsoft.com/office/officeart/2008/layout/PictureAccentList"/>
    <dgm:cxn modelId="{9573C4E5-42AE-4459-8D30-80BEAA84E0E6}" type="presOf" srcId="{81263399-6315-46E9-8BCF-8F890735B98C}" destId="{2B44F24C-41D7-4048-A389-62D4D2393F22}" srcOrd="0" destOrd="0" presId="urn:microsoft.com/office/officeart/2008/layout/PictureAccentList"/>
    <dgm:cxn modelId="{69482A39-ABFD-4BE0-BE21-9CFAA7C4D574}" type="presOf" srcId="{05855BD6-A4C8-4E85-B18E-96968ABAB078}" destId="{65321727-B48D-43B8-AC5B-E5C1F772C0C9}" srcOrd="0" destOrd="0" presId="urn:microsoft.com/office/officeart/2008/layout/PictureAccentList"/>
    <dgm:cxn modelId="{6A26679A-7244-49C2-B0A0-D2D67A574D80}" type="presOf" srcId="{B7C16602-5F08-46AE-86AF-B43939C495CC}" destId="{6770C32E-C720-4522-BD6C-F13F69E0A4B7}" srcOrd="0" destOrd="0" presId="urn:microsoft.com/office/officeart/2008/layout/PictureAccentList"/>
    <dgm:cxn modelId="{F3F119A2-4FDE-45EC-B4D5-0612DE07612B}" type="presOf" srcId="{CACE774C-4541-44BD-A12E-418A4D4D19D2}" destId="{1D317EE6-9E07-473C-AFA8-9D5A315A107A}" srcOrd="0" destOrd="0" presId="urn:microsoft.com/office/officeart/2008/layout/PictureAccentList"/>
    <dgm:cxn modelId="{1A734C0C-EA2F-42FB-9E45-5A63054A40C4}" srcId="{C65A7D89-324A-4696-9843-CDED09A16BBA}" destId="{5C118CC6-EA80-4340-8719-B8D423347747}" srcOrd="6" destOrd="0" parTransId="{F245E8C3-2307-4D9B-AC31-B64AC8BCA6FF}" sibTransId="{CD26EE16-9CDF-4D6B-8AAE-FEF7757C06D3}"/>
    <dgm:cxn modelId="{EEF516A4-97EC-4517-A857-B87F3484DC8F}" type="presOf" srcId="{0EEE7010-F010-4820-8853-AB277C645CFF}" destId="{E8C0E4AD-0853-4BD5-AF4B-F534F7CA137E}" srcOrd="0" destOrd="0" presId="urn:microsoft.com/office/officeart/2008/layout/PictureAccentList"/>
    <dgm:cxn modelId="{B581DAF3-E271-4C72-ACA8-D327AD766B1D}" srcId="{C65A7D89-324A-4696-9843-CDED09A16BBA}" destId="{81263399-6315-46E9-8BCF-8F890735B98C}" srcOrd="7" destOrd="0" parTransId="{47A1E4BB-76B8-4B46-B0D0-287F49C80797}" sibTransId="{769FA1C2-C0EF-4630-8A37-A4577DCC7B4D}"/>
    <dgm:cxn modelId="{80578596-047B-4DB8-BC99-850543A83F75}" srcId="{C65A7D89-324A-4696-9843-CDED09A16BBA}" destId="{2AA95816-CEAF-4AF2-9B3F-A608AA17409D}" srcOrd="2" destOrd="0" parTransId="{68506E51-2FC5-425B-92D4-B2809169E3F7}" sibTransId="{3C8793A9-F3B6-4910-AFFE-502406A1FFF6}"/>
    <dgm:cxn modelId="{49DBB081-DF98-4114-BFA1-72C98AB10D27}" type="presOf" srcId="{929B9C0F-6981-473F-B955-737A081240D2}" destId="{54396018-7E3B-476E-AA7B-2BCFB44A2401}" srcOrd="0" destOrd="0" presId="urn:microsoft.com/office/officeart/2008/layout/PictureAccentList"/>
    <dgm:cxn modelId="{0BF8A5CE-9C47-41B4-8EA1-8E33EEEB901B}" type="presOf" srcId="{AB67099F-5BD6-46E8-80BC-71942011713A}" destId="{47DF6733-0A95-457D-93CE-021C0E59C924}" srcOrd="0" destOrd="0" presId="urn:microsoft.com/office/officeart/2008/layout/PictureAccentList"/>
    <dgm:cxn modelId="{DDD31CA5-45AC-4DCD-B5B1-1E2F6EAF22D1}" srcId="{C65A7D89-324A-4696-9843-CDED09A16BBA}" destId="{9A84A371-1181-4CCB-AA14-93719EA4AF09}" srcOrd="3" destOrd="0" parTransId="{DAC0D542-02E4-4600-9200-69417589A1AC}" sibTransId="{26BED05A-24EC-4830-B4F4-4206F7458DAE}"/>
    <dgm:cxn modelId="{49103A63-CD9F-4B99-B815-34A0F6F4EB6F}" type="presOf" srcId="{96852BC9-465F-4CD6-9B58-E95663D8E338}" destId="{A928924D-4588-4F3A-92CC-5B241840F090}" srcOrd="0" destOrd="0" presId="urn:microsoft.com/office/officeart/2008/layout/PictureAccentList"/>
    <dgm:cxn modelId="{97D7AAFC-10B6-400F-9835-C6B02F41AC38}" srcId="{5A6FFB3F-DCE1-482C-BBAE-DE9CB63E98FB}" destId="{F142E882-3B27-4443-8A80-3A99B0A19296}" srcOrd="0" destOrd="0" parTransId="{4B9B0F24-EEA0-4D05-89A4-23E25F141C2C}" sibTransId="{1CF6A84C-62A3-495E-AE50-C265150538EE}"/>
    <dgm:cxn modelId="{1ABBBFC7-9332-45C0-95FD-B4C5A120639C}" type="presOf" srcId="{1EB5F564-DB4E-44D3-91C0-09144F2DF316}" destId="{5E1595F8-65A4-40CD-9C2D-B9B040AA803F}" srcOrd="0" destOrd="0" presId="urn:microsoft.com/office/officeart/2008/layout/PictureAccentList"/>
    <dgm:cxn modelId="{D622AA4F-2D5F-4315-988E-180F02FD4153}" type="presOf" srcId="{D11BDA20-61BB-4002-ABA4-63E7B7555C82}" destId="{8A4C8CEE-2AE4-4DB1-B242-B86671EA4F84}" srcOrd="0" destOrd="0" presId="urn:microsoft.com/office/officeart/2008/layout/PictureAccentList"/>
    <dgm:cxn modelId="{6D72220C-45C6-4DDA-8369-050797113817}" type="presOf" srcId="{04526EE6-7CF8-4D79-8860-66C038DF62A2}" destId="{2B4728F5-F583-4DA4-BC06-A42B56C3C027}" srcOrd="0" destOrd="0" presId="urn:microsoft.com/office/officeart/2008/layout/PictureAccentList"/>
    <dgm:cxn modelId="{6121454C-0109-46CD-ACE6-92AD53DB016C}" srcId="{5A6FFB3F-DCE1-482C-BBAE-DE9CB63E98FB}" destId="{0EEE7010-F010-4820-8853-AB277C645CFF}" srcOrd="6" destOrd="0" parTransId="{926CB41C-4760-4C9B-9D4A-F5E33D762866}" sibTransId="{86DCA064-9205-4F8E-AD09-B1419C14C2A0}"/>
    <dgm:cxn modelId="{C9729810-0E76-471D-8DAA-D0F7D3337B59}" srcId="{5A6FFB3F-DCE1-482C-BBAE-DE9CB63E98FB}" destId="{E6A4665A-29A6-4B2C-8C8F-94B4D7E0B0EF}" srcOrd="5" destOrd="0" parTransId="{9AA9004C-29D8-4D15-A6A1-9D495B766B65}" sibTransId="{6116F880-0543-4D55-BE88-5755DF308A34}"/>
    <dgm:cxn modelId="{C85C65BE-EF6D-4FCF-93AB-72644C3CFA54}" srcId="{C65A7D89-324A-4696-9843-CDED09A16BBA}" destId="{E84B99A3-7B23-4BEE-BBA7-113FC0251AA0}" srcOrd="1" destOrd="0" parTransId="{432D6974-5C8D-457D-81BB-D371A14AE03E}" sibTransId="{AAD21500-D7F0-4DBF-AB80-652893B52E60}"/>
    <dgm:cxn modelId="{5CC2BD99-A446-4635-B046-6770C93F2B0A}" type="presOf" srcId="{BA5E5369-65D4-4128-94D6-A4CB1D61B3C5}" destId="{754F35D0-3FE9-4987-961D-B61AB28AB667}" srcOrd="0" destOrd="0" presId="urn:microsoft.com/office/officeart/2008/layout/PictureAccentList"/>
    <dgm:cxn modelId="{ADEFB716-2862-43E3-A30A-70C57B6FD8CA}" type="presParOf" srcId="{5E1595F8-65A4-40CD-9C2D-B9B040AA803F}" destId="{5CB1938D-3BD7-407F-9FAA-CA17FCC90831}" srcOrd="0" destOrd="0" presId="urn:microsoft.com/office/officeart/2008/layout/PictureAccentList"/>
    <dgm:cxn modelId="{FB814492-697E-4A6B-B7BD-DC7A01E1AC86}" type="presParOf" srcId="{5CB1938D-3BD7-407F-9FAA-CA17FCC90831}" destId="{2DBD39E5-BEF0-4A8B-A26B-50BAAF60850A}" srcOrd="0" destOrd="0" presId="urn:microsoft.com/office/officeart/2008/layout/PictureAccentList"/>
    <dgm:cxn modelId="{6AB29DB9-4007-4EEE-83F2-A4F61DF3F23B}" type="presParOf" srcId="{2DBD39E5-BEF0-4A8B-A26B-50BAAF60850A}" destId="{6CFC1062-E99E-4702-ABD9-0ECCA7618737}" srcOrd="0" destOrd="0" presId="urn:microsoft.com/office/officeart/2008/layout/PictureAccentList"/>
    <dgm:cxn modelId="{23A4702C-F9A2-4375-AC0D-B2B433324C7B}" type="presParOf" srcId="{5CB1938D-3BD7-407F-9FAA-CA17FCC90831}" destId="{DA05FE93-51CB-46D1-B2BB-63D573E0211E}" srcOrd="1" destOrd="0" presId="urn:microsoft.com/office/officeart/2008/layout/PictureAccentList"/>
    <dgm:cxn modelId="{E797F90D-8313-44DE-8A45-2CFD305C130B}" type="presParOf" srcId="{DA05FE93-51CB-46D1-B2BB-63D573E0211E}" destId="{AF7616BB-B702-4B76-A2DD-47CFE56BF73D}" srcOrd="0" destOrd="0" presId="urn:microsoft.com/office/officeart/2008/layout/PictureAccentList"/>
    <dgm:cxn modelId="{F8A2E067-3CD9-43E4-B00B-D5726E2E07F8}" type="presParOf" srcId="{AF7616BB-B702-4B76-A2DD-47CFE56BF73D}" destId="{CC0CE6EE-3D42-4775-ABCB-51C511CF7A17}" srcOrd="0" destOrd="0" presId="urn:microsoft.com/office/officeart/2008/layout/PictureAccentList"/>
    <dgm:cxn modelId="{EE6EDE53-7A48-4DAB-82FA-AEC3E6C8EF16}" type="presParOf" srcId="{AF7616BB-B702-4B76-A2DD-47CFE56BF73D}" destId="{754F35D0-3FE9-4987-961D-B61AB28AB667}" srcOrd="1" destOrd="0" presId="urn:microsoft.com/office/officeart/2008/layout/PictureAccentList"/>
    <dgm:cxn modelId="{C3D9E5F3-04B8-4ACB-9B02-DEDE7E1589D1}" type="presParOf" srcId="{DA05FE93-51CB-46D1-B2BB-63D573E0211E}" destId="{A4F6AB9C-1B5E-4934-B418-35AD49D6D3DC}" srcOrd="1" destOrd="0" presId="urn:microsoft.com/office/officeart/2008/layout/PictureAccentList"/>
    <dgm:cxn modelId="{C03DDB50-8480-4D88-B7DE-588B751FAB3D}" type="presParOf" srcId="{A4F6AB9C-1B5E-4934-B418-35AD49D6D3DC}" destId="{F13F8363-5AE6-4EF7-BE0E-C8BC20B4AC83}" srcOrd="0" destOrd="0" presId="urn:microsoft.com/office/officeart/2008/layout/PictureAccentList"/>
    <dgm:cxn modelId="{96531178-FA60-4969-959A-589C74E90358}" type="presParOf" srcId="{A4F6AB9C-1B5E-4934-B418-35AD49D6D3DC}" destId="{62785B1A-3785-42F2-8D66-5CA0CBE2ACB2}" srcOrd="1" destOrd="0" presId="urn:microsoft.com/office/officeart/2008/layout/PictureAccentList"/>
    <dgm:cxn modelId="{5EC447F0-3E2B-45C1-AC8B-23E0EC6A81BF}" type="presParOf" srcId="{DA05FE93-51CB-46D1-B2BB-63D573E0211E}" destId="{2642BB45-F30C-490E-B3F9-ADA16AF4CC88}" srcOrd="2" destOrd="0" presId="urn:microsoft.com/office/officeart/2008/layout/PictureAccentList"/>
    <dgm:cxn modelId="{37425657-8BC0-4A24-B80F-FEE9F9992167}" type="presParOf" srcId="{2642BB45-F30C-490E-B3F9-ADA16AF4CC88}" destId="{0E457AD8-19AC-4EDC-8929-7A4E8CDCAC81}" srcOrd="0" destOrd="0" presId="urn:microsoft.com/office/officeart/2008/layout/PictureAccentList"/>
    <dgm:cxn modelId="{5ADBD76A-C8AA-4FB5-931C-D1D6C5DA8EE3}" type="presParOf" srcId="{2642BB45-F30C-490E-B3F9-ADA16AF4CC88}" destId="{B0F74837-5E11-4D14-8978-28377FCAAB1F}" srcOrd="1" destOrd="0" presId="urn:microsoft.com/office/officeart/2008/layout/PictureAccentList"/>
    <dgm:cxn modelId="{239B19CF-139C-45B9-AFFC-B421DF67643B}" type="presParOf" srcId="{DA05FE93-51CB-46D1-B2BB-63D573E0211E}" destId="{49D46B66-D1A2-4DE0-AC06-F2F9810DE34C}" srcOrd="3" destOrd="0" presId="urn:microsoft.com/office/officeart/2008/layout/PictureAccentList"/>
    <dgm:cxn modelId="{6F9E32B1-AFAB-485A-ADE5-044AD7AE2EFB}" type="presParOf" srcId="{49D46B66-D1A2-4DE0-AC06-F2F9810DE34C}" destId="{32BCD2E4-001C-4025-B9A9-F6EB914328C8}" srcOrd="0" destOrd="0" presId="urn:microsoft.com/office/officeart/2008/layout/PictureAccentList"/>
    <dgm:cxn modelId="{CCEF3345-E463-410F-992C-3E33B71BF73E}" type="presParOf" srcId="{49D46B66-D1A2-4DE0-AC06-F2F9810DE34C}" destId="{C3A86744-2159-4175-92E6-876EE361CD71}" srcOrd="1" destOrd="0" presId="urn:microsoft.com/office/officeart/2008/layout/PictureAccentList"/>
    <dgm:cxn modelId="{727FD341-5B23-4BD1-BD1A-13F97D71932E}" type="presParOf" srcId="{DA05FE93-51CB-46D1-B2BB-63D573E0211E}" destId="{7CC83CF1-F69B-4D2E-BFD5-50777757B37B}" srcOrd="4" destOrd="0" presId="urn:microsoft.com/office/officeart/2008/layout/PictureAccentList"/>
    <dgm:cxn modelId="{752226F0-AE65-4727-9ED8-E42EE09D97ED}" type="presParOf" srcId="{7CC83CF1-F69B-4D2E-BFD5-50777757B37B}" destId="{1351AF5E-0E3B-4B2F-8D37-09600CE08D97}" srcOrd="0" destOrd="0" presId="urn:microsoft.com/office/officeart/2008/layout/PictureAccentList"/>
    <dgm:cxn modelId="{E8988BF5-4A76-48F8-BF3D-9F1437580A96}" type="presParOf" srcId="{7CC83CF1-F69B-4D2E-BFD5-50777757B37B}" destId="{6770C32E-C720-4522-BD6C-F13F69E0A4B7}" srcOrd="1" destOrd="0" presId="urn:microsoft.com/office/officeart/2008/layout/PictureAccentList"/>
    <dgm:cxn modelId="{DE575772-7C4E-49DD-A444-18179A6F5B38}" type="presParOf" srcId="{DA05FE93-51CB-46D1-B2BB-63D573E0211E}" destId="{6E913F47-872F-4581-8EF6-D2CE34116490}" srcOrd="5" destOrd="0" presId="urn:microsoft.com/office/officeart/2008/layout/PictureAccentList"/>
    <dgm:cxn modelId="{74E51E1E-361E-4258-8A4F-47A796C48488}" type="presParOf" srcId="{6E913F47-872F-4581-8EF6-D2CE34116490}" destId="{98836C80-0831-4824-AD01-DD85A7FA324C}" srcOrd="0" destOrd="0" presId="urn:microsoft.com/office/officeart/2008/layout/PictureAccentList"/>
    <dgm:cxn modelId="{4E717620-9B80-4A60-AED4-85712288EB63}" type="presParOf" srcId="{6E913F47-872F-4581-8EF6-D2CE34116490}" destId="{8A4C8CEE-2AE4-4DB1-B242-B86671EA4F84}" srcOrd="1" destOrd="0" presId="urn:microsoft.com/office/officeart/2008/layout/PictureAccentList"/>
    <dgm:cxn modelId="{5902D692-DE1B-47A6-BDB9-40FB6713E470}" type="presParOf" srcId="{DA05FE93-51CB-46D1-B2BB-63D573E0211E}" destId="{1337B5C1-33DA-48A3-80E6-423E30B67BCF}" srcOrd="6" destOrd="0" presId="urn:microsoft.com/office/officeart/2008/layout/PictureAccentList"/>
    <dgm:cxn modelId="{73066ED8-C1F0-4266-B552-D2CDE394F4EC}" type="presParOf" srcId="{1337B5C1-33DA-48A3-80E6-423E30B67BCF}" destId="{177742AF-F00F-43F8-A2EF-C85CD4318D38}" srcOrd="0" destOrd="0" presId="urn:microsoft.com/office/officeart/2008/layout/PictureAccentList"/>
    <dgm:cxn modelId="{3EBE0E69-003F-4737-BE7B-BA910F610390}" type="presParOf" srcId="{1337B5C1-33DA-48A3-80E6-423E30B67BCF}" destId="{61E20687-8B0B-4E05-AA95-7B97CB87FCD6}" srcOrd="1" destOrd="0" presId="urn:microsoft.com/office/officeart/2008/layout/PictureAccentList"/>
    <dgm:cxn modelId="{E7359AD6-374A-44D8-BB90-9FDB5BAA1EDB}" type="presParOf" srcId="{DA05FE93-51CB-46D1-B2BB-63D573E0211E}" destId="{9B6773BC-65C1-4EC6-A510-B046632AB950}" srcOrd="7" destOrd="0" presId="urn:microsoft.com/office/officeart/2008/layout/PictureAccentList"/>
    <dgm:cxn modelId="{0D172393-BA0C-4CFC-9600-7F6FAE48BBF1}" type="presParOf" srcId="{9B6773BC-65C1-4EC6-A510-B046632AB950}" destId="{D512A35E-A792-4844-AC52-DFC35CC8B20F}" srcOrd="0" destOrd="0" presId="urn:microsoft.com/office/officeart/2008/layout/PictureAccentList"/>
    <dgm:cxn modelId="{5DF041C4-CDF9-4715-8BDB-E6EC1E7CCD67}" type="presParOf" srcId="{9B6773BC-65C1-4EC6-A510-B046632AB950}" destId="{2B44F24C-41D7-4048-A389-62D4D2393F22}" srcOrd="1" destOrd="0" presId="urn:microsoft.com/office/officeart/2008/layout/PictureAccentList"/>
    <dgm:cxn modelId="{D2DDE166-366C-41D3-A977-81FE6E3F922F}" type="presParOf" srcId="{DA05FE93-51CB-46D1-B2BB-63D573E0211E}" destId="{075F9A3E-F361-4E65-87C3-C0FB60519DC9}" srcOrd="8" destOrd="0" presId="urn:microsoft.com/office/officeart/2008/layout/PictureAccentList"/>
    <dgm:cxn modelId="{7A163AB8-65D5-4EDA-9BFB-BB67E0D78C9F}" type="presParOf" srcId="{075F9A3E-F361-4E65-87C3-C0FB60519DC9}" destId="{AFC2C56C-2F5F-472F-9D45-DDC15973964B}" srcOrd="0" destOrd="0" presId="urn:microsoft.com/office/officeart/2008/layout/PictureAccentList"/>
    <dgm:cxn modelId="{F57B90B0-40DA-4A76-8D2C-6428642C3697}" type="presParOf" srcId="{075F9A3E-F361-4E65-87C3-C0FB60519DC9}" destId="{A928924D-4588-4F3A-92CC-5B241840F090}" srcOrd="1" destOrd="0" presId="urn:microsoft.com/office/officeart/2008/layout/PictureAccentList"/>
    <dgm:cxn modelId="{650E3B34-E8A6-4EAB-A9BC-82F712AF04C0}" type="presParOf" srcId="{5E1595F8-65A4-40CD-9C2D-B9B040AA803F}" destId="{9F3DA3E0-1981-4A63-9520-E82E06C8CECC}" srcOrd="1" destOrd="0" presId="urn:microsoft.com/office/officeart/2008/layout/PictureAccentList"/>
    <dgm:cxn modelId="{4BA96312-F071-48C8-8CB0-CB75F66DB2A3}" type="presParOf" srcId="{9F3DA3E0-1981-4A63-9520-E82E06C8CECC}" destId="{BD3563C6-AF26-4484-B3A2-1F94EEFC88A8}" srcOrd="0" destOrd="0" presId="urn:microsoft.com/office/officeart/2008/layout/PictureAccentList"/>
    <dgm:cxn modelId="{3BCD932D-9328-4E05-B504-B85581BBC10E}" type="presParOf" srcId="{BD3563C6-AF26-4484-B3A2-1F94EEFC88A8}" destId="{236DA003-EC72-48C0-A68F-2D94CC136856}" srcOrd="0" destOrd="0" presId="urn:microsoft.com/office/officeart/2008/layout/PictureAccentList"/>
    <dgm:cxn modelId="{196DCA14-B56B-4C92-8500-CA72D2814BA1}" type="presParOf" srcId="{9F3DA3E0-1981-4A63-9520-E82E06C8CECC}" destId="{8BE8D1CC-794A-48DC-9F1E-4DC46E066094}" srcOrd="1" destOrd="0" presId="urn:microsoft.com/office/officeart/2008/layout/PictureAccentList"/>
    <dgm:cxn modelId="{5C3D2FC0-2316-45AA-A8F6-325BA7C4861E}" type="presParOf" srcId="{8BE8D1CC-794A-48DC-9F1E-4DC46E066094}" destId="{C72A0274-05D4-4562-BEBA-EB5B09A30481}" srcOrd="0" destOrd="0" presId="urn:microsoft.com/office/officeart/2008/layout/PictureAccentList"/>
    <dgm:cxn modelId="{F1B0354F-D110-4ABB-99C5-C89E7F0BE15E}" type="presParOf" srcId="{C72A0274-05D4-4562-BEBA-EB5B09A30481}" destId="{B3BD2442-7E60-4F04-81A0-C3EF8E0C8E97}" srcOrd="0" destOrd="0" presId="urn:microsoft.com/office/officeart/2008/layout/PictureAccentList"/>
    <dgm:cxn modelId="{B8865D4D-0024-425B-8768-48870554ADF0}" type="presParOf" srcId="{C72A0274-05D4-4562-BEBA-EB5B09A30481}" destId="{7B86E1CC-4147-489D-9122-1F274991B44D}" srcOrd="1" destOrd="0" presId="urn:microsoft.com/office/officeart/2008/layout/PictureAccentList"/>
    <dgm:cxn modelId="{4C281A1C-4D1C-4E7E-B69C-A93C7D41F1A8}" type="presParOf" srcId="{8BE8D1CC-794A-48DC-9F1E-4DC46E066094}" destId="{B3371AB4-8D80-4499-A5A1-0AE2A14BC64F}" srcOrd="1" destOrd="0" presId="urn:microsoft.com/office/officeart/2008/layout/PictureAccentList"/>
    <dgm:cxn modelId="{B9400554-26E7-4266-AFB2-23B7C0948E57}" type="presParOf" srcId="{B3371AB4-8D80-4499-A5A1-0AE2A14BC64F}" destId="{424E52EC-2BDD-4B2F-A841-1D5D35773EEA}" srcOrd="0" destOrd="0" presId="urn:microsoft.com/office/officeart/2008/layout/PictureAccentList"/>
    <dgm:cxn modelId="{C404832D-5EF3-4E6B-A47E-85B73714E5AA}" type="presParOf" srcId="{B3371AB4-8D80-4499-A5A1-0AE2A14BC64F}" destId="{47DF6733-0A95-457D-93CE-021C0E59C924}" srcOrd="1" destOrd="0" presId="urn:microsoft.com/office/officeart/2008/layout/PictureAccentList"/>
    <dgm:cxn modelId="{79BA6B20-4654-4500-B294-EA3A1010CFD9}" type="presParOf" srcId="{8BE8D1CC-794A-48DC-9F1E-4DC46E066094}" destId="{A7920FC2-9E94-47DE-9691-DF19A1271CCE}" srcOrd="2" destOrd="0" presId="urn:microsoft.com/office/officeart/2008/layout/PictureAccentList"/>
    <dgm:cxn modelId="{5A625E15-BDCD-42D2-AA6B-1E862D039A00}" type="presParOf" srcId="{A7920FC2-9E94-47DE-9691-DF19A1271CCE}" destId="{E5220340-7CF3-4137-98D4-84560421C8D3}" srcOrd="0" destOrd="0" presId="urn:microsoft.com/office/officeart/2008/layout/PictureAccentList"/>
    <dgm:cxn modelId="{A9498450-E21C-4684-B345-BD9AD4E41DD5}" type="presParOf" srcId="{A7920FC2-9E94-47DE-9691-DF19A1271CCE}" destId="{022D5409-AAB9-4A4C-9EC4-EDF32BBD3C93}" srcOrd="1" destOrd="0" presId="urn:microsoft.com/office/officeart/2008/layout/PictureAccentList"/>
    <dgm:cxn modelId="{F0E14C3B-252B-437D-AB51-93A002CDA20C}" type="presParOf" srcId="{8BE8D1CC-794A-48DC-9F1E-4DC46E066094}" destId="{6044BC05-BFEF-410E-ADED-3C3AE12BFF8F}" srcOrd="3" destOrd="0" presId="urn:microsoft.com/office/officeart/2008/layout/PictureAccentList"/>
    <dgm:cxn modelId="{666A65BD-4C69-416B-968A-978B2F8BCC16}" type="presParOf" srcId="{6044BC05-BFEF-410E-ADED-3C3AE12BFF8F}" destId="{B15AA73B-6A21-4074-8F1F-21A384C9A837}" srcOrd="0" destOrd="0" presId="urn:microsoft.com/office/officeart/2008/layout/PictureAccentList"/>
    <dgm:cxn modelId="{D79A623E-19F8-4D12-858B-2FD16B4C1868}" type="presParOf" srcId="{6044BC05-BFEF-410E-ADED-3C3AE12BFF8F}" destId="{54396018-7E3B-476E-AA7B-2BCFB44A2401}" srcOrd="1" destOrd="0" presId="urn:microsoft.com/office/officeart/2008/layout/PictureAccentList"/>
    <dgm:cxn modelId="{D660394A-C865-4487-B1F4-AC05140385AA}" type="presParOf" srcId="{8BE8D1CC-794A-48DC-9F1E-4DC46E066094}" destId="{AA036E66-B15E-42CE-98DD-7FB3D0C71FA9}" srcOrd="4" destOrd="0" presId="urn:microsoft.com/office/officeart/2008/layout/PictureAccentList"/>
    <dgm:cxn modelId="{DA5C7170-0231-4CA9-B93F-F74298B1D19E}" type="presParOf" srcId="{AA036E66-B15E-42CE-98DD-7FB3D0C71FA9}" destId="{85F4035B-CCC0-43AD-82CD-D22C7FF01EB7}" srcOrd="0" destOrd="0" presId="urn:microsoft.com/office/officeart/2008/layout/PictureAccentList"/>
    <dgm:cxn modelId="{597A4143-FFBA-4AD5-9E63-1B990D86FAB7}" type="presParOf" srcId="{AA036E66-B15E-42CE-98DD-7FB3D0C71FA9}" destId="{2B4728F5-F583-4DA4-BC06-A42B56C3C027}" srcOrd="1" destOrd="0" presId="urn:microsoft.com/office/officeart/2008/layout/PictureAccentList"/>
    <dgm:cxn modelId="{C30872BA-36B2-49A9-8505-286E38C5A465}" type="presParOf" srcId="{8BE8D1CC-794A-48DC-9F1E-4DC46E066094}" destId="{417DAB25-CB28-448F-B158-8E398FD6B6B6}" srcOrd="5" destOrd="0" presId="urn:microsoft.com/office/officeart/2008/layout/PictureAccentList"/>
    <dgm:cxn modelId="{5359536B-BAAE-42A9-AC83-1A75AF6BC1B9}" type="presParOf" srcId="{417DAB25-CB28-448F-B158-8E398FD6B6B6}" destId="{B115E2A8-1DAC-4097-B143-5495CDAFC893}" srcOrd="0" destOrd="0" presId="urn:microsoft.com/office/officeart/2008/layout/PictureAccentList"/>
    <dgm:cxn modelId="{F73EA311-B009-4B64-8C93-039E4357BF6A}" type="presParOf" srcId="{417DAB25-CB28-448F-B158-8E398FD6B6B6}" destId="{6DD7EE95-267D-4E84-AE33-6E8581342F19}" srcOrd="1" destOrd="0" presId="urn:microsoft.com/office/officeart/2008/layout/PictureAccentList"/>
    <dgm:cxn modelId="{11D0596E-9412-4794-8C77-CC3B728C6EAA}" type="presParOf" srcId="{8BE8D1CC-794A-48DC-9F1E-4DC46E066094}" destId="{1C8BF849-A5A9-42DF-AFE0-790510E0FB79}" srcOrd="6" destOrd="0" presId="urn:microsoft.com/office/officeart/2008/layout/PictureAccentList"/>
    <dgm:cxn modelId="{F824F0E0-C672-41B4-A995-CBF860D49B46}" type="presParOf" srcId="{1C8BF849-A5A9-42DF-AFE0-790510E0FB79}" destId="{FF66D1CD-0E00-40D6-A8E4-110748A840C4}" srcOrd="0" destOrd="0" presId="urn:microsoft.com/office/officeart/2008/layout/PictureAccentList"/>
    <dgm:cxn modelId="{39BF304C-6510-49B8-A694-FE65DE8861A0}" type="presParOf" srcId="{1C8BF849-A5A9-42DF-AFE0-790510E0FB79}" destId="{E8C0E4AD-0853-4BD5-AF4B-F534F7CA137E}" srcOrd="1" destOrd="0" presId="urn:microsoft.com/office/officeart/2008/layout/PictureAccentList"/>
    <dgm:cxn modelId="{6C5BEE67-4938-4F2F-B391-34EBFF189C0B}" type="presParOf" srcId="{8BE8D1CC-794A-48DC-9F1E-4DC46E066094}" destId="{3BB3A513-75B5-4711-9735-DC5CE6107940}" srcOrd="7" destOrd="0" presId="urn:microsoft.com/office/officeart/2008/layout/PictureAccentList"/>
    <dgm:cxn modelId="{0F6638EB-E085-456E-8414-2D12091B8237}" type="presParOf" srcId="{3BB3A513-75B5-4711-9735-DC5CE6107940}" destId="{5032D8C7-B175-4E45-ADE0-D98DA51F3B26}" srcOrd="0" destOrd="0" presId="urn:microsoft.com/office/officeart/2008/layout/PictureAccentList"/>
    <dgm:cxn modelId="{634E5BD1-B9FA-4207-9098-57E7C76CC847}" type="presParOf" srcId="{3BB3A513-75B5-4711-9735-DC5CE6107940}" destId="{65C8EA08-F94D-4531-8BFB-38A7C38CFFD6}" srcOrd="1" destOrd="0" presId="urn:microsoft.com/office/officeart/2008/layout/PictureAccentList"/>
    <dgm:cxn modelId="{73D5FF2B-8B3B-45CF-BFB0-68948EAF6224}" type="presParOf" srcId="{5E1595F8-65A4-40CD-9C2D-B9B040AA803F}" destId="{B5DCC9A2-7B33-4018-AE2F-58B3E6290FB1}" srcOrd="2" destOrd="0" presId="urn:microsoft.com/office/officeart/2008/layout/PictureAccentList"/>
    <dgm:cxn modelId="{3BB6B2F2-2020-4BCD-A272-17E6A855DF0E}" type="presParOf" srcId="{B5DCC9A2-7B33-4018-AE2F-58B3E6290FB1}" destId="{564F04E4-E9A6-4C63-8C19-A98446CFCE28}" srcOrd="0" destOrd="0" presId="urn:microsoft.com/office/officeart/2008/layout/PictureAccentList"/>
    <dgm:cxn modelId="{551596AC-B610-452A-A1EA-09848E0B8813}" type="presParOf" srcId="{564F04E4-E9A6-4C63-8C19-A98446CFCE28}" destId="{1D317EE6-9E07-473C-AFA8-9D5A315A107A}" srcOrd="0" destOrd="0" presId="urn:microsoft.com/office/officeart/2008/layout/PictureAccentList"/>
    <dgm:cxn modelId="{7CFD6B66-6488-4927-9A87-5E5924CD8EC6}" type="presParOf" srcId="{B5DCC9A2-7B33-4018-AE2F-58B3E6290FB1}" destId="{3EF5AFF5-F031-4257-91A2-70D50BE6C535}" srcOrd="1" destOrd="0" presId="urn:microsoft.com/office/officeart/2008/layout/PictureAccentList"/>
    <dgm:cxn modelId="{8E536915-8A87-43AE-A4C8-C9710CD82ED9}" type="presParOf" srcId="{3EF5AFF5-F031-4257-91A2-70D50BE6C535}" destId="{1D7A3F78-973D-446F-ADA6-000E6250A0F4}" srcOrd="0" destOrd="0" presId="urn:microsoft.com/office/officeart/2008/layout/PictureAccentList"/>
    <dgm:cxn modelId="{ED9CCA36-2837-4B4F-8088-4E2C53448C00}" type="presParOf" srcId="{1D7A3F78-973D-446F-ADA6-000E6250A0F4}" destId="{AA91D913-40AA-4B92-A10E-75BAB27175C0}" srcOrd="0" destOrd="0" presId="urn:microsoft.com/office/officeart/2008/layout/PictureAccentList"/>
    <dgm:cxn modelId="{1C882AE9-BF73-4EBF-ADFA-C4F20BB6A585}" type="presParOf" srcId="{1D7A3F78-973D-446F-ADA6-000E6250A0F4}" destId="{50665AA3-F5A1-447F-BDCC-E5534082ABC4}" srcOrd="1" destOrd="0" presId="urn:microsoft.com/office/officeart/2008/layout/PictureAccentList"/>
    <dgm:cxn modelId="{6E0188BF-0692-441F-BC18-15BD18B151B2}" type="presParOf" srcId="{3EF5AFF5-F031-4257-91A2-70D50BE6C535}" destId="{4E2E7572-09C8-475E-97C3-61DE8E6F1908}" srcOrd="1" destOrd="0" presId="urn:microsoft.com/office/officeart/2008/layout/PictureAccentList"/>
    <dgm:cxn modelId="{47173C3F-1D98-49D7-94C4-6A0AC542E3DB}" type="presParOf" srcId="{4E2E7572-09C8-475E-97C3-61DE8E6F1908}" destId="{DB07FB40-E15C-450E-BF53-C7B8CECF6EB9}" srcOrd="0" destOrd="0" presId="urn:microsoft.com/office/officeart/2008/layout/PictureAccentList"/>
    <dgm:cxn modelId="{BAD3F8DE-9AE6-4E77-B77E-AC6B32CEB987}" type="presParOf" srcId="{4E2E7572-09C8-475E-97C3-61DE8E6F1908}" destId="{65321727-B48D-43B8-AC5B-E5C1F772C0C9}" srcOrd="1" destOrd="0" presId="urn:microsoft.com/office/officeart/2008/layout/PictureAccentList"/>
    <dgm:cxn modelId="{53653F0C-9C76-431B-8212-0C931AABC1FC}" type="presParOf" srcId="{3EF5AFF5-F031-4257-91A2-70D50BE6C535}" destId="{579CB877-6D98-4BED-A6F1-8EE3CAB6948D}" srcOrd="2" destOrd="0" presId="urn:microsoft.com/office/officeart/2008/layout/PictureAccentList"/>
    <dgm:cxn modelId="{8EECBCE1-F72D-4AF7-BFDA-511F03AFD8D9}" type="presParOf" srcId="{579CB877-6D98-4BED-A6F1-8EE3CAB6948D}" destId="{ECE45952-D1C7-4470-B5C9-D8B950DA65CC}" srcOrd="0" destOrd="0" presId="urn:microsoft.com/office/officeart/2008/layout/PictureAccentList"/>
    <dgm:cxn modelId="{C792B7C2-0451-4F96-9B3C-1413BF6C8FE1}" type="presParOf" srcId="{579CB877-6D98-4BED-A6F1-8EE3CAB6948D}" destId="{58FC354C-7427-4847-AB2D-02AEC3BCD43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DBFCB-908A-4419-8934-0613AFD90941}" type="doc">
      <dgm:prSet loTypeId="urn:microsoft.com/office/officeart/2005/8/layout/hList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9AF2E0-F201-4942-8364-D7FFEEB8044A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b="1" dirty="0" smtClean="0">
              <a:latin typeface="Bodoni MT" panose="02070603080606020203" pitchFamily="18" charset="0"/>
            </a:rPr>
            <a:t>FY2016 Grant:</a:t>
          </a:r>
        </a:p>
        <a:p>
          <a:r>
            <a:rPr lang="en-US" sz="2000" b="1" dirty="0" smtClean="0">
              <a:latin typeface="Bodoni MT" panose="02070603080606020203" pitchFamily="18" charset="0"/>
            </a:rPr>
            <a:t>Enhanced Collaborative Model to Combat Human Trafficking</a:t>
          </a:r>
          <a:endParaRPr lang="en-US" sz="2000" dirty="0">
            <a:latin typeface="Bodoni MT" panose="02070603080606020203" pitchFamily="18" charset="0"/>
          </a:endParaRPr>
        </a:p>
      </dgm:t>
    </dgm:pt>
    <dgm:pt modelId="{A407957D-253E-4504-A0B5-46CA2FCCF7E5}" type="parTrans" cxnId="{F42F5118-6686-4067-B934-B9A93941076A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A559C7C8-9F29-452B-8FC5-883EC449549B}" type="sibTrans" cxnId="{F42F5118-6686-4067-B934-B9A93941076A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B8D8D77A-ADBF-4711-AE47-D2BA1DDD285A}">
      <dgm:prSet phldrT="[Text]" custT="1"/>
      <dgm:spPr>
        <a:solidFill>
          <a:srgbClr val="00B050"/>
        </a:solidFill>
      </dgm:spPr>
      <dgm:t>
        <a:bodyPr anchor="ctr"/>
        <a:lstStyle/>
        <a:p>
          <a:pPr>
            <a:spcAft>
              <a:spcPts val="600"/>
            </a:spcAft>
            <a:tabLst>
              <a:tab pos="119063" algn="l"/>
            </a:tabLst>
          </a:pPr>
          <a:r>
            <a:rPr lang="en-US" sz="2000" b="1" dirty="0" smtClean="0">
              <a:latin typeface="Bodoni MT" panose="02070603080606020203" pitchFamily="18" charset="0"/>
            </a:rPr>
            <a:t>  ID Human   	Trafficking 	Victims</a:t>
          </a:r>
        </a:p>
        <a:p>
          <a:pPr>
            <a:spcAft>
              <a:spcPts val="600"/>
            </a:spcAft>
            <a:tabLst>
              <a:tab pos="119063" algn="l"/>
            </a:tabLst>
          </a:pPr>
          <a:endParaRPr lang="en-US" sz="2000" dirty="0">
            <a:latin typeface="Bodoni MT" panose="02070603080606020203" pitchFamily="18" charset="0"/>
          </a:endParaRPr>
        </a:p>
      </dgm:t>
    </dgm:pt>
    <dgm:pt modelId="{9CB6F7AC-004F-4801-9A20-45DA9CCC0F7B}" type="parTrans" cxnId="{AD1AEE70-85FD-4807-9A96-1B85608D4806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809F12BB-45AB-4FAC-AC71-048F801940CE}" type="sibTrans" cxnId="{AD1AEE70-85FD-4807-9A96-1B85608D4806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67F6BBEF-9CAB-45D5-A59B-DCCAE9464767}">
      <dgm:prSet phldrT="[Text]" custT="1"/>
      <dgm:spPr>
        <a:solidFill>
          <a:srgbClr val="00B050"/>
        </a:solidFill>
      </dgm:spPr>
      <dgm:t>
        <a:bodyPr anchor="ctr"/>
        <a:lstStyle/>
        <a:p>
          <a:pPr>
            <a:spcAft>
              <a:spcPts val="600"/>
            </a:spcAft>
          </a:pPr>
          <a:r>
            <a:rPr lang="en-US" sz="1600" b="1" dirty="0" smtClean="0">
              <a:latin typeface="Bodoni MT" panose="02070603080606020203" pitchFamily="18" charset="0"/>
            </a:rPr>
            <a:t>Support NGO / Assistance Agencies</a:t>
          </a:r>
          <a:endParaRPr lang="en-US" sz="1600" dirty="0">
            <a:latin typeface="Bodoni MT" panose="02070603080606020203" pitchFamily="18" charset="0"/>
          </a:endParaRPr>
        </a:p>
      </dgm:t>
    </dgm:pt>
    <dgm:pt modelId="{95EC2486-443F-4BDA-BFFA-9BC6430DC993}" type="parTrans" cxnId="{6CD516DC-7B3B-4B23-905F-4D8D76595522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2F61CF2D-3869-465B-A33A-25167F365D16}" type="sibTrans" cxnId="{6CD516DC-7B3B-4B23-905F-4D8D76595522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528A88BC-C4A9-43D9-B935-971679251A13}">
      <dgm:prSet phldrT="[Text]" custT="1"/>
      <dgm:spPr/>
      <dgm:t>
        <a:bodyPr anchor="ctr"/>
        <a:lstStyle/>
        <a:p>
          <a:pPr>
            <a:spcAft>
              <a:spcPts val="600"/>
            </a:spcAft>
            <a:tabLst>
              <a:tab pos="225425" algn="l"/>
            </a:tabLst>
          </a:pPr>
          <a:r>
            <a:rPr lang="en-US" sz="2000" b="1" dirty="0" smtClean="0">
              <a:latin typeface="Bodoni MT" panose="02070603080606020203" pitchFamily="18" charset="0"/>
            </a:rPr>
            <a:t>	Demand 	Reduction</a:t>
          </a:r>
        </a:p>
        <a:p>
          <a:pPr>
            <a:spcAft>
              <a:spcPts val="600"/>
            </a:spcAft>
            <a:tabLst>
              <a:tab pos="225425" algn="l"/>
            </a:tabLst>
          </a:pPr>
          <a:endParaRPr lang="en-US" sz="2000" dirty="0">
            <a:latin typeface="Bodoni MT" panose="02070603080606020203" pitchFamily="18" charset="0"/>
          </a:endParaRPr>
        </a:p>
      </dgm:t>
    </dgm:pt>
    <dgm:pt modelId="{1AB8B8D9-C714-4FE6-BDD0-30DF721D5BE6}" type="parTrans" cxnId="{122554B3-859C-4225-A32C-03387641189A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0ED759CC-A4D4-4C52-BFD6-6CAF0CDE4675}" type="sibTrans" cxnId="{122554B3-859C-4225-A32C-03387641189A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BED0A7E2-15E2-435E-9C4B-CEFCF6FFABAC}">
      <dgm:prSet phldrT="[Text]" custT="1"/>
      <dgm:spPr>
        <a:solidFill>
          <a:srgbClr val="00B050"/>
        </a:solidFill>
      </dgm:spPr>
      <dgm:t>
        <a:bodyPr anchor="ctr"/>
        <a:lstStyle/>
        <a:p>
          <a:pPr>
            <a:spcAft>
              <a:spcPts val="600"/>
            </a:spcAft>
          </a:pPr>
          <a:r>
            <a:rPr lang="en-US" sz="1600" b="1" dirty="0" smtClean="0">
              <a:latin typeface="Bodoni MT" panose="02070603080606020203" pitchFamily="18" charset="0"/>
            </a:rPr>
            <a:t>Reduce Recidivism</a:t>
          </a:r>
          <a:endParaRPr lang="en-US" sz="1600" dirty="0">
            <a:latin typeface="Bodoni MT" panose="02070603080606020203" pitchFamily="18" charset="0"/>
          </a:endParaRPr>
        </a:p>
      </dgm:t>
    </dgm:pt>
    <dgm:pt modelId="{BEAEDB04-3DFD-46AE-BAEA-10C15D1A6E18}" type="parTrans" cxnId="{97605D58-BF0A-449C-948F-70CD27E0AAA8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EB209836-A80C-4431-9092-F187D246E020}" type="sibTrans" cxnId="{97605D58-BF0A-449C-948F-70CD27E0AAA8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813921D9-3D3E-449C-966E-41E6875D171A}">
      <dgm:prSet phldrT="[Text]" custT="1"/>
      <dgm:spPr/>
      <dgm:t>
        <a:bodyPr anchor="ctr"/>
        <a:lstStyle/>
        <a:p>
          <a:pPr>
            <a:spcAft>
              <a:spcPts val="600"/>
            </a:spcAft>
          </a:pPr>
          <a:r>
            <a:rPr lang="en-US" sz="1600" b="1" dirty="0" smtClean="0">
              <a:latin typeface="Bodoni MT" panose="02070603080606020203" pitchFamily="18" charset="0"/>
            </a:rPr>
            <a:t>Arrests – Penal Code</a:t>
          </a:r>
          <a:endParaRPr lang="en-US" sz="1600" dirty="0">
            <a:latin typeface="Bodoni MT" panose="02070603080606020203" pitchFamily="18" charset="0"/>
          </a:endParaRPr>
        </a:p>
      </dgm:t>
    </dgm:pt>
    <dgm:pt modelId="{113CC396-773A-40F8-A08D-28DE2BF63F8A}" type="parTrans" cxnId="{E0263B1F-D0C8-4256-B97D-6FCF49363493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AED99164-1EED-4F21-B511-EFDE56606B2F}" type="sibTrans" cxnId="{E0263B1F-D0C8-4256-B97D-6FCF49363493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3B4E28F3-4817-4369-9ED6-F4D6F95DB247}">
      <dgm:prSet phldrT="[Text]" custT="1"/>
      <dgm:spPr/>
      <dgm:t>
        <a:bodyPr anchor="ctr"/>
        <a:lstStyle/>
        <a:p>
          <a:pPr>
            <a:spcAft>
              <a:spcPts val="600"/>
            </a:spcAft>
          </a:pPr>
          <a:r>
            <a:rPr lang="en-US" sz="1600" b="1" dirty="0" smtClean="0">
              <a:latin typeface="Bodoni MT" panose="02070603080606020203" pitchFamily="18" charset="0"/>
            </a:rPr>
            <a:t>Chapter 125 Actions</a:t>
          </a:r>
          <a:endParaRPr lang="en-US" sz="1600" dirty="0">
            <a:latin typeface="Bodoni MT" panose="02070603080606020203" pitchFamily="18" charset="0"/>
          </a:endParaRPr>
        </a:p>
      </dgm:t>
    </dgm:pt>
    <dgm:pt modelId="{E07279DD-8DE1-44AE-924C-2438918EFD59}" type="parTrans" cxnId="{0ECA937B-034D-45D3-94D1-ABF56760C816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3213F4AD-A1FE-483E-ACFB-E87209195CC2}" type="sibTrans" cxnId="{0ECA937B-034D-45D3-94D1-ABF56760C816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FCCA9F1A-1EF5-48CB-94CD-14C2A2C8647B}">
      <dgm:prSet phldrT="[Text]" custT="1"/>
      <dgm:spPr/>
      <dgm:t>
        <a:bodyPr anchor="ctr"/>
        <a:lstStyle/>
        <a:p>
          <a:pPr>
            <a:spcAft>
              <a:spcPts val="600"/>
            </a:spcAft>
          </a:pPr>
          <a:r>
            <a:rPr lang="en-US" sz="1600" b="1" dirty="0" smtClean="0">
              <a:latin typeface="Bodoni MT" panose="02070603080606020203" pitchFamily="18" charset="0"/>
            </a:rPr>
            <a:t>Money Laundering / Organized Crime / Tax</a:t>
          </a:r>
          <a:endParaRPr lang="en-US" sz="1600" dirty="0">
            <a:latin typeface="Bodoni MT" panose="02070603080606020203" pitchFamily="18" charset="0"/>
          </a:endParaRPr>
        </a:p>
      </dgm:t>
    </dgm:pt>
    <dgm:pt modelId="{053292FF-02B1-4F33-AAE3-54104DB46972}" type="parTrans" cxnId="{C20F9100-1F35-4AF9-B320-730B14A0BE12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751E292E-E77B-457A-9147-7993D3AF2D29}" type="sibTrans" cxnId="{C20F9100-1F35-4AF9-B320-730B14A0BE12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D2E6CD18-496D-49A6-A1B4-743BD67D95D0}">
      <dgm:prSet phldrT="[Text]" custT="1"/>
      <dgm:spPr/>
      <dgm:t>
        <a:bodyPr/>
        <a:lstStyle/>
        <a:p>
          <a:r>
            <a:rPr lang="en-US" sz="2000" b="1" dirty="0" smtClean="0">
              <a:latin typeface="Bodoni MT" panose="02070603080606020203" pitchFamily="18" charset="0"/>
            </a:rPr>
            <a:t>Labor Trafficking</a:t>
          </a:r>
          <a:endParaRPr lang="en-US" sz="2000" dirty="0">
            <a:latin typeface="Bodoni MT" panose="02070603080606020203" pitchFamily="18" charset="0"/>
          </a:endParaRPr>
        </a:p>
      </dgm:t>
    </dgm:pt>
    <dgm:pt modelId="{0B4BDAFB-EBA5-4554-BDA8-4DD40D42B569}" type="parTrans" cxnId="{4716C4A0-FDDE-4BAB-BF8C-716D56CC4E72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E84AE095-29DD-453F-AC04-B8447D77CC8F}" type="sibTrans" cxnId="{4716C4A0-FDDE-4BAB-BF8C-716D56CC4E72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05817A38-FC76-4D60-8998-8A8286CEEA7A}">
      <dgm:prSet phldrT="[Text]" custT="1"/>
      <dgm:spPr/>
      <dgm:t>
        <a:bodyPr/>
        <a:lstStyle/>
        <a:p>
          <a:r>
            <a:rPr lang="en-US" sz="2000" b="1" dirty="0" smtClean="0">
              <a:latin typeface="Bodoni MT" panose="02070603080606020203" pitchFamily="18" charset="0"/>
            </a:rPr>
            <a:t>Public Education through Mass Media</a:t>
          </a:r>
          <a:endParaRPr lang="en-US" sz="2000" dirty="0">
            <a:latin typeface="Bodoni MT" panose="02070603080606020203" pitchFamily="18" charset="0"/>
          </a:endParaRPr>
        </a:p>
      </dgm:t>
    </dgm:pt>
    <dgm:pt modelId="{264320A0-04E8-4215-9B4F-FC2D6201A3CC}" type="parTrans" cxnId="{2BC007B1-5959-4D0A-ADF1-9D7A2893DB47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38B1B66E-D0C3-47C7-B009-BD0A27B13A85}" type="sibTrans" cxnId="{2BC007B1-5959-4D0A-ADF1-9D7A2893DB47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56FF24DC-38BE-4C8B-A8AB-B981C2EAF19E}">
      <dgm:prSet phldrT="[Text]" custT="1"/>
      <dgm:spPr>
        <a:solidFill>
          <a:srgbClr val="0070C0"/>
        </a:solidFill>
      </dgm:spPr>
      <dgm:t>
        <a:bodyPr/>
        <a:lstStyle/>
        <a:p>
          <a:endParaRPr lang="en-US" sz="4400" dirty="0">
            <a:solidFill>
              <a:schemeClr val="bg1"/>
            </a:solidFill>
            <a:latin typeface="Bodoni MT" panose="02070603080606020203" pitchFamily="18" charset="0"/>
          </a:endParaRPr>
        </a:p>
      </dgm:t>
    </dgm:pt>
    <dgm:pt modelId="{A3258B78-9AF5-4F7B-B8D4-97A4CB37AAFA}" type="sibTrans" cxnId="{C7BB7512-3857-4319-8803-3475A6C6E584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A05B2557-9567-40B5-8776-1D364176CCD4}" type="parTrans" cxnId="{C7BB7512-3857-4319-8803-3475A6C6E584}">
      <dgm:prSet/>
      <dgm:spPr/>
      <dgm:t>
        <a:bodyPr/>
        <a:lstStyle/>
        <a:p>
          <a:endParaRPr lang="en-US">
            <a:latin typeface="Bodoni MT" panose="02070603080606020203" pitchFamily="18" charset="0"/>
          </a:endParaRPr>
        </a:p>
      </dgm:t>
    </dgm:pt>
    <dgm:pt modelId="{073AFC5B-63EE-4C97-8ABD-49A9395232C7}" type="pres">
      <dgm:prSet presAssocID="{9F2DBFCB-908A-4419-8934-0613AFD909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E45E9B-3F70-4EC5-BDA6-D10FA29763FB}" type="pres">
      <dgm:prSet presAssocID="{56FF24DC-38BE-4C8B-A8AB-B981C2EAF19E}" presName="roof" presStyleLbl="dkBgShp" presStyleIdx="0" presStyleCnt="2" custScaleY="56070" custLinFactNeighborY="-9223"/>
      <dgm:spPr/>
      <dgm:t>
        <a:bodyPr/>
        <a:lstStyle/>
        <a:p>
          <a:endParaRPr lang="en-US"/>
        </a:p>
      </dgm:t>
    </dgm:pt>
    <dgm:pt modelId="{3F7598CE-A5C5-430A-B139-6F9E4834A853}" type="pres">
      <dgm:prSet presAssocID="{56FF24DC-38BE-4C8B-A8AB-B981C2EAF19E}" presName="pillars" presStyleCnt="0"/>
      <dgm:spPr/>
    </dgm:pt>
    <dgm:pt modelId="{64DCCAAC-E7F8-4CA7-8C6D-D8292DCA143E}" type="pres">
      <dgm:prSet presAssocID="{56FF24DC-38BE-4C8B-A8AB-B981C2EAF19E}" presName="pillar1" presStyleLbl="node1" presStyleIdx="0" presStyleCnt="5" custScaleY="133940" custLinFactNeighborY="-16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DD0A0-927C-44DF-AFE4-CA0C7463FA4D}" type="pres">
      <dgm:prSet presAssocID="{B8D8D77A-ADBF-4711-AE47-D2BA1DDD285A}" presName="pillarX" presStyleLbl="node1" presStyleIdx="1" presStyleCnt="5" custScaleY="133940" custLinFactNeighborY="-16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0BED5-15CC-4E16-8BAF-96D04B14BFA2}" type="pres">
      <dgm:prSet presAssocID="{528A88BC-C4A9-43D9-B935-971679251A13}" presName="pillarX" presStyleLbl="node1" presStyleIdx="2" presStyleCnt="5" custScaleY="133940" custLinFactNeighborY="-16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AE9A6-A37D-4171-AF03-13BFBDD8E252}" type="pres">
      <dgm:prSet presAssocID="{D2E6CD18-496D-49A6-A1B4-743BD67D95D0}" presName="pillarX" presStyleLbl="node1" presStyleIdx="3" presStyleCnt="5" custScaleY="133940" custLinFactNeighborY="-16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3EE2B-C56D-4993-94CE-D6683A878F00}" type="pres">
      <dgm:prSet presAssocID="{05817A38-FC76-4D60-8998-8A8286CEEA7A}" presName="pillarX" presStyleLbl="node1" presStyleIdx="4" presStyleCnt="5" custScaleY="133940" custLinFactNeighborY="-16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E7EFE-31AA-456F-8DCE-B58177AF282A}" type="pres">
      <dgm:prSet presAssocID="{56FF24DC-38BE-4C8B-A8AB-B981C2EAF19E}" presName="base" presStyleLbl="dkBgShp" presStyleIdx="1" presStyleCnt="2"/>
      <dgm:spPr>
        <a:solidFill>
          <a:srgbClr val="0070C0"/>
        </a:solidFill>
      </dgm:spPr>
    </dgm:pt>
  </dgm:ptLst>
  <dgm:cxnLst>
    <dgm:cxn modelId="{35EE0360-29E7-4D30-8195-9A1FBEDA1807}" type="presOf" srcId="{9F2DBFCB-908A-4419-8934-0613AFD90941}" destId="{073AFC5B-63EE-4C97-8ABD-49A9395232C7}" srcOrd="0" destOrd="0" presId="urn:microsoft.com/office/officeart/2005/8/layout/hList3"/>
    <dgm:cxn modelId="{122554B3-859C-4225-A32C-03387641189A}" srcId="{56FF24DC-38BE-4C8B-A8AB-B981C2EAF19E}" destId="{528A88BC-C4A9-43D9-B935-971679251A13}" srcOrd="2" destOrd="0" parTransId="{1AB8B8D9-C714-4FE6-BDD0-30DF721D5BE6}" sibTransId="{0ED759CC-A4D4-4C52-BFD6-6CAF0CDE4675}"/>
    <dgm:cxn modelId="{C7BB7512-3857-4319-8803-3475A6C6E584}" srcId="{9F2DBFCB-908A-4419-8934-0613AFD90941}" destId="{56FF24DC-38BE-4C8B-A8AB-B981C2EAF19E}" srcOrd="0" destOrd="0" parTransId="{A05B2557-9567-40B5-8776-1D364176CCD4}" sibTransId="{A3258B78-9AF5-4F7B-B8D4-97A4CB37AAFA}"/>
    <dgm:cxn modelId="{2BC007B1-5959-4D0A-ADF1-9D7A2893DB47}" srcId="{56FF24DC-38BE-4C8B-A8AB-B981C2EAF19E}" destId="{05817A38-FC76-4D60-8998-8A8286CEEA7A}" srcOrd="4" destOrd="0" parTransId="{264320A0-04E8-4215-9B4F-FC2D6201A3CC}" sibTransId="{38B1B66E-D0C3-47C7-B009-BD0A27B13A85}"/>
    <dgm:cxn modelId="{93C270C2-D69A-4993-BE96-48AE897A323E}" type="presOf" srcId="{813921D9-3D3E-449C-966E-41E6875D171A}" destId="{7360BED5-15CC-4E16-8BAF-96D04B14BFA2}" srcOrd="0" destOrd="1" presId="urn:microsoft.com/office/officeart/2005/8/layout/hList3"/>
    <dgm:cxn modelId="{57093509-7786-4C9C-B6E8-DB911032CE65}" type="presOf" srcId="{FCCA9F1A-1EF5-48CB-94CD-14C2A2C8647B}" destId="{7360BED5-15CC-4E16-8BAF-96D04B14BFA2}" srcOrd="0" destOrd="3" presId="urn:microsoft.com/office/officeart/2005/8/layout/hList3"/>
    <dgm:cxn modelId="{F42F5118-6686-4067-B934-B9A93941076A}" srcId="{56FF24DC-38BE-4C8B-A8AB-B981C2EAF19E}" destId="{579AF2E0-F201-4942-8364-D7FFEEB8044A}" srcOrd="0" destOrd="0" parTransId="{A407957D-253E-4504-A0B5-46CA2FCCF7E5}" sibTransId="{A559C7C8-9F29-452B-8FC5-883EC449549B}"/>
    <dgm:cxn modelId="{B341FBC9-A5F7-4811-8F5B-7D77A255B4D8}" type="presOf" srcId="{05817A38-FC76-4D60-8998-8A8286CEEA7A}" destId="{9E23EE2B-C56D-4993-94CE-D6683A878F00}" srcOrd="0" destOrd="0" presId="urn:microsoft.com/office/officeart/2005/8/layout/hList3"/>
    <dgm:cxn modelId="{6CD516DC-7B3B-4B23-905F-4D8D76595522}" srcId="{B8D8D77A-ADBF-4711-AE47-D2BA1DDD285A}" destId="{67F6BBEF-9CAB-45D5-A59B-DCCAE9464767}" srcOrd="0" destOrd="0" parTransId="{95EC2486-443F-4BDA-BFFA-9BC6430DC993}" sibTransId="{2F61CF2D-3869-465B-A33A-25167F365D16}"/>
    <dgm:cxn modelId="{29064C3D-51A6-4009-B5F8-CBFCFE7EC1F0}" type="presOf" srcId="{3B4E28F3-4817-4369-9ED6-F4D6F95DB247}" destId="{7360BED5-15CC-4E16-8BAF-96D04B14BFA2}" srcOrd="0" destOrd="2" presId="urn:microsoft.com/office/officeart/2005/8/layout/hList3"/>
    <dgm:cxn modelId="{345CCCFC-BF0A-467A-A1C4-B460711B01A2}" type="presOf" srcId="{D2E6CD18-496D-49A6-A1B4-743BD67D95D0}" destId="{6FFAE9A6-A37D-4171-AF03-13BFBDD8E252}" srcOrd="0" destOrd="0" presId="urn:microsoft.com/office/officeart/2005/8/layout/hList3"/>
    <dgm:cxn modelId="{DCBA6581-19DA-4DC6-B4FF-AF8BFF2D231A}" type="presOf" srcId="{BED0A7E2-15E2-435E-9C4B-CEFCF6FFABAC}" destId="{527DD0A0-927C-44DF-AFE4-CA0C7463FA4D}" srcOrd="0" destOrd="2" presId="urn:microsoft.com/office/officeart/2005/8/layout/hList3"/>
    <dgm:cxn modelId="{0ECA937B-034D-45D3-94D1-ABF56760C816}" srcId="{528A88BC-C4A9-43D9-B935-971679251A13}" destId="{3B4E28F3-4817-4369-9ED6-F4D6F95DB247}" srcOrd="1" destOrd="0" parTransId="{E07279DD-8DE1-44AE-924C-2438918EFD59}" sibTransId="{3213F4AD-A1FE-483E-ACFB-E87209195CC2}"/>
    <dgm:cxn modelId="{F76EEA87-2214-4670-AA49-499D9CDBD533}" type="presOf" srcId="{56FF24DC-38BE-4C8B-A8AB-B981C2EAF19E}" destId="{8EE45E9B-3F70-4EC5-BDA6-D10FA29763FB}" srcOrd="0" destOrd="0" presId="urn:microsoft.com/office/officeart/2005/8/layout/hList3"/>
    <dgm:cxn modelId="{E0263B1F-D0C8-4256-B97D-6FCF49363493}" srcId="{528A88BC-C4A9-43D9-B935-971679251A13}" destId="{813921D9-3D3E-449C-966E-41E6875D171A}" srcOrd="0" destOrd="0" parTransId="{113CC396-773A-40F8-A08D-28DE2BF63F8A}" sibTransId="{AED99164-1EED-4F21-B511-EFDE56606B2F}"/>
    <dgm:cxn modelId="{308F208F-AE00-47AE-B538-61ED53C3FAEA}" type="presOf" srcId="{B8D8D77A-ADBF-4711-AE47-D2BA1DDD285A}" destId="{527DD0A0-927C-44DF-AFE4-CA0C7463FA4D}" srcOrd="0" destOrd="0" presId="urn:microsoft.com/office/officeart/2005/8/layout/hList3"/>
    <dgm:cxn modelId="{78C5AB72-B6DC-454A-B803-425332B463BC}" type="presOf" srcId="{579AF2E0-F201-4942-8364-D7FFEEB8044A}" destId="{64DCCAAC-E7F8-4CA7-8C6D-D8292DCA143E}" srcOrd="0" destOrd="0" presId="urn:microsoft.com/office/officeart/2005/8/layout/hList3"/>
    <dgm:cxn modelId="{97605D58-BF0A-449C-948F-70CD27E0AAA8}" srcId="{B8D8D77A-ADBF-4711-AE47-D2BA1DDD285A}" destId="{BED0A7E2-15E2-435E-9C4B-CEFCF6FFABAC}" srcOrd="1" destOrd="0" parTransId="{BEAEDB04-3DFD-46AE-BAEA-10C15D1A6E18}" sibTransId="{EB209836-A80C-4431-9092-F187D246E020}"/>
    <dgm:cxn modelId="{4716C4A0-FDDE-4BAB-BF8C-716D56CC4E72}" srcId="{56FF24DC-38BE-4C8B-A8AB-B981C2EAF19E}" destId="{D2E6CD18-496D-49A6-A1B4-743BD67D95D0}" srcOrd="3" destOrd="0" parTransId="{0B4BDAFB-EBA5-4554-BDA8-4DD40D42B569}" sibTransId="{E84AE095-29DD-453F-AC04-B8447D77CC8F}"/>
    <dgm:cxn modelId="{BF3400EF-826A-4707-8A35-81207FB821BA}" type="presOf" srcId="{528A88BC-C4A9-43D9-B935-971679251A13}" destId="{7360BED5-15CC-4E16-8BAF-96D04B14BFA2}" srcOrd="0" destOrd="0" presId="urn:microsoft.com/office/officeart/2005/8/layout/hList3"/>
    <dgm:cxn modelId="{AD1AEE70-85FD-4807-9A96-1B85608D4806}" srcId="{56FF24DC-38BE-4C8B-A8AB-B981C2EAF19E}" destId="{B8D8D77A-ADBF-4711-AE47-D2BA1DDD285A}" srcOrd="1" destOrd="0" parTransId="{9CB6F7AC-004F-4801-9A20-45DA9CCC0F7B}" sibTransId="{809F12BB-45AB-4FAC-AC71-048F801940CE}"/>
    <dgm:cxn modelId="{4E0FDB00-9259-4512-9016-009256A87464}" type="presOf" srcId="{67F6BBEF-9CAB-45D5-A59B-DCCAE9464767}" destId="{527DD0A0-927C-44DF-AFE4-CA0C7463FA4D}" srcOrd="0" destOrd="1" presId="urn:microsoft.com/office/officeart/2005/8/layout/hList3"/>
    <dgm:cxn modelId="{C20F9100-1F35-4AF9-B320-730B14A0BE12}" srcId="{528A88BC-C4A9-43D9-B935-971679251A13}" destId="{FCCA9F1A-1EF5-48CB-94CD-14C2A2C8647B}" srcOrd="2" destOrd="0" parTransId="{053292FF-02B1-4F33-AAE3-54104DB46972}" sibTransId="{751E292E-E77B-457A-9147-7993D3AF2D29}"/>
    <dgm:cxn modelId="{40FF0DDA-5E40-465F-BC78-1A0BF6DE9C07}" type="presParOf" srcId="{073AFC5B-63EE-4C97-8ABD-49A9395232C7}" destId="{8EE45E9B-3F70-4EC5-BDA6-D10FA29763FB}" srcOrd="0" destOrd="0" presId="urn:microsoft.com/office/officeart/2005/8/layout/hList3"/>
    <dgm:cxn modelId="{969CC247-A0C7-416C-9379-B93A358977C4}" type="presParOf" srcId="{073AFC5B-63EE-4C97-8ABD-49A9395232C7}" destId="{3F7598CE-A5C5-430A-B139-6F9E4834A853}" srcOrd="1" destOrd="0" presId="urn:microsoft.com/office/officeart/2005/8/layout/hList3"/>
    <dgm:cxn modelId="{F59A79BF-A7FB-487E-8047-4D95E239739E}" type="presParOf" srcId="{3F7598CE-A5C5-430A-B139-6F9E4834A853}" destId="{64DCCAAC-E7F8-4CA7-8C6D-D8292DCA143E}" srcOrd="0" destOrd="0" presId="urn:microsoft.com/office/officeart/2005/8/layout/hList3"/>
    <dgm:cxn modelId="{DCCFD03D-BC82-471B-8DC0-1DE3C382DC8C}" type="presParOf" srcId="{3F7598CE-A5C5-430A-B139-6F9E4834A853}" destId="{527DD0A0-927C-44DF-AFE4-CA0C7463FA4D}" srcOrd="1" destOrd="0" presId="urn:microsoft.com/office/officeart/2005/8/layout/hList3"/>
    <dgm:cxn modelId="{644688BF-3CC8-48BA-BC1E-FAED71C57B1B}" type="presParOf" srcId="{3F7598CE-A5C5-430A-B139-6F9E4834A853}" destId="{7360BED5-15CC-4E16-8BAF-96D04B14BFA2}" srcOrd="2" destOrd="0" presId="urn:microsoft.com/office/officeart/2005/8/layout/hList3"/>
    <dgm:cxn modelId="{A3CA6DBB-BEC4-4908-A3E9-BC2EE0D98611}" type="presParOf" srcId="{3F7598CE-A5C5-430A-B139-6F9E4834A853}" destId="{6FFAE9A6-A37D-4171-AF03-13BFBDD8E252}" srcOrd="3" destOrd="0" presId="urn:microsoft.com/office/officeart/2005/8/layout/hList3"/>
    <dgm:cxn modelId="{647D4F5B-209C-4CB5-8E05-8F5EAA5831BB}" type="presParOf" srcId="{3F7598CE-A5C5-430A-B139-6F9E4834A853}" destId="{9E23EE2B-C56D-4993-94CE-D6683A878F00}" srcOrd="4" destOrd="0" presId="urn:microsoft.com/office/officeart/2005/8/layout/hList3"/>
    <dgm:cxn modelId="{C5CB531C-95B5-460D-872C-7C5EEB156FAC}" type="presParOf" srcId="{073AFC5B-63EE-4C97-8ABD-49A9395232C7}" destId="{F85E7EFE-31AA-456F-8DCE-B58177AF282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C1062-E99E-4702-ABD9-0ECCA7618737}">
      <dsp:nvSpPr>
        <dsp:cNvPr id="0" name=""/>
        <dsp:cNvSpPr/>
      </dsp:nvSpPr>
      <dsp:spPr>
        <a:xfrm>
          <a:off x="0" y="370582"/>
          <a:ext cx="2714624" cy="446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Bodoni MT" panose="02070603080606020203" pitchFamily="18" charset="0"/>
            </a:rPr>
            <a:t>LE Partners</a:t>
          </a:r>
          <a:endParaRPr lang="en-US" sz="1900" kern="1200" dirty="0">
            <a:latin typeface="Bodoni MT" panose="02070603080606020203" pitchFamily="18" charset="0"/>
          </a:endParaRPr>
        </a:p>
      </dsp:txBody>
      <dsp:txXfrm>
        <a:off x="13077" y="383659"/>
        <a:ext cx="2688470" cy="420330"/>
      </dsp:txXfrm>
    </dsp:sp>
    <dsp:sp modelId="{CC0CE6EE-3D42-4775-ABCB-51C511CF7A17}">
      <dsp:nvSpPr>
        <dsp:cNvPr id="0" name=""/>
        <dsp:cNvSpPr/>
      </dsp:nvSpPr>
      <dsp:spPr>
        <a:xfrm>
          <a:off x="0" y="897433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4F35D0-3FE9-4987-961D-B61AB28AB667}">
      <dsp:nvSpPr>
        <dsp:cNvPr id="0" name=""/>
        <dsp:cNvSpPr/>
      </dsp:nvSpPr>
      <dsp:spPr>
        <a:xfrm>
          <a:off x="473273" y="897433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doni MT" panose="02070603080606020203" pitchFamily="18" charset="0"/>
            </a:rPr>
            <a:t>FBI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495072" y="919232"/>
        <a:ext cx="2197753" cy="402886"/>
      </dsp:txXfrm>
    </dsp:sp>
    <dsp:sp modelId="{F13F8363-5AE6-4EF7-BE0E-C8BC20B4AC83}">
      <dsp:nvSpPr>
        <dsp:cNvPr id="0" name=""/>
        <dsp:cNvSpPr/>
      </dsp:nvSpPr>
      <dsp:spPr>
        <a:xfrm>
          <a:off x="0" y="1397496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785B1A-3785-42F2-8D66-5CA0CBE2ACB2}">
      <dsp:nvSpPr>
        <dsp:cNvPr id="0" name=""/>
        <dsp:cNvSpPr/>
      </dsp:nvSpPr>
      <dsp:spPr>
        <a:xfrm>
          <a:off x="473273" y="1397496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doni MT" panose="02070603080606020203" pitchFamily="18" charset="0"/>
            </a:rPr>
            <a:t>DHS </a:t>
          </a:r>
          <a:r>
            <a:rPr lang="en-US" sz="1200" b="1" kern="1200" dirty="0" err="1" smtClean="0">
              <a:latin typeface="Bodoni MT" panose="02070603080606020203" pitchFamily="18" charset="0"/>
            </a:rPr>
            <a:t>HSI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495072" y="1419295"/>
        <a:ext cx="2197753" cy="402886"/>
      </dsp:txXfrm>
    </dsp:sp>
    <dsp:sp modelId="{0E457AD8-19AC-4EDC-8929-7A4E8CDCAC81}">
      <dsp:nvSpPr>
        <dsp:cNvPr id="0" name=""/>
        <dsp:cNvSpPr/>
      </dsp:nvSpPr>
      <dsp:spPr>
        <a:xfrm>
          <a:off x="0" y="1897558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F74837-5E11-4D14-8978-28377FCAAB1F}">
      <dsp:nvSpPr>
        <dsp:cNvPr id="0" name=""/>
        <dsp:cNvSpPr/>
      </dsp:nvSpPr>
      <dsp:spPr>
        <a:xfrm>
          <a:off x="473273" y="1897558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doni MT" panose="02070603080606020203" pitchFamily="18" charset="0"/>
            </a:rPr>
            <a:t>DPS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495072" y="1919357"/>
        <a:ext cx="2197753" cy="402886"/>
      </dsp:txXfrm>
    </dsp:sp>
    <dsp:sp modelId="{32BCD2E4-001C-4025-B9A9-F6EB914328C8}">
      <dsp:nvSpPr>
        <dsp:cNvPr id="0" name=""/>
        <dsp:cNvSpPr/>
      </dsp:nvSpPr>
      <dsp:spPr>
        <a:xfrm>
          <a:off x="0" y="2397621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A86744-2159-4175-92E6-876EE361CD71}">
      <dsp:nvSpPr>
        <dsp:cNvPr id="0" name=""/>
        <dsp:cNvSpPr/>
      </dsp:nvSpPr>
      <dsp:spPr>
        <a:xfrm>
          <a:off x="473273" y="2397621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Bodoni MT" panose="02070603080606020203" pitchFamily="18" charset="0"/>
            </a:rPr>
            <a:t>TABC</a:t>
          </a:r>
          <a:endParaRPr lang="en-US" sz="1200" b="1" kern="1200" dirty="0" smtClean="0">
            <a:latin typeface="Bodoni MT" panose="02070603080606020203" pitchFamily="18" charset="0"/>
          </a:endParaRPr>
        </a:p>
      </dsp:txBody>
      <dsp:txXfrm>
        <a:off x="495072" y="2419420"/>
        <a:ext cx="2197753" cy="402886"/>
      </dsp:txXfrm>
    </dsp:sp>
    <dsp:sp modelId="{1351AF5E-0E3B-4B2F-8D37-09600CE08D97}">
      <dsp:nvSpPr>
        <dsp:cNvPr id="0" name=""/>
        <dsp:cNvSpPr/>
      </dsp:nvSpPr>
      <dsp:spPr>
        <a:xfrm>
          <a:off x="0" y="2897683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70C32E-C720-4522-BD6C-F13F69E0A4B7}">
      <dsp:nvSpPr>
        <dsp:cNvPr id="0" name=""/>
        <dsp:cNvSpPr/>
      </dsp:nvSpPr>
      <dsp:spPr>
        <a:xfrm>
          <a:off x="473273" y="2897683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doni MT" panose="02070603080606020203" pitchFamily="18" charset="0"/>
            </a:rPr>
            <a:t>Comptrollers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495072" y="2919482"/>
        <a:ext cx="2197753" cy="402886"/>
      </dsp:txXfrm>
    </dsp:sp>
    <dsp:sp modelId="{98836C80-0831-4824-AD01-DD85A7FA324C}">
      <dsp:nvSpPr>
        <dsp:cNvPr id="0" name=""/>
        <dsp:cNvSpPr/>
      </dsp:nvSpPr>
      <dsp:spPr>
        <a:xfrm>
          <a:off x="0" y="3397746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4C8CEE-2AE4-4DB1-B242-B86671EA4F84}">
      <dsp:nvSpPr>
        <dsp:cNvPr id="0" name=""/>
        <dsp:cNvSpPr/>
      </dsp:nvSpPr>
      <dsp:spPr>
        <a:xfrm>
          <a:off x="473273" y="3397746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doni MT" panose="02070603080606020203" pitchFamily="18" charset="0"/>
            </a:rPr>
            <a:t>HCSO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495072" y="3419545"/>
        <a:ext cx="2197753" cy="402886"/>
      </dsp:txXfrm>
    </dsp:sp>
    <dsp:sp modelId="{177742AF-F00F-43F8-A2EF-C85CD4318D38}">
      <dsp:nvSpPr>
        <dsp:cNvPr id="0" name=""/>
        <dsp:cNvSpPr/>
      </dsp:nvSpPr>
      <dsp:spPr>
        <a:xfrm>
          <a:off x="0" y="3897808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E20687-8B0B-4E05-AA95-7B97CB87FCD6}">
      <dsp:nvSpPr>
        <dsp:cNvPr id="0" name=""/>
        <dsp:cNvSpPr/>
      </dsp:nvSpPr>
      <dsp:spPr>
        <a:xfrm>
          <a:off x="473273" y="3897808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Bodoni MT" panose="02070603080606020203" pitchFamily="18" charset="0"/>
            </a:rPr>
            <a:t>HPD Vice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495072" y="3919607"/>
        <a:ext cx="2197753" cy="402886"/>
      </dsp:txXfrm>
    </dsp:sp>
    <dsp:sp modelId="{D512A35E-A792-4844-AC52-DFC35CC8B20F}">
      <dsp:nvSpPr>
        <dsp:cNvPr id="0" name=""/>
        <dsp:cNvSpPr/>
      </dsp:nvSpPr>
      <dsp:spPr>
        <a:xfrm>
          <a:off x="0" y="4397871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44F24C-41D7-4048-A389-62D4D2393F22}">
      <dsp:nvSpPr>
        <dsp:cNvPr id="0" name=""/>
        <dsp:cNvSpPr/>
      </dsp:nvSpPr>
      <dsp:spPr>
        <a:xfrm>
          <a:off x="473273" y="4397871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doni MT" panose="02070603080606020203" pitchFamily="18" charset="0"/>
            </a:rPr>
            <a:t>HPD Narcotics Forfeiture Abatement Seizure Team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495072" y="4419670"/>
        <a:ext cx="2197753" cy="402886"/>
      </dsp:txXfrm>
    </dsp:sp>
    <dsp:sp modelId="{AFC2C56C-2F5F-472F-9D45-DDC15973964B}">
      <dsp:nvSpPr>
        <dsp:cNvPr id="0" name=""/>
        <dsp:cNvSpPr/>
      </dsp:nvSpPr>
      <dsp:spPr>
        <a:xfrm>
          <a:off x="0" y="4897933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28924D-4588-4F3A-92CC-5B241840F090}">
      <dsp:nvSpPr>
        <dsp:cNvPr id="0" name=""/>
        <dsp:cNvSpPr/>
      </dsp:nvSpPr>
      <dsp:spPr>
        <a:xfrm>
          <a:off x="473273" y="4897933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doni MT" panose="02070603080606020203" pitchFamily="18" charset="0"/>
            </a:rPr>
            <a:t>Houston Fire Department Fire Marshal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495072" y="4919732"/>
        <a:ext cx="2197753" cy="402886"/>
      </dsp:txXfrm>
    </dsp:sp>
    <dsp:sp modelId="{236DA003-EC72-48C0-A68F-2D94CC136856}">
      <dsp:nvSpPr>
        <dsp:cNvPr id="0" name=""/>
        <dsp:cNvSpPr/>
      </dsp:nvSpPr>
      <dsp:spPr>
        <a:xfrm>
          <a:off x="2986087" y="370582"/>
          <a:ext cx="2714624" cy="446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Bodoni MT" panose="02070603080606020203" pitchFamily="18" charset="0"/>
            </a:rPr>
            <a:t>LE Partners</a:t>
          </a:r>
          <a:endParaRPr lang="en-US" sz="1900" kern="1200" dirty="0">
            <a:latin typeface="Bodoni MT" panose="02070603080606020203" pitchFamily="18" charset="0"/>
          </a:endParaRPr>
        </a:p>
      </dsp:txBody>
      <dsp:txXfrm>
        <a:off x="2999164" y="383659"/>
        <a:ext cx="2688470" cy="420330"/>
      </dsp:txXfrm>
    </dsp:sp>
    <dsp:sp modelId="{B3BD2442-7E60-4F04-81A0-C3EF8E0C8E97}">
      <dsp:nvSpPr>
        <dsp:cNvPr id="0" name=""/>
        <dsp:cNvSpPr/>
      </dsp:nvSpPr>
      <dsp:spPr>
        <a:xfrm>
          <a:off x="2986087" y="897433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86E1CC-4147-489D-9122-1F274991B44D}">
      <dsp:nvSpPr>
        <dsp:cNvPr id="0" name=""/>
        <dsp:cNvSpPr/>
      </dsp:nvSpPr>
      <dsp:spPr>
        <a:xfrm>
          <a:off x="3459360" y="897433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doni MT" panose="02070603080606020203" pitchFamily="18" charset="0"/>
            </a:rPr>
            <a:t>Constable Precinct 1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3481159" y="919232"/>
        <a:ext cx="2197753" cy="402886"/>
      </dsp:txXfrm>
    </dsp:sp>
    <dsp:sp modelId="{424E52EC-2BDD-4B2F-A841-1D5D35773EEA}">
      <dsp:nvSpPr>
        <dsp:cNvPr id="0" name=""/>
        <dsp:cNvSpPr/>
      </dsp:nvSpPr>
      <dsp:spPr>
        <a:xfrm>
          <a:off x="2986087" y="1397496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DF6733-0A95-457D-93CE-021C0E59C924}">
      <dsp:nvSpPr>
        <dsp:cNvPr id="0" name=""/>
        <dsp:cNvSpPr/>
      </dsp:nvSpPr>
      <dsp:spPr>
        <a:xfrm>
          <a:off x="3459360" y="1397496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doni MT" panose="02070603080606020203" pitchFamily="18" charset="0"/>
            </a:rPr>
            <a:t>Constable Precinct 2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3481159" y="1419295"/>
        <a:ext cx="2197753" cy="402886"/>
      </dsp:txXfrm>
    </dsp:sp>
    <dsp:sp modelId="{E5220340-7CF3-4137-98D4-84560421C8D3}">
      <dsp:nvSpPr>
        <dsp:cNvPr id="0" name=""/>
        <dsp:cNvSpPr/>
      </dsp:nvSpPr>
      <dsp:spPr>
        <a:xfrm>
          <a:off x="2986087" y="1897558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2D5409-AAB9-4A4C-9EC4-EDF32BBD3C93}">
      <dsp:nvSpPr>
        <dsp:cNvPr id="0" name=""/>
        <dsp:cNvSpPr/>
      </dsp:nvSpPr>
      <dsp:spPr>
        <a:xfrm>
          <a:off x="3459360" y="1897558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doni MT" panose="02070603080606020203" pitchFamily="18" charset="0"/>
            </a:rPr>
            <a:t>Constable Precinct 3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3481159" y="1919357"/>
        <a:ext cx="2197753" cy="402886"/>
      </dsp:txXfrm>
    </dsp:sp>
    <dsp:sp modelId="{B15AA73B-6A21-4074-8F1F-21A384C9A837}">
      <dsp:nvSpPr>
        <dsp:cNvPr id="0" name=""/>
        <dsp:cNvSpPr/>
      </dsp:nvSpPr>
      <dsp:spPr>
        <a:xfrm>
          <a:off x="2986087" y="2397621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396018-7E3B-476E-AA7B-2BCFB44A2401}">
      <dsp:nvSpPr>
        <dsp:cNvPr id="0" name=""/>
        <dsp:cNvSpPr/>
      </dsp:nvSpPr>
      <dsp:spPr>
        <a:xfrm>
          <a:off x="3459360" y="2397621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doni MT" panose="02070603080606020203" pitchFamily="18" charset="0"/>
            </a:rPr>
            <a:t>Constable Precinct 4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3481159" y="2419420"/>
        <a:ext cx="2197753" cy="402886"/>
      </dsp:txXfrm>
    </dsp:sp>
    <dsp:sp modelId="{85F4035B-CCC0-43AD-82CD-D22C7FF01EB7}">
      <dsp:nvSpPr>
        <dsp:cNvPr id="0" name=""/>
        <dsp:cNvSpPr/>
      </dsp:nvSpPr>
      <dsp:spPr>
        <a:xfrm>
          <a:off x="2986087" y="2897683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4728F5-F583-4DA4-BC06-A42B56C3C027}">
      <dsp:nvSpPr>
        <dsp:cNvPr id="0" name=""/>
        <dsp:cNvSpPr/>
      </dsp:nvSpPr>
      <dsp:spPr>
        <a:xfrm>
          <a:off x="3459360" y="2897683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doni MT" panose="02070603080606020203" pitchFamily="18" charset="0"/>
            </a:rPr>
            <a:t>Constable Precinct 5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3481159" y="2919482"/>
        <a:ext cx="2197753" cy="402886"/>
      </dsp:txXfrm>
    </dsp:sp>
    <dsp:sp modelId="{B115E2A8-1DAC-4097-B143-5495CDAFC893}">
      <dsp:nvSpPr>
        <dsp:cNvPr id="0" name=""/>
        <dsp:cNvSpPr/>
      </dsp:nvSpPr>
      <dsp:spPr>
        <a:xfrm>
          <a:off x="2986087" y="3397746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D7EE95-267D-4E84-AE33-6E8581342F19}">
      <dsp:nvSpPr>
        <dsp:cNvPr id="0" name=""/>
        <dsp:cNvSpPr/>
      </dsp:nvSpPr>
      <dsp:spPr>
        <a:xfrm>
          <a:off x="3459360" y="3397746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doni MT" panose="02070603080606020203" pitchFamily="18" charset="0"/>
            </a:rPr>
            <a:t>Constable Precinct 6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3481159" y="3419545"/>
        <a:ext cx="2197753" cy="402886"/>
      </dsp:txXfrm>
    </dsp:sp>
    <dsp:sp modelId="{FF66D1CD-0E00-40D6-A8E4-110748A840C4}">
      <dsp:nvSpPr>
        <dsp:cNvPr id="0" name=""/>
        <dsp:cNvSpPr/>
      </dsp:nvSpPr>
      <dsp:spPr>
        <a:xfrm>
          <a:off x="2986087" y="3897808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C0E4AD-0853-4BD5-AF4B-F534F7CA137E}">
      <dsp:nvSpPr>
        <dsp:cNvPr id="0" name=""/>
        <dsp:cNvSpPr/>
      </dsp:nvSpPr>
      <dsp:spPr>
        <a:xfrm>
          <a:off x="3459360" y="3897808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doni MT" panose="02070603080606020203" pitchFamily="18" charset="0"/>
            </a:rPr>
            <a:t>Constable Precinct 7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3481159" y="3919607"/>
        <a:ext cx="2197753" cy="402886"/>
      </dsp:txXfrm>
    </dsp:sp>
    <dsp:sp modelId="{5032D8C7-B175-4E45-ADE0-D98DA51F3B26}">
      <dsp:nvSpPr>
        <dsp:cNvPr id="0" name=""/>
        <dsp:cNvSpPr/>
      </dsp:nvSpPr>
      <dsp:spPr>
        <a:xfrm>
          <a:off x="2986087" y="4397871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C8EA08-F94D-4531-8BFB-38A7C38CFFD6}">
      <dsp:nvSpPr>
        <dsp:cNvPr id="0" name=""/>
        <dsp:cNvSpPr/>
      </dsp:nvSpPr>
      <dsp:spPr>
        <a:xfrm>
          <a:off x="3459360" y="4397871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doni MT" panose="02070603080606020203" pitchFamily="18" charset="0"/>
            </a:rPr>
            <a:t>Constable Precinct 8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3481159" y="4419670"/>
        <a:ext cx="2197753" cy="402886"/>
      </dsp:txXfrm>
    </dsp:sp>
    <dsp:sp modelId="{1D317EE6-9E07-473C-AFA8-9D5A315A107A}">
      <dsp:nvSpPr>
        <dsp:cNvPr id="0" name=""/>
        <dsp:cNvSpPr/>
      </dsp:nvSpPr>
      <dsp:spPr>
        <a:xfrm>
          <a:off x="5972175" y="370582"/>
          <a:ext cx="2714624" cy="446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Bodoni MT" panose="02070603080606020203" pitchFamily="18" charset="0"/>
            </a:rPr>
            <a:t>Criminal Justice Partners</a:t>
          </a:r>
          <a:endParaRPr lang="en-US" sz="1900" kern="1200" dirty="0">
            <a:latin typeface="Bodoni MT" panose="02070603080606020203" pitchFamily="18" charset="0"/>
          </a:endParaRPr>
        </a:p>
      </dsp:txBody>
      <dsp:txXfrm>
        <a:off x="5985252" y="383659"/>
        <a:ext cx="2688470" cy="420330"/>
      </dsp:txXfrm>
    </dsp:sp>
    <dsp:sp modelId="{AA91D913-40AA-4B92-A10E-75BAB27175C0}">
      <dsp:nvSpPr>
        <dsp:cNvPr id="0" name=""/>
        <dsp:cNvSpPr/>
      </dsp:nvSpPr>
      <dsp:spPr>
        <a:xfrm>
          <a:off x="5972175" y="897433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665AA3-F5A1-447F-BDCC-E5534082ABC4}">
      <dsp:nvSpPr>
        <dsp:cNvPr id="0" name=""/>
        <dsp:cNvSpPr/>
      </dsp:nvSpPr>
      <dsp:spPr>
        <a:xfrm>
          <a:off x="6445448" y="897433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Bodoni MT" panose="02070603080606020203" pitchFamily="18" charset="0"/>
            </a:rPr>
            <a:t>HCDA’s</a:t>
          </a:r>
          <a:r>
            <a:rPr lang="en-US" sz="1200" b="1" kern="1200" dirty="0" smtClean="0">
              <a:latin typeface="Bodoni MT" panose="02070603080606020203" pitchFamily="18" charset="0"/>
            </a:rPr>
            <a:t> Office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6467247" y="919232"/>
        <a:ext cx="2197753" cy="402886"/>
      </dsp:txXfrm>
    </dsp:sp>
    <dsp:sp modelId="{DB07FB40-E15C-450E-BF53-C7B8CECF6EB9}">
      <dsp:nvSpPr>
        <dsp:cNvPr id="0" name=""/>
        <dsp:cNvSpPr/>
      </dsp:nvSpPr>
      <dsp:spPr>
        <a:xfrm>
          <a:off x="5972175" y="1397496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321727-B48D-43B8-AC5B-E5C1F772C0C9}">
      <dsp:nvSpPr>
        <dsp:cNvPr id="0" name=""/>
        <dsp:cNvSpPr/>
      </dsp:nvSpPr>
      <dsp:spPr>
        <a:xfrm>
          <a:off x="6445448" y="1397496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doni MT" panose="02070603080606020203" pitchFamily="18" charset="0"/>
            </a:rPr>
            <a:t>Harris County Attorney’s Office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6467247" y="1419295"/>
        <a:ext cx="2197753" cy="402886"/>
      </dsp:txXfrm>
    </dsp:sp>
    <dsp:sp modelId="{ECE45952-D1C7-4470-B5C9-D8B950DA65CC}">
      <dsp:nvSpPr>
        <dsp:cNvPr id="0" name=""/>
        <dsp:cNvSpPr/>
      </dsp:nvSpPr>
      <dsp:spPr>
        <a:xfrm>
          <a:off x="5972175" y="1897558"/>
          <a:ext cx="446484" cy="446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FC354C-7427-4847-AB2D-02AEC3BCD435}">
      <dsp:nvSpPr>
        <dsp:cNvPr id="0" name=""/>
        <dsp:cNvSpPr/>
      </dsp:nvSpPr>
      <dsp:spPr>
        <a:xfrm>
          <a:off x="6445448" y="1897558"/>
          <a:ext cx="2241351" cy="44648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odoni MT" panose="02070603080606020203" pitchFamily="18" charset="0"/>
            </a:rPr>
            <a:t>City of Houston Legal Department</a:t>
          </a:r>
          <a:endParaRPr lang="en-US" sz="1200" b="1" kern="1200" dirty="0">
            <a:latin typeface="Bodoni MT" panose="02070603080606020203" pitchFamily="18" charset="0"/>
          </a:endParaRPr>
        </a:p>
      </dsp:txBody>
      <dsp:txXfrm>
        <a:off x="6467247" y="1919357"/>
        <a:ext cx="2197753" cy="402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45E9B-3F70-4EC5-BDA6-D10FA29763FB}">
      <dsp:nvSpPr>
        <dsp:cNvPr id="0" name=""/>
        <dsp:cNvSpPr/>
      </dsp:nvSpPr>
      <dsp:spPr>
        <a:xfrm>
          <a:off x="0" y="0"/>
          <a:ext cx="8229600" cy="838217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chemeClr val="bg1"/>
            </a:solidFill>
            <a:latin typeface="Bodoni MT" panose="02070603080606020203" pitchFamily="18" charset="0"/>
          </a:endParaRPr>
        </a:p>
      </dsp:txBody>
      <dsp:txXfrm>
        <a:off x="0" y="0"/>
        <a:ext cx="8229600" cy="838217"/>
      </dsp:txXfrm>
    </dsp:sp>
    <dsp:sp modelId="{64DCCAAC-E7F8-4CA7-8C6D-D8292DCA143E}">
      <dsp:nvSpPr>
        <dsp:cNvPr id="0" name=""/>
        <dsp:cNvSpPr/>
      </dsp:nvSpPr>
      <dsp:spPr>
        <a:xfrm>
          <a:off x="1004" y="198938"/>
          <a:ext cx="1645518" cy="4204902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Bodoni MT" panose="02070603080606020203" pitchFamily="18" charset="0"/>
            </a:rPr>
            <a:t>FY2016 Grant: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Bodoni MT" panose="02070603080606020203" pitchFamily="18" charset="0"/>
            </a:rPr>
            <a:t>Enhanced Collaborative Model to Combat Human Trafficking</a:t>
          </a:r>
          <a:endParaRPr lang="en-US" sz="2000" kern="1200" dirty="0">
            <a:latin typeface="Bodoni MT" panose="02070603080606020203" pitchFamily="18" charset="0"/>
          </a:endParaRPr>
        </a:p>
      </dsp:txBody>
      <dsp:txXfrm>
        <a:off x="1004" y="198938"/>
        <a:ext cx="1645518" cy="4204902"/>
      </dsp:txXfrm>
    </dsp:sp>
    <dsp:sp modelId="{527DD0A0-927C-44DF-AFE4-CA0C7463FA4D}">
      <dsp:nvSpPr>
        <dsp:cNvPr id="0" name=""/>
        <dsp:cNvSpPr/>
      </dsp:nvSpPr>
      <dsp:spPr>
        <a:xfrm>
          <a:off x="1646522" y="198938"/>
          <a:ext cx="1645518" cy="4204902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tabLst>
              <a:tab pos="119063" algn="l"/>
            </a:tabLst>
          </a:pPr>
          <a:r>
            <a:rPr lang="en-US" sz="2000" b="1" kern="1200" dirty="0" smtClean="0">
              <a:latin typeface="Bodoni MT" panose="02070603080606020203" pitchFamily="18" charset="0"/>
            </a:rPr>
            <a:t>  ID Human   	Trafficking 	Victims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tabLst>
              <a:tab pos="119063" algn="l"/>
            </a:tabLst>
          </a:pPr>
          <a:endParaRPr lang="en-US" sz="2000" kern="1200" dirty="0">
            <a:latin typeface="Bodoni MT" panose="020706030806060202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b="1" kern="1200" dirty="0" smtClean="0">
              <a:latin typeface="Bodoni MT" panose="02070603080606020203" pitchFamily="18" charset="0"/>
            </a:rPr>
            <a:t>Support NGO / Assistance Agencies</a:t>
          </a:r>
          <a:endParaRPr lang="en-US" sz="1600" kern="1200" dirty="0">
            <a:latin typeface="Bodoni MT" panose="020706030806060202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b="1" kern="1200" dirty="0" smtClean="0">
              <a:latin typeface="Bodoni MT" panose="02070603080606020203" pitchFamily="18" charset="0"/>
            </a:rPr>
            <a:t>Reduce Recidivism</a:t>
          </a:r>
          <a:endParaRPr lang="en-US" sz="1600" kern="1200" dirty="0">
            <a:latin typeface="Bodoni MT" panose="02070603080606020203" pitchFamily="18" charset="0"/>
          </a:endParaRPr>
        </a:p>
      </dsp:txBody>
      <dsp:txXfrm>
        <a:off x="1646522" y="198938"/>
        <a:ext cx="1645518" cy="4204902"/>
      </dsp:txXfrm>
    </dsp:sp>
    <dsp:sp modelId="{7360BED5-15CC-4E16-8BAF-96D04B14BFA2}">
      <dsp:nvSpPr>
        <dsp:cNvPr id="0" name=""/>
        <dsp:cNvSpPr/>
      </dsp:nvSpPr>
      <dsp:spPr>
        <a:xfrm>
          <a:off x="3292040" y="198938"/>
          <a:ext cx="1645518" cy="42049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tabLst>
              <a:tab pos="225425" algn="l"/>
            </a:tabLst>
          </a:pPr>
          <a:r>
            <a:rPr lang="en-US" sz="2000" b="1" kern="1200" dirty="0" smtClean="0">
              <a:latin typeface="Bodoni MT" panose="02070603080606020203" pitchFamily="18" charset="0"/>
            </a:rPr>
            <a:t>	Demand 	Reduction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tabLst>
              <a:tab pos="225425" algn="l"/>
            </a:tabLst>
          </a:pPr>
          <a:endParaRPr lang="en-US" sz="2000" kern="1200" dirty="0">
            <a:latin typeface="Bodoni MT" panose="020706030806060202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b="1" kern="1200" dirty="0" smtClean="0">
              <a:latin typeface="Bodoni MT" panose="02070603080606020203" pitchFamily="18" charset="0"/>
            </a:rPr>
            <a:t>Arrests – Penal Code</a:t>
          </a:r>
          <a:endParaRPr lang="en-US" sz="1600" kern="1200" dirty="0">
            <a:latin typeface="Bodoni MT" panose="020706030806060202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b="1" kern="1200" dirty="0" smtClean="0">
              <a:latin typeface="Bodoni MT" panose="02070603080606020203" pitchFamily="18" charset="0"/>
            </a:rPr>
            <a:t>Chapter 125 Actions</a:t>
          </a:r>
          <a:endParaRPr lang="en-US" sz="1600" kern="1200" dirty="0">
            <a:latin typeface="Bodoni MT" panose="020706030806060202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600" b="1" kern="1200" dirty="0" smtClean="0">
              <a:latin typeface="Bodoni MT" panose="02070603080606020203" pitchFamily="18" charset="0"/>
            </a:rPr>
            <a:t>Money Laundering / Organized Crime / Tax</a:t>
          </a:r>
          <a:endParaRPr lang="en-US" sz="1600" kern="1200" dirty="0">
            <a:latin typeface="Bodoni MT" panose="02070603080606020203" pitchFamily="18" charset="0"/>
          </a:endParaRPr>
        </a:p>
      </dsp:txBody>
      <dsp:txXfrm>
        <a:off x="3292040" y="198938"/>
        <a:ext cx="1645518" cy="4204902"/>
      </dsp:txXfrm>
    </dsp:sp>
    <dsp:sp modelId="{6FFAE9A6-A37D-4171-AF03-13BFBDD8E252}">
      <dsp:nvSpPr>
        <dsp:cNvPr id="0" name=""/>
        <dsp:cNvSpPr/>
      </dsp:nvSpPr>
      <dsp:spPr>
        <a:xfrm>
          <a:off x="4937559" y="198938"/>
          <a:ext cx="1645518" cy="42049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Bodoni MT" panose="02070603080606020203" pitchFamily="18" charset="0"/>
            </a:rPr>
            <a:t>Labor Trafficking</a:t>
          </a:r>
          <a:endParaRPr lang="en-US" sz="2000" kern="1200" dirty="0">
            <a:latin typeface="Bodoni MT" panose="02070603080606020203" pitchFamily="18" charset="0"/>
          </a:endParaRPr>
        </a:p>
      </dsp:txBody>
      <dsp:txXfrm>
        <a:off x="4937559" y="198938"/>
        <a:ext cx="1645518" cy="4204902"/>
      </dsp:txXfrm>
    </dsp:sp>
    <dsp:sp modelId="{9E23EE2B-C56D-4993-94CE-D6683A878F00}">
      <dsp:nvSpPr>
        <dsp:cNvPr id="0" name=""/>
        <dsp:cNvSpPr/>
      </dsp:nvSpPr>
      <dsp:spPr>
        <a:xfrm>
          <a:off x="6583077" y="198938"/>
          <a:ext cx="1645518" cy="42049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Bodoni MT" panose="02070603080606020203" pitchFamily="18" charset="0"/>
            </a:rPr>
            <a:t>Public Education through Mass Media</a:t>
          </a:r>
          <a:endParaRPr lang="en-US" sz="2000" kern="1200" dirty="0">
            <a:latin typeface="Bodoni MT" panose="02070603080606020203" pitchFamily="18" charset="0"/>
          </a:endParaRPr>
        </a:p>
      </dsp:txBody>
      <dsp:txXfrm>
        <a:off x="6583077" y="198938"/>
        <a:ext cx="1645518" cy="4204902"/>
      </dsp:txXfrm>
    </dsp:sp>
    <dsp:sp modelId="{F85E7EFE-31AA-456F-8DCE-B58177AF282A}">
      <dsp:nvSpPr>
        <dsp:cNvPr id="0" name=""/>
        <dsp:cNvSpPr/>
      </dsp:nvSpPr>
      <dsp:spPr>
        <a:xfrm>
          <a:off x="0" y="4378192"/>
          <a:ext cx="8229600" cy="348821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8A19E-7763-4B63-B846-2E808E09305A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A4D66-178C-4A84-B501-CB9849AA5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13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FC1CC-7503-478B-AF73-FA1DB811C069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B190-3F6B-499F-AFDA-91827D2BA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4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611E-B935-47DE-996F-C272FBE23A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6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B190-3F6B-499F-AFDA-91827D2BA6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0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B190-3F6B-499F-AFDA-91827D2BA6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B190-3F6B-499F-AFDA-91827D2BA6B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B190-3F6B-499F-AFDA-91827D2BA6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09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B190-3F6B-499F-AFDA-91827D2BA6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2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B190-3F6B-499F-AFDA-91827D2BA6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49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B190-3F6B-499F-AFDA-91827D2BA6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25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B190-3F6B-499F-AFDA-91827D2BA6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4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14F2-5C90-4660-A320-22844D22C4B7}" type="datetime1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Originator: Carla Manuel, Vice Staff Analyst</a:t>
            </a:r>
          </a:p>
          <a:p>
            <a:r>
              <a:rPr lang="en-US" sz="600" dirty="0" smtClean="0"/>
              <a:t>LEO Sensitive//UNCLASSIFIED//LEO Sensitive</a:t>
            </a:r>
            <a:endParaRPr lang="en-US" sz="6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B619-E0F6-4E1B-9CC0-D2C9931D0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1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70C0"/>
              </a:gs>
              <a:gs pos="50000">
                <a:schemeClr val="bg1"/>
              </a:gs>
              <a:gs pos="100000">
                <a:srgbClr val="0070C0"/>
              </a:gs>
            </a:gsLst>
          </a:gra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14F2-5C90-4660-A320-22844D22C4B7}" type="datetime1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Originator: Carla Manuel, Vice Staff Analyst</a:t>
            </a:r>
          </a:p>
          <a:p>
            <a:r>
              <a:rPr lang="en-US" sz="600" dirty="0" smtClean="0"/>
              <a:t>LEO Sensitive//UNCLASSIFIED//LEO Sensitive</a:t>
            </a:r>
            <a:endParaRPr lang="en-US" sz="6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B619-E0F6-4E1B-9CC0-D2C9931D0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17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14F2-5C90-4660-A320-22844D22C4B7}" type="datetime1">
              <a:rPr lang="en-US" smtClean="0"/>
              <a:t>2/8/2016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Originator: Carla Manuel, Vice Staff Analyst</a:t>
            </a:r>
          </a:p>
          <a:p>
            <a:r>
              <a:rPr lang="en-US" sz="600" dirty="0" smtClean="0"/>
              <a:t>LEO Sensitive//UNCLASSIFIED//LEO Sensitive</a:t>
            </a:r>
            <a:endParaRPr lang="en-US" sz="6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B619-E0F6-4E1B-9CC0-D2C9931D0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3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14F2-5C90-4660-A320-22844D22C4B7}" type="datetime1">
              <a:rPr lang="en-US" smtClean="0"/>
              <a:t>2/8/2016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Originator: Carla Manuel, Vice Staff Analyst</a:t>
            </a:r>
          </a:p>
          <a:p>
            <a:r>
              <a:rPr lang="en-US" sz="600" dirty="0" smtClean="0"/>
              <a:t>LEO Sensitive//UNCLASSIFIED//LEO Sensitive</a:t>
            </a:r>
            <a:endParaRPr lang="en-US" sz="60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B619-E0F6-4E1B-9CC0-D2C9931D0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1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14F2-5C90-4660-A320-22844D22C4B7}" type="datetime1">
              <a:rPr lang="en-US" smtClean="0"/>
              <a:t>2/8/2016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Originator: Carla Manuel, Vice Staff Analyst</a:t>
            </a:r>
          </a:p>
          <a:p>
            <a:r>
              <a:rPr lang="en-US" sz="600" dirty="0" smtClean="0"/>
              <a:t>LEO Sensitive//UNCLASSIFIED//LEO Sensitive</a:t>
            </a:r>
            <a:endParaRPr lang="en-US" sz="6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B619-E0F6-4E1B-9CC0-D2C9931D0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48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14F2-5C90-4660-A320-22844D22C4B7}" type="datetime1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Originator: Carla Manuel, Vice Staff Analyst</a:t>
            </a:r>
          </a:p>
          <a:p>
            <a:r>
              <a:rPr lang="en-US" sz="600" dirty="0" smtClean="0"/>
              <a:t>LEO Sensitive//UNCLASSIFIED//LEO Sensitive</a:t>
            </a:r>
            <a:endParaRPr lang="en-US" sz="6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B619-E0F6-4E1B-9CC0-D2C9931D0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3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14F2-5C90-4660-A320-22844D22C4B7}" type="datetime1">
              <a:rPr lang="en-US" smtClean="0"/>
              <a:t>2/8/2016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Originator: Carla Manuel, Vice Staff Analyst</a:t>
            </a:r>
          </a:p>
          <a:p>
            <a:r>
              <a:rPr lang="en-US" sz="600" dirty="0" smtClean="0"/>
              <a:t>LEO Sensitive//UNCLASSIFIED//LEO Sensitive</a:t>
            </a:r>
            <a:endParaRPr lang="en-US" sz="6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B619-E0F6-4E1B-9CC0-D2C9931D0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25" y="6356351"/>
            <a:ext cx="2057400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8/5/2014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125" y="6356351"/>
            <a:ext cx="2057400" cy="365125"/>
          </a:xfrm>
        </p:spPr>
        <p:txBody>
          <a:bodyPr/>
          <a:lstStyle>
            <a:lvl1pPr>
              <a:defRPr sz="800"/>
            </a:lvl1pPr>
          </a:lstStyle>
          <a:p>
            <a:fld id="{AACE8A1A-EF06-42BD-8183-7D22FECA910D}" type="slidenum">
              <a:rPr lang="en-US" smtClean="0"/>
              <a:pPr/>
              <a:t>‹#›</a:t>
            </a:fld>
            <a:r>
              <a:rPr lang="en-US" smtClean="0"/>
              <a:t>|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Originator: HPD Vice, Carla Manuel</a:t>
            </a:r>
          </a:p>
          <a:p>
            <a:r>
              <a:rPr lang="en-US" dirty="0" smtClean="0"/>
              <a:t>LEO Sensitive//UNCLASSIFIED//LEO 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3076"/>
            <a:ext cx="8229600" cy="74612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bg1"/>
              </a:gs>
              <a:gs pos="100000">
                <a:srgbClr val="0070C0"/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14F2-5C90-4660-A320-22844D22C4B7}" type="datetime1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Originator: Carla Manuel, Vice Staff Analyst</a:t>
            </a:r>
          </a:p>
          <a:p>
            <a:r>
              <a:rPr lang="en-US" sz="600" dirty="0" smtClean="0"/>
              <a:t>LEO Sensitive//UNCLASSIFIED//LEO Sensitive</a:t>
            </a:r>
            <a:endParaRPr lang="en-US" sz="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B619-E0F6-4E1B-9CC0-D2C9931D0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Bodoni MT" panose="02070603080606020203" pitchFamily="18" charset="0"/>
          <a:ea typeface="+mj-ea"/>
          <a:cs typeface="Arabic Typesetting" panose="03020402040406030203" pitchFamily="66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com/url?sa=i&amp;rct=j&amp;q=&amp;esrc=s&amp;frm=1&amp;source=images&amp;cd=&amp;cad=rja&amp;docid=naJCdZA2yhOE8M&amp;tbnid=TWEI7q-mni11BM:&amp;ved=0CAUQjRw&amp;url=http://www.hpdblog.com/2008_11_01_archive.html&amp;ei=2RgEUtyMD6iQyAGerYH4Bw&amp;bvm=bv.50500085,d.aWc&amp;psig=AFQjCNH-ehxPkGXISBs1LHijpq6YsnnQuw&amp;ust=1376086551000237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01273" y="5858369"/>
            <a:ext cx="6723527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b="1" dirty="0" smtClean="0">
                <a:latin typeface="Bell MT" panose="02020503060305020303" pitchFamily="18" charset="0"/>
              </a:rPr>
              <a:t>Captain Dan Harris </a:t>
            </a:r>
          </a:p>
          <a:p>
            <a:pPr algn="ctr">
              <a:lnSpc>
                <a:spcPct val="95000"/>
              </a:lnSpc>
              <a:defRPr/>
            </a:pPr>
            <a:r>
              <a:rPr lang="en-US" b="1" dirty="0" smtClean="0">
                <a:latin typeface="Bell MT" panose="02020503060305020303" pitchFamily="18" charset="0"/>
              </a:rPr>
              <a:t>February 9, 2016</a:t>
            </a:r>
            <a:endParaRPr lang="en-US" b="1" dirty="0">
              <a:latin typeface="Bell MT" panose="020205030603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6060" y="152400"/>
            <a:ext cx="6723527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3600" b="1" dirty="0" smtClean="0">
                <a:latin typeface="Bodoni MT" panose="02070603080606020203" pitchFamily="18" charset="0"/>
              </a:rPr>
              <a:t>Houston Police Department</a:t>
            </a:r>
          </a:p>
          <a:p>
            <a:pPr algn="ctr">
              <a:lnSpc>
                <a:spcPct val="95000"/>
              </a:lnSpc>
              <a:defRPr/>
            </a:pPr>
            <a:r>
              <a:rPr lang="en-US" sz="3600" b="1" dirty="0" smtClean="0">
                <a:latin typeface="Bodoni MT" panose="02070603080606020203" pitchFamily="18" charset="0"/>
              </a:rPr>
              <a:t>Vice Division</a:t>
            </a:r>
          </a:p>
          <a:p>
            <a:pPr algn="ctr">
              <a:lnSpc>
                <a:spcPct val="95000"/>
              </a:lnSpc>
              <a:defRPr/>
            </a:pPr>
            <a:r>
              <a:rPr lang="en-US" sz="3600" b="1" dirty="0" smtClean="0">
                <a:latin typeface="Bodoni MT" panose="02070603080606020203" pitchFamily="18" charset="0"/>
              </a:rPr>
              <a:t>Information Brief</a:t>
            </a:r>
            <a:endParaRPr lang="en-US" sz="3600" b="1" dirty="0">
              <a:latin typeface="Bodoni MT" panose="02070603080606020203" pitchFamily="18" charset="0"/>
            </a:endParaRPr>
          </a:p>
        </p:txBody>
      </p:sp>
      <p:pic>
        <p:nvPicPr>
          <p:cNvPr id="1026" name="Picture 2" descr="CoHLega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906" y1="30531" x2="27354" y2="55752"/>
                        <a14:foregroundMark x1="44395" y1="21681" x2="54260" y2="48230"/>
                        <a14:foregroundMark x1="58744" y1="22566" x2="78475" y2="55310"/>
                        <a14:foregroundMark x1="73991" y1="58850" x2="31390" y2="67257"/>
                        <a14:foregroundMark x1="37220" y1="59735" x2="57848" y2="50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59383" cy="107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862" y="121680"/>
            <a:ext cx="981408" cy="987995"/>
          </a:xfrm>
          <a:prstGeom prst="rect">
            <a:avLst/>
          </a:prstGeom>
        </p:spPr>
      </p:pic>
      <p:sp>
        <p:nvSpPr>
          <p:cNvPr id="12" name="AutoShape 8" descr="Image result for houston police, commun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http://4.bp.blogspot.com/_cMjzn_0d7J0/SRjI9IWF0xI/AAAAAAAABoQ/IW-O9PHc9QQ/s400/houston-commercial-office-sp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23" y="2144267"/>
            <a:ext cx="6553200" cy="334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 Process Victims &amp; Non-Victims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062090"/>
            <a:ext cx="2607765" cy="1738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60042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doni MT" panose="02070603080606020203" pitchFamily="18" charset="0"/>
              </a:rPr>
              <a:t>Harris County Jail</a:t>
            </a:r>
            <a:endParaRPr lang="en-US" sz="2400" b="1" dirty="0">
              <a:latin typeface="Bodoni MT" panose="02070603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291" y="2964597"/>
            <a:ext cx="2161309" cy="198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01291" y="2133600"/>
            <a:ext cx="211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doni MT" panose="02070603080606020203" pitchFamily="18" charset="0"/>
              </a:rPr>
              <a:t>Determine Victim Status</a:t>
            </a:r>
            <a:endParaRPr lang="en-US" sz="2400" b="1" dirty="0">
              <a:latin typeface="Bodoni MT" panose="020706030806060202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446033"/>
            <a:ext cx="2133600" cy="14307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53200" y="4953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doni MT" panose="02070603080606020203" pitchFamily="18" charset="0"/>
              </a:rPr>
              <a:t>Serve Time</a:t>
            </a:r>
            <a:endParaRPr lang="en-US" sz="2400" b="1" dirty="0">
              <a:latin typeface="Bodoni MT" panose="020706030806060202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0250" y="1443335"/>
            <a:ext cx="340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doni MT" panose="02070603080606020203" pitchFamily="18" charset="0"/>
              </a:rPr>
              <a:t>Drop Charge &amp; Release</a:t>
            </a:r>
            <a:endParaRPr lang="en-US" sz="2400" b="1" dirty="0">
              <a:latin typeface="Bodoni MT" panose="02070603080606020203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813" y="1875248"/>
            <a:ext cx="1985387" cy="13251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0" y="300740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doni MT" panose="02070603080606020203" pitchFamily="18" charset="0"/>
              </a:rPr>
              <a:t>Pretrial Diversion</a:t>
            </a:r>
            <a:endParaRPr lang="en-US" sz="2400" b="1" dirty="0">
              <a:latin typeface="Bodoni MT" panose="02070603080606020203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944" y="5334000"/>
            <a:ext cx="2162175" cy="14335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1000" y="4876800"/>
            <a:ext cx="211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The Vice Conundrum</a:t>
            </a:r>
            <a:endParaRPr lang="en-US" sz="2400" b="1" i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 Assess Needs &amp; Assist</a:t>
            </a:r>
            <a:endParaRPr lang="en-US" dirty="0"/>
          </a:p>
        </p:txBody>
      </p:sp>
      <p:pic>
        <p:nvPicPr>
          <p:cNvPr id="2052" name="Picture 4" descr="https://www.womensworldbanking.org/research/gender-performance-initiative/interactive-select-five/images/2c64e57c.WWBIllos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3" y="2499164"/>
            <a:ext cx="8043863" cy="40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22" y="3137705"/>
            <a:ext cx="1242278" cy="8330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944090"/>
            <a:ext cx="181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odoni MT" panose="02070603080606020203" pitchFamily="18" charset="0"/>
              </a:rPr>
              <a:t>Serve Time</a:t>
            </a:r>
            <a:endParaRPr lang="en-US" b="1" dirty="0">
              <a:latin typeface="Bodoni MT" panose="020706030806060202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88669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odoni MT" panose="02070603080606020203" pitchFamily="18" charset="0"/>
              </a:rPr>
              <a:t>Drop Charge &amp; Release</a:t>
            </a:r>
            <a:endParaRPr lang="en-US" b="1" dirty="0">
              <a:latin typeface="Bodoni MT" panose="020706030806060202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618" y="2191490"/>
            <a:ext cx="1155982" cy="7715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1950" y="2801090"/>
            <a:ext cx="258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odoni MT" panose="02070603080606020203" pitchFamily="18" charset="0"/>
              </a:rPr>
              <a:t>Pretrial Diversion</a:t>
            </a:r>
            <a:endParaRPr lang="en-US" b="1" dirty="0">
              <a:latin typeface="Bodoni MT" panose="02070603080606020203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85" y="4270749"/>
            <a:ext cx="1258915" cy="8346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750" y="1371600"/>
            <a:ext cx="2659337" cy="38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" y="14286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Criminal Justice System</a:t>
            </a:r>
            <a:endParaRPr lang="en-US" sz="20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5638800"/>
            <a:ext cx="2139028" cy="10695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4704" y="5257800"/>
            <a:ext cx="2659337" cy="15017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53148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Self-Initiator</a:t>
            </a:r>
            <a:endParaRPr lang="en-US" sz="20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3210580"/>
            <a:ext cx="293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doni MT" panose="02070603080606020203" pitchFamily="18" charset="0"/>
              </a:rPr>
              <a:t>Assess Her Needs</a:t>
            </a:r>
            <a:endParaRPr lang="en-US" sz="2800" b="1" dirty="0">
              <a:latin typeface="Bodoni MT" panose="020706030806060202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01691" y="2936825"/>
            <a:ext cx="2389909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latin typeface="Bodoni MT" panose="02070603080606020203" pitchFamily="18" charset="0"/>
              </a:rPr>
              <a:t>Link with the </a:t>
            </a:r>
            <a:r>
              <a:rPr lang="en-US" sz="2800" b="1" u="sng" dirty="0" smtClean="0">
                <a:latin typeface="Bodoni MT" panose="02070603080606020203" pitchFamily="18" charset="0"/>
              </a:rPr>
              <a:t>best Provider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doni MT" panose="02070603080606020203" pitchFamily="18" charset="0"/>
              </a:rPr>
              <a:t>Shelter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doni MT" panose="02070603080606020203" pitchFamily="18" charset="0"/>
              </a:rPr>
              <a:t>Food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doni MT" panose="02070603080606020203" pitchFamily="18" charset="0"/>
              </a:rPr>
              <a:t>Clothing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doni MT" panose="02070603080606020203" pitchFamily="18" charset="0"/>
              </a:rPr>
              <a:t>Health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doni MT" panose="02070603080606020203" pitchFamily="18" charset="0"/>
              </a:rPr>
              <a:t>Money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Bodoni MT" panose="02070603080606020203" pitchFamily="18" charset="0"/>
              </a:rPr>
              <a:t>Security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b="1" dirty="0">
              <a:latin typeface="Bodoni MT" panose="02070603080606020203" pitchFamily="18" charset="0"/>
            </a:endParaRPr>
          </a:p>
        </p:txBody>
      </p:sp>
      <p:sp>
        <p:nvSpPr>
          <p:cNvPr id="14" name="Right Brace 13"/>
          <p:cNvSpPr/>
          <p:nvPr/>
        </p:nvSpPr>
        <p:spPr>
          <a:xfrm rot="16200000">
            <a:off x="5905501" y="114300"/>
            <a:ext cx="685799" cy="4571999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6200" y="13495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The Importance of Assistance Organizations</a:t>
            </a:r>
            <a:endParaRPr lang="en-US" sz="2000" b="1" i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travelskyline.net/thumbs/houston_police_department_memorial-t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400"/>
                    </a14:imgEffect>
                    <a14:imgEffect>
                      <a14:saturation sat="92000"/>
                    </a14:imgEffect>
                    <a14:imgEffect>
                      <a14:brightnessContrast bright="1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629400" cy="4713961"/>
          </a:xfrm>
          <a:prstGeom prst="rect">
            <a:avLst/>
          </a:prstGeom>
          <a:solidFill>
            <a:schemeClr val="accent1"/>
          </a:solidFill>
          <a:effectLst>
            <a:glow>
              <a:schemeClr val="accent1"/>
            </a:glow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476"/>
            <a:ext cx="8229600" cy="746124"/>
          </a:xfrm>
        </p:spPr>
        <p:txBody>
          <a:bodyPr>
            <a:noAutofit/>
          </a:bodyPr>
          <a:lstStyle/>
          <a:p>
            <a:pPr marL="0" indent="0"/>
            <a:r>
              <a:rPr lang="en-US" sz="3200" dirty="0"/>
              <a:t>Questions or Comments?</a:t>
            </a:r>
          </a:p>
        </p:txBody>
      </p:sp>
    </p:spTree>
    <p:extLst>
      <p:ext uri="{BB962C8B-B14F-4D97-AF65-F5344CB8AC3E}">
        <p14:creationId xmlns:p14="http://schemas.microsoft.com/office/powerpoint/2010/main" val="12847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8"/>
            <a:ext cx="7772400" cy="49831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smtClean="0"/>
              <a:t>Vice Division Investigations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smtClean="0"/>
              <a:t>2015 End of Year Accomplishments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smtClean="0"/>
              <a:t>Vice Division 2016 Goals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smtClean="0"/>
              <a:t>Anatomy of a Vice Operation . . . . And Beyond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/>
              <a:t>The Vice Conundrum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/>
              <a:t>The Importance of Assistance Organizations </a:t>
            </a:r>
            <a:endParaRPr lang="en-US" sz="2400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smtClean="0"/>
              <a:t>Questions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869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46124"/>
          </a:xfrm>
        </p:spPr>
        <p:txBody>
          <a:bodyPr/>
          <a:lstStyle/>
          <a:p>
            <a:r>
              <a:rPr lang="en-US" sz="4000" dirty="0" smtClean="0"/>
              <a:t>Vice Investigations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28600" y="1295400"/>
            <a:ext cx="8730889" cy="4891395"/>
            <a:chOff x="228600" y="1295400"/>
            <a:chExt cx="8730889" cy="4891395"/>
          </a:xfrm>
        </p:grpSpPr>
        <p:sp>
          <p:nvSpPr>
            <p:cNvPr id="3" name="Rounded Rectangle 2"/>
            <p:cNvSpPr/>
            <p:nvPr/>
          </p:nvSpPr>
          <p:spPr>
            <a:xfrm>
              <a:off x="228600" y="1295400"/>
              <a:ext cx="8730889" cy="1845900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</a:sysClr>
            </a:solidFill>
            <a:ln w="9525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ysClr val="window" lastClr="FFFFFF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ounded Rectangle 3"/>
            <p:cNvSpPr/>
            <p:nvPr/>
          </p:nvSpPr>
          <p:spPr>
            <a:xfrm>
              <a:off x="390319" y="1446686"/>
              <a:ext cx="971195" cy="1592048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ysClr val="window" lastClr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reeform 4"/>
            <p:cNvSpPr/>
            <p:nvPr/>
          </p:nvSpPr>
          <p:spPr>
            <a:xfrm rot="21600000">
              <a:off x="314119" y="3376113"/>
              <a:ext cx="1146699" cy="2807153"/>
            </a:xfrm>
            <a:custGeom>
              <a:avLst/>
              <a:gdLst>
                <a:gd name="connsiteX0" fmla="*/ 120403 w 1146698"/>
                <a:gd name="connsiteY0" fmla="*/ 0 h 2807153"/>
                <a:gd name="connsiteX1" fmla="*/ 1026295 w 1146698"/>
                <a:gd name="connsiteY1" fmla="*/ 0 h 2807153"/>
                <a:gd name="connsiteX2" fmla="*/ 1146698 w 1146698"/>
                <a:gd name="connsiteY2" fmla="*/ 120403 h 2807153"/>
                <a:gd name="connsiteX3" fmla="*/ 1146698 w 1146698"/>
                <a:gd name="connsiteY3" fmla="*/ 2807153 h 2807153"/>
                <a:gd name="connsiteX4" fmla="*/ 1146698 w 1146698"/>
                <a:gd name="connsiteY4" fmla="*/ 2807153 h 2807153"/>
                <a:gd name="connsiteX5" fmla="*/ 0 w 1146698"/>
                <a:gd name="connsiteY5" fmla="*/ 2807153 h 2807153"/>
                <a:gd name="connsiteX6" fmla="*/ 0 w 1146698"/>
                <a:gd name="connsiteY6" fmla="*/ 2807153 h 2807153"/>
                <a:gd name="connsiteX7" fmla="*/ 0 w 1146698"/>
                <a:gd name="connsiteY7" fmla="*/ 120403 h 2807153"/>
                <a:gd name="connsiteX8" fmla="*/ 120403 w 1146698"/>
                <a:gd name="connsiteY8" fmla="*/ 0 h 280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698" h="2807153">
                  <a:moveTo>
                    <a:pt x="1026295" y="2807153"/>
                  </a:moveTo>
                  <a:lnTo>
                    <a:pt x="120403" y="2807153"/>
                  </a:lnTo>
                  <a:cubicBezTo>
                    <a:pt x="53906" y="2807153"/>
                    <a:pt x="0" y="2753247"/>
                    <a:pt x="0" y="268675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146698" y="0"/>
                  </a:lnTo>
                  <a:lnTo>
                    <a:pt x="1146698" y="0"/>
                  </a:lnTo>
                  <a:lnTo>
                    <a:pt x="1146698" y="2686750"/>
                  </a:lnTo>
                  <a:cubicBezTo>
                    <a:pt x="1146698" y="2753247"/>
                    <a:pt x="1092792" y="2807153"/>
                    <a:pt x="1026295" y="2807153"/>
                  </a:cubicBezTo>
                  <a:close/>
                </a:path>
              </a:pathLst>
            </a:custGeom>
            <a:gradFill rotWithShape="0">
              <a:gsLst>
                <a:gs pos="0">
                  <a:srgbClr val="4F81BD">
                    <a:alpha val="90000"/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alpha val="9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alpha val="9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4834" tIns="99568" rIns="134833" bIns="134833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HT &amp; HS</a:t>
              </a:r>
              <a:endPara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Streets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Internet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Hotels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Brothels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Escort Services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Message </a:t>
              </a:r>
              <a:r>
                <a:rPr lang="en-US" sz="900" b="1" kern="1200" dirty="0" err="1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Estab</a:t>
              </a: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 /  Spas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Adults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Juveniles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Int’l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Domestic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685721" y="1422710"/>
              <a:ext cx="971195" cy="1592048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ysClr val="window" lastClr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 rot="21600000">
              <a:off x="1609518" y="3376299"/>
              <a:ext cx="1164782" cy="2807153"/>
            </a:xfrm>
            <a:custGeom>
              <a:avLst/>
              <a:gdLst>
                <a:gd name="connsiteX0" fmla="*/ 122302 w 1164782"/>
                <a:gd name="connsiteY0" fmla="*/ 0 h 2807153"/>
                <a:gd name="connsiteX1" fmla="*/ 1042480 w 1164782"/>
                <a:gd name="connsiteY1" fmla="*/ 0 h 2807153"/>
                <a:gd name="connsiteX2" fmla="*/ 1164782 w 1164782"/>
                <a:gd name="connsiteY2" fmla="*/ 122302 h 2807153"/>
                <a:gd name="connsiteX3" fmla="*/ 1164782 w 1164782"/>
                <a:gd name="connsiteY3" fmla="*/ 2807153 h 2807153"/>
                <a:gd name="connsiteX4" fmla="*/ 1164782 w 1164782"/>
                <a:gd name="connsiteY4" fmla="*/ 2807153 h 2807153"/>
                <a:gd name="connsiteX5" fmla="*/ 0 w 1164782"/>
                <a:gd name="connsiteY5" fmla="*/ 2807153 h 2807153"/>
                <a:gd name="connsiteX6" fmla="*/ 0 w 1164782"/>
                <a:gd name="connsiteY6" fmla="*/ 2807153 h 2807153"/>
                <a:gd name="connsiteX7" fmla="*/ 0 w 1164782"/>
                <a:gd name="connsiteY7" fmla="*/ 122302 h 2807153"/>
                <a:gd name="connsiteX8" fmla="*/ 122302 w 1164782"/>
                <a:gd name="connsiteY8" fmla="*/ 0 h 280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782" h="2807153">
                  <a:moveTo>
                    <a:pt x="1042480" y="2807153"/>
                  </a:moveTo>
                  <a:lnTo>
                    <a:pt x="122302" y="2807153"/>
                  </a:lnTo>
                  <a:cubicBezTo>
                    <a:pt x="54756" y="2807153"/>
                    <a:pt x="0" y="2752397"/>
                    <a:pt x="0" y="2684851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164782" y="0"/>
                  </a:lnTo>
                  <a:lnTo>
                    <a:pt x="1164782" y="0"/>
                  </a:lnTo>
                  <a:lnTo>
                    <a:pt x="1164782" y="2684851"/>
                  </a:lnTo>
                  <a:cubicBezTo>
                    <a:pt x="1164782" y="2752397"/>
                    <a:pt x="1110026" y="2807153"/>
                    <a:pt x="1042480" y="2807153"/>
                  </a:cubicBezTo>
                  <a:close/>
                </a:path>
              </a:pathLst>
            </a:custGeom>
            <a:gradFill rotWithShape="0">
              <a:gsLst>
                <a:gs pos="0">
                  <a:srgbClr val="4F81BD">
                    <a:alpha val="90000"/>
                    <a:hueOff val="0"/>
                    <a:satOff val="0"/>
                    <a:lumOff val="0"/>
                    <a:alphaOff val="-10000"/>
                    <a:shade val="51000"/>
                    <a:satMod val="130000"/>
                  </a:srgbClr>
                </a:gs>
                <a:gs pos="80000">
                  <a:srgbClr val="4F81BD">
                    <a:alpha val="90000"/>
                    <a:hueOff val="0"/>
                    <a:satOff val="0"/>
                    <a:lumOff val="0"/>
                    <a:alphaOff val="-10000"/>
                    <a:shade val="93000"/>
                    <a:satMod val="130000"/>
                  </a:srgbClr>
                </a:gs>
                <a:gs pos="100000">
                  <a:srgbClr val="4F81BD">
                    <a:alpha val="90000"/>
                    <a:hueOff val="0"/>
                    <a:satOff val="0"/>
                    <a:lumOff val="0"/>
                    <a:alphaOff val="-1000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389" tIns="99568" rIns="135389" bIns="135389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Prostitution</a:t>
              </a:r>
              <a:endPara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Streets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Internet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Hotels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Brothels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Escort Services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Residences / Apartments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Massage </a:t>
              </a:r>
              <a:r>
                <a:rPr lang="en-US" sz="900" b="1" kern="1200" dirty="0" err="1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Estab</a:t>
              </a: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 / Spas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Human Trafficking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Child Sexual Exploitation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967867" y="1422710"/>
              <a:ext cx="971195" cy="1592048"/>
            </a:xfrm>
            <a:prstGeom prst="roundRect">
              <a:avLst>
                <a:gd name="adj" fmla="val 10000"/>
              </a:avLst>
            </a:prstGeom>
            <a:blipFill rotWithShape="1">
              <a:blip r:embed="rId5"/>
              <a:stretch>
                <a:fillRect/>
              </a:stretch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ysClr val="window" lastClr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 rot="21600000">
              <a:off x="2904917" y="3378129"/>
              <a:ext cx="1174597" cy="2807154"/>
            </a:xfrm>
            <a:custGeom>
              <a:avLst/>
              <a:gdLst>
                <a:gd name="connsiteX0" fmla="*/ 123333 w 1174596"/>
                <a:gd name="connsiteY0" fmla="*/ 0 h 2807153"/>
                <a:gd name="connsiteX1" fmla="*/ 1051263 w 1174596"/>
                <a:gd name="connsiteY1" fmla="*/ 0 h 2807153"/>
                <a:gd name="connsiteX2" fmla="*/ 1174596 w 1174596"/>
                <a:gd name="connsiteY2" fmla="*/ 123333 h 2807153"/>
                <a:gd name="connsiteX3" fmla="*/ 1174596 w 1174596"/>
                <a:gd name="connsiteY3" fmla="*/ 2807153 h 2807153"/>
                <a:gd name="connsiteX4" fmla="*/ 1174596 w 1174596"/>
                <a:gd name="connsiteY4" fmla="*/ 2807153 h 2807153"/>
                <a:gd name="connsiteX5" fmla="*/ 0 w 1174596"/>
                <a:gd name="connsiteY5" fmla="*/ 2807153 h 2807153"/>
                <a:gd name="connsiteX6" fmla="*/ 0 w 1174596"/>
                <a:gd name="connsiteY6" fmla="*/ 2807153 h 2807153"/>
                <a:gd name="connsiteX7" fmla="*/ 0 w 1174596"/>
                <a:gd name="connsiteY7" fmla="*/ 123333 h 2807153"/>
                <a:gd name="connsiteX8" fmla="*/ 123333 w 1174596"/>
                <a:gd name="connsiteY8" fmla="*/ 0 h 280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4596" h="2807153">
                  <a:moveTo>
                    <a:pt x="1051263" y="2807153"/>
                  </a:moveTo>
                  <a:lnTo>
                    <a:pt x="123333" y="2807153"/>
                  </a:lnTo>
                  <a:cubicBezTo>
                    <a:pt x="55218" y="2807153"/>
                    <a:pt x="0" y="2751935"/>
                    <a:pt x="0" y="268382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174596" y="0"/>
                  </a:lnTo>
                  <a:lnTo>
                    <a:pt x="1174596" y="0"/>
                  </a:lnTo>
                  <a:lnTo>
                    <a:pt x="1174596" y="2683820"/>
                  </a:lnTo>
                  <a:cubicBezTo>
                    <a:pt x="1174596" y="2751935"/>
                    <a:pt x="1119378" y="2807153"/>
                    <a:pt x="1051263" y="2807153"/>
                  </a:cubicBezTo>
                  <a:close/>
                </a:path>
              </a:pathLst>
            </a:custGeom>
            <a:gradFill rotWithShape="0">
              <a:gsLst>
                <a:gs pos="0">
                  <a:srgbClr val="4F81BD">
                    <a:alpha val="90000"/>
                    <a:hueOff val="0"/>
                    <a:satOff val="0"/>
                    <a:lumOff val="0"/>
                    <a:alphaOff val="-20000"/>
                    <a:shade val="51000"/>
                    <a:satMod val="130000"/>
                  </a:srgbClr>
                </a:gs>
                <a:gs pos="80000">
                  <a:srgbClr val="4F81BD">
                    <a:alpha val="90000"/>
                    <a:hueOff val="0"/>
                    <a:satOff val="0"/>
                    <a:lumOff val="0"/>
                    <a:alphaOff val="-20000"/>
                    <a:shade val="93000"/>
                    <a:satMod val="130000"/>
                  </a:srgbClr>
                </a:gs>
                <a:gs pos="100000">
                  <a:srgbClr val="4F81BD">
                    <a:alpha val="90000"/>
                    <a:hueOff val="0"/>
                    <a:satOff val="0"/>
                    <a:lumOff val="0"/>
                    <a:alphaOff val="-2000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691" tIns="99569" rIns="135692" bIns="135691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Sexually Oriented Businesses</a:t>
              </a:r>
              <a:endPara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Topless / Nude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Hostess / Bikini / Taxi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Adult Novelty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Adult Arcades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Adult Video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Adult Bookstores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Human Trafficking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Prostitution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City Ordinances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184095" y="1422710"/>
              <a:ext cx="971195" cy="1592048"/>
            </a:xfrm>
            <a:prstGeom prst="roundRect">
              <a:avLst>
                <a:gd name="adj" fmla="val 10000"/>
              </a:avLst>
            </a:prstGeom>
            <a:blipFill rotWithShape="1">
              <a:blip r:embed="rId6"/>
              <a:stretch>
                <a:fillRect/>
              </a:stretch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ysClr val="window" lastClr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 rot="21600000">
              <a:off x="4168241" y="3378129"/>
              <a:ext cx="1045843" cy="2807154"/>
            </a:xfrm>
            <a:custGeom>
              <a:avLst/>
              <a:gdLst>
                <a:gd name="connsiteX0" fmla="*/ 109814 w 1045843"/>
                <a:gd name="connsiteY0" fmla="*/ 0 h 2807153"/>
                <a:gd name="connsiteX1" fmla="*/ 936029 w 1045843"/>
                <a:gd name="connsiteY1" fmla="*/ 0 h 2807153"/>
                <a:gd name="connsiteX2" fmla="*/ 1045843 w 1045843"/>
                <a:gd name="connsiteY2" fmla="*/ 109814 h 2807153"/>
                <a:gd name="connsiteX3" fmla="*/ 1045843 w 1045843"/>
                <a:gd name="connsiteY3" fmla="*/ 2807153 h 2807153"/>
                <a:gd name="connsiteX4" fmla="*/ 1045843 w 1045843"/>
                <a:gd name="connsiteY4" fmla="*/ 2807153 h 2807153"/>
                <a:gd name="connsiteX5" fmla="*/ 0 w 1045843"/>
                <a:gd name="connsiteY5" fmla="*/ 2807153 h 2807153"/>
                <a:gd name="connsiteX6" fmla="*/ 0 w 1045843"/>
                <a:gd name="connsiteY6" fmla="*/ 2807153 h 2807153"/>
                <a:gd name="connsiteX7" fmla="*/ 0 w 1045843"/>
                <a:gd name="connsiteY7" fmla="*/ 109814 h 2807153"/>
                <a:gd name="connsiteX8" fmla="*/ 109814 w 1045843"/>
                <a:gd name="connsiteY8" fmla="*/ 0 h 280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5843" h="2807153">
                  <a:moveTo>
                    <a:pt x="936028" y="2807153"/>
                  </a:moveTo>
                  <a:lnTo>
                    <a:pt x="109815" y="2807153"/>
                  </a:lnTo>
                  <a:cubicBezTo>
                    <a:pt x="49166" y="2807153"/>
                    <a:pt x="1" y="2757988"/>
                    <a:pt x="1" y="2697339"/>
                  </a:cubicBezTo>
                  <a:lnTo>
                    <a:pt x="1" y="0"/>
                  </a:lnTo>
                  <a:lnTo>
                    <a:pt x="1" y="0"/>
                  </a:lnTo>
                  <a:lnTo>
                    <a:pt x="1045842" y="0"/>
                  </a:lnTo>
                  <a:lnTo>
                    <a:pt x="1045842" y="0"/>
                  </a:lnTo>
                  <a:lnTo>
                    <a:pt x="1045842" y="2697339"/>
                  </a:lnTo>
                  <a:cubicBezTo>
                    <a:pt x="1045842" y="2757988"/>
                    <a:pt x="996677" y="2807153"/>
                    <a:pt x="936028" y="2807153"/>
                  </a:cubicBezTo>
                  <a:close/>
                </a:path>
              </a:pathLst>
            </a:custGeom>
            <a:gradFill rotWithShape="0">
              <a:gsLst>
                <a:gs pos="0">
                  <a:srgbClr val="4F81BD">
                    <a:alpha val="90000"/>
                    <a:hueOff val="0"/>
                    <a:satOff val="0"/>
                    <a:lumOff val="0"/>
                    <a:alphaOff val="-30000"/>
                    <a:shade val="51000"/>
                    <a:satMod val="130000"/>
                  </a:srgbClr>
                </a:gs>
                <a:gs pos="80000">
                  <a:srgbClr val="4F81BD">
                    <a:alpha val="90000"/>
                    <a:hueOff val="0"/>
                    <a:satOff val="0"/>
                    <a:lumOff val="0"/>
                    <a:alphaOff val="-30000"/>
                    <a:shade val="93000"/>
                    <a:satMod val="130000"/>
                  </a:srgbClr>
                </a:gs>
                <a:gs pos="100000">
                  <a:srgbClr val="4F81BD">
                    <a:alpha val="90000"/>
                    <a:hueOff val="0"/>
                    <a:satOff val="0"/>
                    <a:lumOff val="0"/>
                    <a:alphaOff val="-3000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1731" tIns="99569" rIns="131731" bIns="131731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Gambling</a:t>
              </a:r>
              <a:endPara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Game Rooms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Behind the Scenes Locations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Money Laundering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Tax Laws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City Ordinances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362722" y="1448851"/>
              <a:ext cx="971195" cy="1592048"/>
            </a:xfrm>
            <a:prstGeom prst="roundRect">
              <a:avLst>
                <a:gd name="adj" fmla="val 10000"/>
              </a:avLst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000" r="-89000"/>
              </a:stretch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ysClr val="window" lastClr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 rot="21600000">
              <a:off x="5327455" y="3379641"/>
              <a:ext cx="1082662" cy="2807154"/>
            </a:xfrm>
            <a:custGeom>
              <a:avLst/>
              <a:gdLst>
                <a:gd name="connsiteX0" fmla="*/ 113679 w 1082661"/>
                <a:gd name="connsiteY0" fmla="*/ 0 h 2807153"/>
                <a:gd name="connsiteX1" fmla="*/ 968982 w 1082661"/>
                <a:gd name="connsiteY1" fmla="*/ 0 h 2807153"/>
                <a:gd name="connsiteX2" fmla="*/ 1082661 w 1082661"/>
                <a:gd name="connsiteY2" fmla="*/ 113679 h 2807153"/>
                <a:gd name="connsiteX3" fmla="*/ 1082661 w 1082661"/>
                <a:gd name="connsiteY3" fmla="*/ 2807153 h 2807153"/>
                <a:gd name="connsiteX4" fmla="*/ 1082661 w 1082661"/>
                <a:gd name="connsiteY4" fmla="*/ 2807153 h 2807153"/>
                <a:gd name="connsiteX5" fmla="*/ 0 w 1082661"/>
                <a:gd name="connsiteY5" fmla="*/ 2807153 h 2807153"/>
                <a:gd name="connsiteX6" fmla="*/ 0 w 1082661"/>
                <a:gd name="connsiteY6" fmla="*/ 2807153 h 2807153"/>
                <a:gd name="connsiteX7" fmla="*/ 0 w 1082661"/>
                <a:gd name="connsiteY7" fmla="*/ 113679 h 2807153"/>
                <a:gd name="connsiteX8" fmla="*/ 113679 w 1082661"/>
                <a:gd name="connsiteY8" fmla="*/ 0 h 280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2661" h="2807153">
                  <a:moveTo>
                    <a:pt x="968982" y="2807153"/>
                  </a:moveTo>
                  <a:lnTo>
                    <a:pt x="113679" y="2807153"/>
                  </a:lnTo>
                  <a:cubicBezTo>
                    <a:pt x="50896" y="2807153"/>
                    <a:pt x="0" y="2756257"/>
                    <a:pt x="0" y="269347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082661" y="0"/>
                  </a:lnTo>
                  <a:lnTo>
                    <a:pt x="1082661" y="0"/>
                  </a:lnTo>
                  <a:lnTo>
                    <a:pt x="1082661" y="2693474"/>
                  </a:lnTo>
                  <a:cubicBezTo>
                    <a:pt x="1082661" y="2756257"/>
                    <a:pt x="1031765" y="2807153"/>
                    <a:pt x="968982" y="2807153"/>
                  </a:cubicBezTo>
                  <a:close/>
                </a:path>
              </a:pathLst>
            </a:custGeom>
            <a:gradFill rotWithShape="0">
              <a:gsLst>
                <a:gs pos="0">
                  <a:srgbClr val="4F81BD">
                    <a:alpha val="90000"/>
                    <a:hueOff val="0"/>
                    <a:satOff val="0"/>
                    <a:lumOff val="0"/>
                    <a:alphaOff val="-40000"/>
                    <a:shade val="51000"/>
                    <a:satMod val="130000"/>
                  </a:srgbClr>
                </a:gs>
                <a:gs pos="80000">
                  <a:srgbClr val="4F81BD">
                    <a:alpha val="90000"/>
                    <a:hueOff val="0"/>
                    <a:satOff val="0"/>
                    <a:lumOff val="0"/>
                    <a:alphaOff val="-40000"/>
                    <a:shade val="93000"/>
                    <a:satMod val="130000"/>
                  </a:srgbClr>
                </a:gs>
                <a:gs pos="100000">
                  <a:srgbClr val="4F81BD">
                    <a:alpha val="90000"/>
                    <a:hueOff val="0"/>
                    <a:satOff val="0"/>
                    <a:lumOff val="0"/>
                    <a:alphaOff val="-4000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2864" tIns="99569" rIns="132865" bIns="132864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Clubs</a:t>
              </a:r>
              <a:endPara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Clubs &amp; Bars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Unregistered / Hidden locations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Human Trafficking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Prostitution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Liquor Law Violations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Ordinance Violations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604912" y="1460346"/>
              <a:ext cx="1024407" cy="1580554"/>
            </a:xfrm>
            <a:prstGeom prst="roundRect">
              <a:avLst>
                <a:gd name="adj" fmla="val 10000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30000" r="-130000"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alpha val="90000"/>
                <a:hueOff val="46992"/>
                <a:satOff val="-2204"/>
                <a:lumOff val="9416"/>
                <a:alphaOff val="-33333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 rot="21600000">
              <a:off x="6546661" y="3379642"/>
              <a:ext cx="1082662" cy="2807153"/>
            </a:xfrm>
            <a:custGeom>
              <a:avLst/>
              <a:gdLst>
                <a:gd name="connsiteX0" fmla="*/ 113679 w 1082661"/>
                <a:gd name="connsiteY0" fmla="*/ 0 h 2807153"/>
                <a:gd name="connsiteX1" fmla="*/ 968982 w 1082661"/>
                <a:gd name="connsiteY1" fmla="*/ 0 h 2807153"/>
                <a:gd name="connsiteX2" fmla="*/ 1082661 w 1082661"/>
                <a:gd name="connsiteY2" fmla="*/ 113679 h 2807153"/>
                <a:gd name="connsiteX3" fmla="*/ 1082661 w 1082661"/>
                <a:gd name="connsiteY3" fmla="*/ 2807153 h 2807153"/>
                <a:gd name="connsiteX4" fmla="*/ 1082661 w 1082661"/>
                <a:gd name="connsiteY4" fmla="*/ 2807153 h 2807153"/>
                <a:gd name="connsiteX5" fmla="*/ 0 w 1082661"/>
                <a:gd name="connsiteY5" fmla="*/ 2807153 h 2807153"/>
                <a:gd name="connsiteX6" fmla="*/ 0 w 1082661"/>
                <a:gd name="connsiteY6" fmla="*/ 2807153 h 2807153"/>
                <a:gd name="connsiteX7" fmla="*/ 0 w 1082661"/>
                <a:gd name="connsiteY7" fmla="*/ 113679 h 2807153"/>
                <a:gd name="connsiteX8" fmla="*/ 113679 w 1082661"/>
                <a:gd name="connsiteY8" fmla="*/ 0 h 280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2661" h="2807153">
                  <a:moveTo>
                    <a:pt x="968982" y="2807153"/>
                  </a:moveTo>
                  <a:lnTo>
                    <a:pt x="113679" y="2807153"/>
                  </a:lnTo>
                  <a:cubicBezTo>
                    <a:pt x="50896" y="2807153"/>
                    <a:pt x="0" y="2756257"/>
                    <a:pt x="0" y="269347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082661" y="0"/>
                  </a:lnTo>
                  <a:lnTo>
                    <a:pt x="1082661" y="0"/>
                  </a:lnTo>
                  <a:lnTo>
                    <a:pt x="1082661" y="2693474"/>
                  </a:lnTo>
                  <a:cubicBezTo>
                    <a:pt x="1082661" y="2756257"/>
                    <a:pt x="1031765" y="2807153"/>
                    <a:pt x="968982" y="2807153"/>
                  </a:cubicBezTo>
                  <a:close/>
                </a:path>
              </a:pathLst>
            </a:custGeom>
            <a:gradFill rotWithShape="0">
              <a:gsLst>
                <a:gs pos="0">
                  <a:srgbClr val="4F81BD">
                    <a:alpha val="90000"/>
                    <a:hueOff val="0"/>
                    <a:satOff val="0"/>
                    <a:lumOff val="0"/>
                    <a:alphaOff val="-40000"/>
                    <a:shade val="51000"/>
                    <a:satMod val="130000"/>
                  </a:srgbClr>
                </a:gs>
                <a:gs pos="80000">
                  <a:srgbClr val="4F81BD">
                    <a:alpha val="90000"/>
                    <a:hueOff val="0"/>
                    <a:satOff val="0"/>
                    <a:lumOff val="0"/>
                    <a:alphaOff val="-40000"/>
                    <a:shade val="93000"/>
                    <a:satMod val="130000"/>
                  </a:srgbClr>
                </a:gs>
                <a:gs pos="100000">
                  <a:srgbClr val="4F81BD">
                    <a:alpha val="90000"/>
                    <a:hueOff val="0"/>
                    <a:satOff val="0"/>
                    <a:lumOff val="0"/>
                    <a:alphaOff val="-4000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2864" tIns="99568" rIns="132865" bIns="132864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Liquor</a:t>
              </a:r>
              <a:endPara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Clubs &amp; Bars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Restaurants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Convenience Stores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Texas Beverage Code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Texas Tax Laws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14300" lvl="2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City Ordinances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788508" y="1455952"/>
              <a:ext cx="983814" cy="1592048"/>
            </a:xfrm>
            <a:prstGeom prst="roundRect">
              <a:avLst>
                <a:gd name="adj" fmla="val 10000"/>
              </a:avLst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82000" r="-182000"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alpha val="90000"/>
                <a:hueOff val="56391"/>
                <a:satOff val="-2645"/>
                <a:lumOff val="11299"/>
                <a:alphaOff val="-40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 rot="21600000">
              <a:off x="7765861" y="3379642"/>
              <a:ext cx="1082661" cy="2807153"/>
            </a:xfrm>
            <a:custGeom>
              <a:avLst/>
              <a:gdLst>
                <a:gd name="connsiteX0" fmla="*/ 113679 w 1082661"/>
                <a:gd name="connsiteY0" fmla="*/ 0 h 2807153"/>
                <a:gd name="connsiteX1" fmla="*/ 968982 w 1082661"/>
                <a:gd name="connsiteY1" fmla="*/ 0 h 2807153"/>
                <a:gd name="connsiteX2" fmla="*/ 1082661 w 1082661"/>
                <a:gd name="connsiteY2" fmla="*/ 113679 h 2807153"/>
                <a:gd name="connsiteX3" fmla="*/ 1082661 w 1082661"/>
                <a:gd name="connsiteY3" fmla="*/ 2807153 h 2807153"/>
                <a:gd name="connsiteX4" fmla="*/ 1082661 w 1082661"/>
                <a:gd name="connsiteY4" fmla="*/ 2807153 h 2807153"/>
                <a:gd name="connsiteX5" fmla="*/ 0 w 1082661"/>
                <a:gd name="connsiteY5" fmla="*/ 2807153 h 2807153"/>
                <a:gd name="connsiteX6" fmla="*/ 0 w 1082661"/>
                <a:gd name="connsiteY6" fmla="*/ 2807153 h 2807153"/>
                <a:gd name="connsiteX7" fmla="*/ 0 w 1082661"/>
                <a:gd name="connsiteY7" fmla="*/ 113679 h 2807153"/>
                <a:gd name="connsiteX8" fmla="*/ 113679 w 1082661"/>
                <a:gd name="connsiteY8" fmla="*/ 0 h 280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2661" h="2807153">
                  <a:moveTo>
                    <a:pt x="968982" y="2807153"/>
                  </a:moveTo>
                  <a:lnTo>
                    <a:pt x="113679" y="2807153"/>
                  </a:lnTo>
                  <a:cubicBezTo>
                    <a:pt x="50896" y="2807153"/>
                    <a:pt x="0" y="2756257"/>
                    <a:pt x="0" y="269347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082661" y="0"/>
                  </a:lnTo>
                  <a:lnTo>
                    <a:pt x="1082661" y="0"/>
                  </a:lnTo>
                  <a:lnTo>
                    <a:pt x="1082661" y="2693474"/>
                  </a:lnTo>
                  <a:cubicBezTo>
                    <a:pt x="1082661" y="2756257"/>
                    <a:pt x="1031765" y="2807153"/>
                    <a:pt x="968982" y="2807153"/>
                  </a:cubicBezTo>
                  <a:close/>
                </a:path>
              </a:pathLst>
            </a:custGeom>
            <a:gradFill rotWithShape="0">
              <a:gsLst>
                <a:gs pos="0">
                  <a:srgbClr val="4F81BD">
                    <a:alpha val="90000"/>
                    <a:hueOff val="0"/>
                    <a:satOff val="0"/>
                    <a:lumOff val="0"/>
                    <a:alphaOff val="-40000"/>
                    <a:shade val="51000"/>
                    <a:satMod val="130000"/>
                  </a:srgbClr>
                </a:gs>
                <a:gs pos="80000">
                  <a:srgbClr val="4F81BD">
                    <a:alpha val="90000"/>
                    <a:hueOff val="0"/>
                    <a:satOff val="0"/>
                    <a:lumOff val="0"/>
                    <a:alphaOff val="-40000"/>
                    <a:shade val="93000"/>
                    <a:satMod val="130000"/>
                  </a:srgbClr>
                </a:gs>
                <a:gs pos="100000">
                  <a:srgbClr val="4F81BD">
                    <a:alpha val="90000"/>
                    <a:hueOff val="0"/>
                    <a:satOff val="0"/>
                    <a:lumOff val="0"/>
                    <a:alphaOff val="-4000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2864" tIns="99568" rIns="132864" bIns="132864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Tobacco</a:t>
              </a:r>
              <a:endPara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Clubs &amp; Bars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Convenience Stores</a:t>
              </a:r>
              <a:endParaRPr lang="en-US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Texas Tobacco Laws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900" b="1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Tax Laws</a:t>
              </a:r>
              <a:endParaRPr lang="en-US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6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46124"/>
          </a:xfrm>
        </p:spPr>
        <p:txBody>
          <a:bodyPr>
            <a:normAutofit/>
          </a:bodyPr>
          <a:lstStyle/>
          <a:p>
            <a:r>
              <a:rPr lang="en-US" dirty="0" smtClean="0"/>
              <a:t>Vice Division 2015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382000" cy="5257799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5000"/>
              </a:lnSpc>
              <a:buAutoNum type="arabicPeriod"/>
              <a:defRPr/>
            </a:pPr>
            <a:r>
              <a:rPr lang="en-US" sz="2800" b="1" dirty="0"/>
              <a:t>Education &amp; Professionalization</a:t>
            </a:r>
          </a:p>
          <a:p>
            <a:pPr marL="914400" lvl="1" indent="-514350">
              <a:lnSpc>
                <a:spcPct val="95000"/>
              </a:lnSpc>
              <a:buFont typeface="+mj-lt"/>
              <a:buAutoNum type="alphaLcPeriod"/>
              <a:defRPr/>
            </a:pPr>
            <a:r>
              <a:rPr lang="en-US" sz="2400" dirty="0"/>
              <a:t>Police Agency Site Visits – Best Practices</a:t>
            </a:r>
          </a:p>
          <a:p>
            <a:pPr marL="914400" lvl="1" indent="-514350">
              <a:lnSpc>
                <a:spcPct val="95000"/>
              </a:lnSpc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400" dirty="0"/>
              <a:t>40-hour Vice Investigator School &amp; Vice Training </a:t>
            </a:r>
            <a:r>
              <a:rPr lang="en-US" sz="2400" dirty="0" smtClean="0"/>
              <a:t>Manual</a:t>
            </a:r>
            <a:endParaRPr lang="en-US" sz="2800" dirty="0" smtClean="0"/>
          </a:p>
          <a:p>
            <a:pPr marL="514350" indent="-514350">
              <a:lnSpc>
                <a:spcPct val="95000"/>
              </a:lnSpc>
              <a:buAutoNum type="arabicPeriod"/>
              <a:defRPr/>
            </a:pPr>
            <a:r>
              <a:rPr lang="en-US" sz="2800" b="1" dirty="0" smtClean="0"/>
              <a:t>Initiatives and Operations – Demand Side &amp; $$</a:t>
            </a:r>
          </a:p>
          <a:p>
            <a:pPr marL="914400" lvl="1" indent="-514350">
              <a:lnSpc>
                <a:spcPct val="95000"/>
              </a:lnSpc>
              <a:buFont typeface="+mj-lt"/>
              <a:buAutoNum type="alphaLcPeriod"/>
              <a:defRPr/>
            </a:pPr>
            <a:r>
              <a:rPr lang="en-US" sz="2400" dirty="0" smtClean="0"/>
              <a:t>The Doll House</a:t>
            </a:r>
          </a:p>
          <a:p>
            <a:pPr marL="914400" lvl="1" indent="-514350">
              <a:lnSpc>
                <a:spcPct val="95000"/>
              </a:lnSpc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400" dirty="0"/>
              <a:t>Modification of Massage Establishment Ordinance</a:t>
            </a:r>
          </a:p>
          <a:p>
            <a:pPr marL="514350" indent="-514350">
              <a:lnSpc>
                <a:spcPct val="95000"/>
              </a:lnSpc>
              <a:buAutoNum type="arabicPeriod"/>
              <a:defRPr/>
            </a:pPr>
            <a:r>
              <a:rPr lang="en-US" sz="2800" b="1" dirty="0" smtClean="0"/>
              <a:t>Support Greater Effort to Combat Human Trafficking</a:t>
            </a:r>
          </a:p>
          <a:p>
            <a:pPr marL="914400" lvl="1" indent="-514350">
              <a:lnSpc>
                <a:spcPct val="95000"/>
              </a:lnSpc>
              <a:buFont typeface="+mj-lt"/>
              <a:buAutoNum type="alphaLcPeriod"/>
              <a:defRPr/>
            </a:pPr>
            <a:r>
              <a:rPr lang="en-US" sz="2400" dirty="0" smtClean="0"/>
              <a:t>Relocated the Human Trafficking Unit to Midwest</a:t>
            </a:r>
            <a:endParaRPr lang="en-US" sz="2400" dirty="0"/>
          </a:p>
          <a:p>
            <a:pPr marL="914400" lvl="1" indent="-514350">
              <a:lnSpc>
                <a:spcPct val="95000"/>
              </a:lnSpc>
              <a:buFont typeface="+mj-lt"/>
              <a:buAutoNum type="alphaLcPeriod"/>
              <a:defRPr/>
            </a:pPr>
            <a:r>
              <a:rPr lang="en-US" sz="2400" dirty="0" smtClean="0"/>
              <a:t>Special </a:t>
            </a:r>
            <a:r>
              <a:rPr lang="en-US" sz="2400" dirty="0"/>
              <a:t>Advisor to the Mayor for Human </a:t>
            </a:r>
            <a:r>
              <a:rPr lang="en-US" sz="2400" dirty="0" smtClean="0"/>
              <a:t>Trafficking</a:t>
            </a:r>
          </a:p>
          <a:p>
            <a:pPr marL="914400" lvl="1" indent="-514350">
              <a:lnSpc>
                <a:spcPct val="95000"/>
              </a:lnSpc>
              <a:buFont typeface="+mj-lt"/>
              <a:buAutoNum type="alphaLcPeriod"/>
              <a:defRPr/>
            </a:pPr>
            <a:r>
              <a:rPr lang="en-US" sz="2400" dirty="0" smtClean="0"/>
              <a:t>Collaborate with Assistance Organizations</a:t>
            </a:r>
          </a:p>
          <a:p>
            <a:pPr marL="914400" lvl="1" indent="-514350">
              <a:lnSpc>
                <a:spcPct val="95000"/>
              </a:lnSpc>
              <a:buFont typeface="+mj-lt"/>
              <a:buAutoNum type="alphaLcPeriod"/>
              <a:defRPr/>
            </a:pPr>
            <a:r>
              <a:rPr lang="en-US" sz="2400" dirty="0"/>
              <a:t>Formation of LE </a:t>
            </a:r>
            <a:r>
              <a:rPr lang="en-US" sz="2400" dirty="0" smtClean="0"/>
              <a:t>VICE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18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4"/>
          </a:xfrm>
        </p:spPr>
        <p:txBody>
          <a:bodyPr>
            <a:normAutofit/>
          </a:bodyPr>
          <a:lstStyle/>
          <a:p>
            <a:r>
              <a:rPr lang="en-US" dirty="0" smtClean="0"/>
              <a:t>Law Enforcement Partners – Le Vice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812854"/>
              </p:ext>
            </p:extLst>
          </p:nvPr>
        </p:nvGraphicFramePr>
        <p:xfrm>
          <a:off x="228600" y="990600"/>
          <a:ext cx="8686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cdn2-b.examiner.com/sites/default/files/styles/article_large/hash/39/c6/39c65878f2472a38a369fdbae1f7a422.JPG?itok=LU8S-RM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FC1062-E99E-4702-ABD9-0ECCA7618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6CFC1062-E99E-4702-ABD9-0ECCA76187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6CFC1062-E99E-4702-ABD9-0ECCA7618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6CFC1062-E99E-4702-ABD9-0ECCA7618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6DA003-EC72-48C0-A68F-2D94CC136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236DA003-EC72-48C0-A68F-2D94CC136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236DA003-EC72-48C0-A68F-2D94CC136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236DA003-EC72-48C0-A68F-2D94CC136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317EE6-9E07-473C-AFA8-9D5A315A1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1D317EE6-9E07-473C-AFA8-9D5A315A1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1D317EE6-9E07-473C-AFA8-9D5A315A1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1D317EE6-9E07-473C-AFA8-9D5A315A1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0CE6EE-3D42-4775-ABCB-51C511CF7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CC0CE6EE-3D42-4775-ABCB-51C511CF7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CC0CE6EE-3D42-4775-ABCB-51C511CF7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CC0CE6EE-3D42-4775-ABCB-51C511CF7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4F35D0-3FE9-4987-961D-B61AB28AB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754F35D0-3FE9-4987-961D-B61AB28AB6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754F35D0-3FE9-4987-961D-B61AB28AB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754F35D0-3FE9-4987-961D-B61AB28AB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3F8363-5AE6-4EF7-BE0E-C8BC20B4A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F13F8363-5AE6-4EF7-BE0E-C8BC20B4A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F13F8363-5AE6-4EF7-BE0E-C8BC20B4A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F13F8363-5AE6-4EF7-BE0E-C8BC20B4A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785B1A-3785-42F2-8D66-5CA0CBE2A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62785B1A-3785-42F2-8D66-5CA0CBE2A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62785B1A-3785-42F2-8D66-5CA0CBE2A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62785B1A-3785-42F2-8D66-5CA0CBE2A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457AD8-19AC-4EDC-8929-7A4E8CDCA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0E457AD8-19AC-4EDC-8929-7A4E8CDCA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0E457AD8-19AC-4EDC-8929-7A4E8CDCA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0E457AD8-19AC-4EDC-8929-7A4E8CDCA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F74837-5E11-4D14-8978-28377FCAA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B0F74837-5E11-4D14-8978-28377FCAA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B0F74837-5E11-4D14-8978-28377FCAA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B0F74837-5E11-4D14-8978-28377FCAA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BCD2E4-001C-4025-B9A9-F6EB91432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32BCD2E4-001C-4025-B9A9-F6EB91432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32BCD2E4-001C-4025-B9A9-F6EB91432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32BCD2E4-001C-4025-B9A9-F6EB91432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A86744-2159-4175-92E6-876EE361C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C3A86744-2159-4175-92E6-876EE361C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C3A86744-2159-4175-92E6-876EE361C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C3A86744-2159-4175-92E6-876EE361C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51AF5E-0E3B-4B2F-8D37-09600CE08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1351AF5E-0E3B-4B2F-8D37-09600CE08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1351AF5E-0E3B-4B2F-8D37-09600CE08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1351AF5E-0E3B-4B2F-8D37-09600CE08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70C32E-C720-4522-BD6C-F13F69E0A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6770C32E-C720-4522-BD6C-F13F69E0A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6770C32E-C720-4522-BD6C-F13F69E0A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6770C32E-C720-4522-BD6C-F13F69E0A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836C80-0831-4824-AD01-DD85A7FA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graphicEl>
                                              <a:dgm id="{98836C80-0831-4824-AD01-DD85A7FA3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98836C80-0831-4824-AD01-DD85A7FA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98836C80-0831-4824-AD01-DD85A7FA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4C8CEE-2AE4-4DB1-B242-B86671EA4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graphicEl>
                                              <a:dgm id="{8A4C8CEE-2AE4-4DB1-B242-B86671EA4F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graphicEl>
                                              <a:dgm id="{8A4C8CEE-2AE4-4DB1-B242-B86671EA4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8A4C8CEE-2AE4-4DB1-B242-B86671EA4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7742AF-F00F-43F8-A2EF-C85CD4318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177742AF-F00F-43F8-A2EF-C85CD4318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177742AF-F00F-43F8-A2EF-C85CD4318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graphicEl>
                                              <a:dgm id="{177742AF-F00F-43F8-A2EF-C85CD4318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20687-8B0B-4E05-AA95-7B97CB87F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graphicEl>
                                              <a:dgm id="{61E20687-8B0B-4E05-AA95-7B97CB87F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61E20687-8B0B-4E05-AA95-7B97CB87F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graphicEl>
                                              <a:dgm id="{61E20687-8B0B-4E05-AA95-7B97CB87F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12A35E-A792-4844-AC52-DFC35CC8B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D512A35E-A792-4844-AC52-DFC35CC8B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D512A35E-A792-4844-AC52-DFC35CC8B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D512A35E-A792-4844-AC52-DFC35CC8B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44F24C-41D7-4048-A389-62D4D2393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2B44F24C-41D7-4048-A389-62D4D2393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2B44F24C-41D7-4048-A389-62D4D2393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2B44F24C-41D7-4048-A389-62D4D2393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C2C56C-2F5F-472F-9D45-DDC159739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graphicEl>
                                              <a:dgm id="{AFC2C56C-2F5F-472F-9D45-DDC159739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AFC2C56C-2F5F-472F-9D45-DDC159739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graphicEl>
                                              <a:dgm id="{AFC2C56C-2F5F-472F-9D45-DDC159739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28924D-4588-4F3A-92CC-5B241840F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>
                                            <p:graphicEl>
                                              <a:dgm id="{A928924D-4588-4F3A-92CC-5B241840F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A928924D-4588-4F3A-92CC-5B241840F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graphicEl>
                                              <a:dgm id="{A928924D-4588-4F3A-92CC-5B241840F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BD2442-7E60-4F04-81A0-C3EF8E0C8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>
                                            <p:graphicEl>
                                              <a:dgm id="{B3BD2442-7E60-4F04-81A0-C3EF8E0C8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graphicEl>
                                              <a:dgm id="{B3BD2442-7E60-4F04-81A0-C3EF8E0C8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B3BD2442-7E60-4F04-81A0-C3EF8E0C8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86E1CC-4147-489D-9122-1F274991B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>
                                            <p:graphicEl>
                                              <a:dgm id="{7B86E1CC-4147-489D-9122-1F274991B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7B86E1CC-4147-489D-9122-1F274991B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B86E1CC-4147-489D-9122-1F274991B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4E52EC-2BDD-4B2F-A841-1D5D35773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">
                                            <p:graphicEl>
                                              <a:dgm id="{424E52EC-2BDD-4B2F-A841-1D5D35773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424E52EC-2BDD-4B2F-A841-1D5D35773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graphicEl>
                                              <a:dgm id="{424E52EC-2BDD-4B2F-A841-1D5D35773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DF6733-0A95-457D-93CE-021C0E59C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">
                                            <p:graphicEl>
                                              <a:dgm id="{47DF6733-0A95-457D-93CE-021C0E59C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graphicEl>
                                              <a:dgm id="{47DF6733-0A95-457D-93CE-021C0E59C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>
                                            <p:graphicEl>
                                              <a:dgm id="{47DF6733-0A95-457D-93CE-021C0E59C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220340-7CF3-4137-98D4-84560421C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">
                                            <p:graphicEl>
                                              <a:dgm id="{E5220340-7CF3-4137-98D4-84560421C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graphicEl>
                                              <a:dgm id="{E5220340-7CF3-4137-98D4-84560421C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graphicEl>
                                              <a:dgm id="{E5220340-7CF3-4137-98D4-84560421C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2D5409-AAB9-4A4C-9EC4-EDF32BBD3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022D5409-AAB9-4A4C-9EC4-EDF32BBD3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022D5409-AAB9-4A4C-9EC4-EDF32BBD3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022D5409-AAB9-4A4C-9EC4-EDF32BBD3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5AA73B-6A21-4074-8F1F-21A384C9A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B15AA73B-6A21-4074-8F1F-21A384C9A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B15AA73B-6A21-4074-8F1F-21A384C9A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B15AA73B-6A21-4074-8F1F-21A384C9A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396018-7E3B-476E-AA7B-2BCFB44A2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">
                                            <p:graphicEl>
                                              <a:dgm id="{54396018-7E3B-476E-AA7B-2BCFB44A2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>
                                            <p:graphicEl>
                                              <a:dgm id="{54396018-7E3B-476E-AA7B-2BCFB44A2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>
                                            <p:graphicEl>
                                              <a:dgm id="{54396018-7E3B-476E-AA7B-2BCFB44A2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F4035B-CCC0-43AD-82CD-D22C7FF01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">
                                            <p:graphicEl>
                                              <a:dgm id="{85F4035B-CCC0-43AD-82CD-D22C7FF01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>
                                            <p:graphicEl>
                                              <a:dgm id="{85F4035B-CCC0-43AD-82CD-D22C7FF01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>
                                            <p:graphicEl>
                                              <a:dgm id="{85F4035B-CCC0-43AD-82CD-D22C7FF01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4728F5-F583-4DA4-BC06-A42B56C3C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">
                                            <p:graphicEl>
                                              <a:dgm id="{2B4728F5-F583-4DA4-BC06-A42B56C3C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">
                                            <p:graphicEl>
                                              <a:dgm id="{2B4728F5-F583-4DA4-BC06-A42B56C3C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">
                                            <p:graphicEl>
                                              <a:dgm id="{2B4728F5-F583-4DA4-BC06-A42B56C3C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5E2A8-1DAC-4097-B143-5495CDAF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">
                                            <p:graphicEl>
                                              <a:dgm id="{B115E2A8-1DAC-4097-B143-5495CDAF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B115E2A8-1DAC-4097-B143-5495CDAF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">
                                            <p:graphicEl>
                                              <a:dgm id="{B115E2A8-1DAC-4097-B143-5495CDAF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D7EE95-267D-4E84-AE33-6E85813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">
                                            <p:graphicEl>
                                              <a:dgm id="{6DD7EE95-267D-4E84-AE33-6E85813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6DD7EE95-267D-4E84-AE33-6E85813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>
                                            <p:graphicEl>
                                              <a:dgm id="{6DD7EE95-267D-4E84-AE33-6E85813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66D1CD-0E00-40D6-A8E4-110748A84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">
                                            <p:graphicEl>
                                              <a:dgm id="{FF66D1CD-0E00-40D6-A8E4-110748A84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>
                                            <p:graphicEl>
                                              <a:dgm id="{FF66D1CD-0E00-40D6-A8E4-110748A84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FF66D1CD-0E00-40D6-A8E4-110748A84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C0E4AD-0853-4BD5-AF4B-F534F7CA1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">
                                            <p:graphicEl>
                                              <a:dgm id="{E8C0E4AD-0853-4BD5-AF4B-F534F7CA1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">
                                            <p:graphicEl>
                                              <a:dgm id="{E8C0E4AD-0853-4BD5-AF4B-F534F7CA1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E8C0E4AD-0853-4BD5-AF4B-F534F7CA1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32D8C7-B175-4E45-ADE0-D98DA51F3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">
                                            <p:graphicEl>
                                              <a:dgm id="{5032D8C7-B175-4E45-ADE0-D98DA51F3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">
                                            <p:graphicEl>
                                              <a:dgm id="{5032D8C7-B175-4E45-ADE0-D98DA51F3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>
                                            <p:graphicEl>
                                              <a:dgm id="{5032D8C7-B175-4E45-ADE0-D98DA51F3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C8EA08-F94D-4531-8BFB-38A7C38CF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">
                                            <p:graphicEl>
                                              <a:dgm id="{65C8EA08-F94D-4531-8BFB-38A7C38CF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">
                                            <p:graphicEl>
                                              <a:dgm id="{65C8EA08-F94D-4531-8BFB-38A7C38CF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">
                                            <p:graphicEl>
                                              <a:dgm id="{65C8EA08-F94D-4531-8BFB-38A7C38CF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91D913-40AA-4B92-A10E-75BAB2717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6">
                                            <p:graphicEl>
                                              <a:dgm id="{AA91D913-40AA-4B92-A10E-75BAB2717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">
                                            <p:graphicEl>
                                              <a:dgm id="{AA91D913-40AA-4B92-A10E-75BAB2717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">
                                            <p:graphicEl>
                                              <a:dgm id="{AA91D913-40AA-4B92-A10E-75BAB2717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665AA3-F5A1-447F-BDCC-E5534082A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">
                                            <p:graphicEl>
                                              <a:dgm id="{50665AA3-F5A1-447F-BDCC-E5534082A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">
                                            <p:graphicEl>
                                              <a:dgm id="{50665AA3-F5A1-447F-BDCC-E5534082A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">
                                            <p:graphicEl>
                                              <a:dgm id="{50665AA3-F5A1-447F-BDCC-E5534082A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07FB40-E15C-450E-BF53-C7B8CECF6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">
                                            <p:graphicEl>
                                              <a:dgm id="{DB07FB40-E15C-450E-BF53-C7B8CECF6E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">
                                            <p:graphicEl>
                                              <a:dgm id="{DB07FB40-E15C-450E-BF53-C7B8CECF6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">
                                            <p:graphicEl>
                                              <a:dgm id="{DB07FB40-E15C-450E-BF53-C7B8CECF6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21727-B48D-43B8-AC5B-E5C1F772C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">
                                            <p:graphicEl>
                                              <a:dgm id="{65321727-B48D-43B8-AC5B-E5C1F772C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">
                                            <p:graphicEl>
                                              <a:dgm id="{65321727-B48D-43B8-AC5B-E5C1F772C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">
                                            <p:graphicEl>
                                              <a:dgm id="{65321727-B48D-43B8-AC5B-E5C1F772C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E45952-D1C7-4470-B5C9-D8B950DA6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">
                                            <p:graphicEl>
                                              <a:dgm id="{ECE45952-D1C7-4470-B5C9-D8B950DA6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">
                                            <p:graphicEl>
                                              <a:dgm id="{ECE45952-D1C7-4470-B5C9-D8B950DA6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">
                                            <p:graphicEl>
                                              <a:dgm id="{ECE45952-D1C7-4470-B5C9-D8B950DA6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FC354C-7427-4847-AB2D-02AEC3BCD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">
                                            <p:graphicEl>
                                              <a:dgm id="{58FC354C-7427-4847-AB2D-02AEC3BCD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">
                                            <p:graphicEl>
                                              <a:dgm id="{58FC354C-7427-4847-AB2D-02AEC3BCD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">
                                            <p:graphicEl>
                                              <a:dgm id="{58FC354C-7427-4847-AB2D-02AEC3BCD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46124"/>
          </a:xfrm>
        </p:spPr>
        <p:txBody>
          <a:bodyPr/>
          <a:lstStyle/>
          <a:p>
            <a:r>
              <a:rPr lang="en-US" dirty="0" smtClean="0"/>
              <a:t>Vice Division 2016 Goals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644496"/>
              </p:ext>
            </p:extLst>
          </p:nvPr>
        </p:nvGraphicFramePr>
        <p:xfrm>
          <a:off x="457200" y="1371600"/>
          <a:ext cx="82296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72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Anatomy of a Vice Operation…</a:t>
            </a:r>
            <a:br>
              <a:rPr lang="en-US" dirty="0" smtClean="0"/>
            </a:br>
            <a:r>
              <a:rPr lang="en-US" dirty="0" smtClean="0"/>
              <a:t>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059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500" b="1" dirty="0" smtClean="0"/>
              <a:t>“Operation Hypothetical”</a:t>
            </a:r>
          </a:p>
          <a:p>
            <a:pPr marL="0" indent="0" algn="ctr">
              <a:buNone/>
            </a:pPr>
            <a:endParaRPr lang="en-US" sz="3500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461963" indent="0">
              <a:buNone/>
            </a:pPr>
            <a:r>
              <a:rPr lang="en-US" sz="2400" dirty="0" smtClean="0"/>
              <a:t>Goals:</a:t>
            </a:r>
          </a:p>
          <a:p>
            <a:pPr marL="461963" indent="0">
              <a:buFont typeface="+mj-lt"/>
              <a:buAutoNum type="arabicPeriod"/>
            </a:pPr>
            <a:r>
              <a:rPr lang="en-US" sz="2400" dirty="0" smtClean="0"/>
              <a:t> Address community complaints</a:t>
            </a:r>
          </a:p>
          <a:p>
            <a:pPr marL="461963" indent="0">
              <a:buFont typeface="+mj-lt"/>
              <a:buAutoNum type="arabicPeriod"/>
            </a:pPr>
            <a:r>
              <a:rPr lang="en-US" sz="2400" dirty="0" smtClean="0"/>
              <a:t> “Shape the Environment” – public &amp; criminals</a:t>
            </a:r>
          </a:p>
          <a:p>
            <a:pPr marL="461963" indent="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Target “Johns” (demand side) &amp; “Pimps” (traffickers) </a:t>
            </a:r>
          </a:p>
          <a:p>
            <a:pPr marL="461963" indent="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Identify and assist trafficking victims &amp; non-victims </a:t>
            </a:r>
            <a:endParaRPr lang="en-US" sz="2400" dirty="0"/>
          </a:p>
        </p:txBody>
      </p:sp>
      <p:pic>
        <p:nvPicPr>
          <p:cNvPr id="1026" name="Picture 2" descr="http://images.sodahead.com/polls/002461207/513210392_sleep_questions_man_x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2476500" cy="24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6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21950"/>
            <a:ext cx="7010400" cy="538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42087"/>
          </a:xfrm>
        </p:spPr>
        <p:txBody>
          <a:bodyPr>
            <a:normAutofit/>
          </a:bodyPr>
          <a:lstStyle/>
          <a:p>
            <a:r>
              <a:rPr lang="en-US" dirty="0" smtClean="0"/>
              <a:t>Step 1:  Select a Location</a:t>
            </a:r>
            <a:br>
              <a:rPr lang="en-US" dirty="0" smtClean="0"/>
            </a:br>
            <a:r>
              <a:rPr lang="en-US" sz="2800" dirty="0" smtClean="0"/>
              <a:t>Hotspot Target Locations 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3886200" y="1676400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5181600"/>
            <a:ext cx="8382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53340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73769" y="3314837"/>
            <a:ext cx="526831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4460984" y="4267200"/>
            <a:ext cx="526831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882431">
            <a:off x="3114479" y="4373026"/>
            <a:ext cx="606118" cy="898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24097" y="3048000"/>
            <a:ext cx="381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09517" y="2543503"/>
            <a:ext cx="381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3200400"/>
            <a:ext cx="293338" cy="35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87401" y="2995448"/>
            <a:ext cx="293338" cy="35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35594" y="3710152"/>
            <a:ext cx="293338" cy="35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16179" y="3590734"/>
            <a:ext cx="293338" cy="35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80431" y="4631121"/>
            <a:ext cx="293338" cy="35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31262" y="4088524"/>
            <a:ext cx="979138" cy="35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41538" y="3958733"/>
            <a:ext cx="293338" cy="35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76400" y="3924924"/>
            <a:ext cx="293338" cy="35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5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 Conduct Covert &amp; Overt 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0038"/>
            <a:ext cx="8229600" cy="49831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Covert Operations – Vice Division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Street Sweeps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Decoy Operations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Business Locations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Overt </a:t>
            </a:r>
            <a:r>
              <a:rPr lang="en-US" dirty="0"/>
              <a:t>Operations – </a:t>
            </a:r>
            <a:r>
              <a:rPr lang="en-US" dirty="0" smtClean="0"/>
              <a:t>Patrol Division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Zero Tolerance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763" lvl="1" indent="-4763">
              <a:buFont typeface="Arial" panose="020B0604020202020204" pitchFamily="34" charset="0"/>
              <a:buChar char="•"/>
            </a:pPr>
            <a:r>
              <a:rPr lang="en-US" sz="3200" dirty="0" smtClean="0"/>
              <a:t>  Repeat…Again…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401" y="2061368"/>
            <a:ext cx="2783444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238" y="4575968"/>
            <a:ext cx="2976362" cy="16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508</Words>
  <Application>Microsoft Office PowerPoint</Application>
  <PresentationFormat>On-screen Show (4:3)</PresentationFormat>
  <Paragraphs>176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Agenda</vt:lpstr>
      <vt:lpstr>Vice Investigations</vt:lpstr>
      <vt:lpstr>Vice Division 2015 Accomplishments</vt:lpstr>
      <vt:lpstr>Law Enforcement Partners – Le Vice</vt:lpstr>
      <vt:lpstr>Vice Division 2016 Goals</vt:lpstr>
      <vt:lpstr>Anatomy of a Vice Operation… And Beyond</vt:lpstr>
      <vt:lpstr>Step 1:  Select a Location Hotspot Target Locations </vt:lpstr>
      <vt:lpstr>Step 2:  Conduct Covert &amp; Overt Ops</vt:lpstr>
      <vt:lpstr>Step 3:  Process Victims &amp; Non-Victims</vt:lpstr>
      <vt:lpstr>Step 4:  Assess Needs &amp; Assist</vt:lpstr>
      <vt:lpstr>Questions or Comments?</vt:lpstr>
    </vt:vector>
  </TitlesOfParts>
  <Company>Houston Police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Manuel, Carla</dc:creator>
  <cp:lastModifiedBy>Peck, Amy - CNL</cp:lastModifiedBy>
  <cp:revision>61</cp:revision>
  <cp:lastPrinted>2016-01-04T16:12:03Z</cp:lastPrinted>
  <dcterms:created xsi:type="dcterms:W3CDTF">2015-12-28T16:08:27Z</dcterms:created>
  <dcterms:modified xsi:type="dcterms:W3CDTF">2016-02-08T21:27:55Z</dcterms:modified>
</cp:coreProperties>
</file>