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00C08-11B6-4322-B369-FB11F78E8341}" type="datetimeFigureOut">
              <a:rPr lang="en-US" smtClean="0"/>
              <a:t>4/11/2017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8D537-5C94-4368-84AD-1CE4E0780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4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19D6-9A56-42C6-9E7F-7F0B7E06B598}" type="datetime1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7CE4-0D2C-4DCE-B2F2-9500E8C3F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313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708DD-648A-4C9C-80AC-8652991D9C38}" type="datetime1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7CE4-0D2C-4DCE-B2F2-9500E8C3F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06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E56D0-5D1E-4E60-8917-177F3058B7B3}" type="datetime1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7CE4-0D2C-4DCE-B2F2-9500E8C3F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91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541A-FFAA-47BF-AD95-4D5E71A881B4}" type="datetime1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7CE4-0D2C-4DCE-B2F2-9500E8C3F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62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07006-DEE1-4D25-9C5D-2012F1F61C14}" type="datetime1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7CE4-0D2C-4DCE-B2F2-9500E8C3F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02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C39D7-51B7-4A78-8D34-F4DCAAC86D00}" type="datetime1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7CE4-0D2C-4DCE-B2F2-9500E8C3F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5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50961-CA42-4108-838E-38AE3D8B790E}" type="datetime1">
              <a:rPr lang="en-US" smtClean="0"/>
              <a:t>4/11/2017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7CE4-0D2C-4DCE-B2F2-9500E8C3F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4E085-047A-4A96-BC45-45F3FFF6C37B}" type="datetime1">
              <a:rPr lang="en-US" smtClean="0"/>
              <a:t>4/11/2017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7CE4-0D2C-4DCE-B2F2-9500E8C3F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5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04A5C-CB75-4B8F-AED3-B1594711B9A2}" type="datetime1">
              <a:rPr lang="en-US" smtClean="0"/>
              <a:t>4/11/2017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7CE4-0D2C-4DCE-B2F2-9500E8C3F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43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E21EE-5BE0-4E33-B694-9B23EEF382FE}" type="datetime1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7CE4-0D2C-4DCE-B2F2-9500E8C3F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5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8B344-A471-47C7-B49D-E1E7099418D6}" type="datetime1">
              <a:rPr lang="en-US" smtClean="0"/>
              <a:t>4/11/2017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7CE4-0D2C-4DCE-B2F2-9500E8C3F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45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A7AC4-A81F-4222-8E2E-42E6ED95D082}" type="datetime1">
              <a:rPr lang="en-US" smtClean="0"/>
              <a:t>4/11/2017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97CE4-0D2C-4DCE-B2F2-9500E8C3F2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71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19238"/>
            <a:ext cx="57912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7CE4-0D2C-4DCE-B2F2-9500E8C3F2A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97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7CE4-0D2C-4DCE-B2F2-9500E8C3F2A3}" type="slidenum">
              <a:rPr lang="en-US" smtClean="0"/>
              <a:t>10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73737"/>
            <a:ext cx="8769961" cy="50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5378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7CE4-0D2C-4DCE-B2F2-9500E8C3F2A3}" type="slidenum">
              <a:rPr lang="en-US" smtClean="0"/>
              <a:t>11</a:t>
            </a:fld>
            <a:endParaRPr 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385888"/>
            <a:ext cx="732472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6288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7CE4-0D2C-4DCE-B2F2-9500E8C3F2A3}" type="slidenum">
              <a:rPr lang="en-US" smtClean="0"/>
              <a:t>12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78" y="990600"/>
            <a:ext cx="8777522" cy="508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710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7CE4-0D2C-4DCE-B2F2-9500E8C3F2A3}" type="slidenum">
              <a:rPr lang="en-US" smtClean="0"/>
              <a:t>2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1400175"/>
            <a:ext cx="6734175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9504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7CE4-0D2C-4DCE-B2F2-9500E8C3F2A3}" type="slidenum">
              <a:rPr lang="en-US" smtClean="0"/>
              <a:t>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1604963"/>
            <a:ext cx="6562725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4650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7CE4-0D2C-4DCE-B2F2-9500E8C3F2A3}" type="slidenum">
              <a:rPr lang="en-US" smtClean="0"/>
              <a:t>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681163"/>
            <a:ext cx="65532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9523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7CE4-0D2C-4DCE-B2F2-9500E8C3F2A3}" type="slidenum">
              <a:rPr lang="en-US" smtClean="0"/>
              <a:t>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1562100"/>
            <a:ext cx="6753225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072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7CE4-0D2C-4DCE-B2F2-9500E8C3F2A3}" type="slidenum">
              <a:rPr lang="en-US" smtClean="0"/>
              <a:t>6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25" y="1423988"/>
            <a:ext cx="653415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12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7CE4-0D2C-4DCE-B2F2-9500E8C3F2A3}" type="slidenum">
              <a:rPr lang="en-US" smtClean="0"/>
              <a:t>7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1495425"/>
            <a:ext cx="6648450" cy="386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208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7CE4-0D2C-4DCE-B2F2-9500E8C3F2A3}" type="slidenum">
              <a:rPr lang="en-US" smtClean="0"/>
              <a:t>8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447800"/>
            <a:ext cx="48577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09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97CE4-0D2C-4DCE-B2F2-9500E8C3F2A3}" type="slidenum">
              <a:rPr lang="en-US" smtClean="0"/>
              <a:t>9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1500188"/>
            <a:ext cx="7515225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4852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</Words>
  <Application>Microsoft Office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Peck, Amy - CNL</dc:creator>
  <cp:lastModifiedBy>Peck, Amy - CNL</cp:lastModifiedBy>
  <cp:revision>1</cp:revision>
  <dcterms:created xsi:type="dcterms:W3CDTF">2017-04-11T14:03:48Z</dcterms:created>
  <dcterms:modified xsi:type="dcterms:W3CDTF">2017-04-11T14:09:36Z</dcterms:modified>
</cp:coreProperties>
</file>