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6"/>
  </p:notesMasterIdLst>
  <p:sldIdLst>
    <p:sldId id="279" r:id="rId2"/>
    <p:sldId id="28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81" r:id="rId19"/>
    <p:sldId id="273" r:id="rId20"/>
    <p:sldId id="274" r:id="rId21"/>
    <p:sldId id="275" r:id="rId22"/>
    <p:sldId id="276" r:id="rId23"/>
    <p:sldId id="277" r:id="rId24"/>
    <p:sldId id="278" r:id="rId25"/>
  </p:sldIdLst>
  <p:sldSz cx="9144000" cy="5143500" type="screen16x9"/>
  <p:notesSz cx="7010400" cy="9296400"/>
  <p:defaultTextStyle>
    <a:defPPr>
      <a:defRPr lang="en-US"/>
    </a:defPPr>
    <a:lvl1pPr marL="0" algn="l" defTabSz="1219261" rtl="0" eaLnBrk="1" latinLnBrk="0" hangingPunct="1">
      <a:defRPr sz="4800" kern="1200">
        <a:solidFill>
          <a:schemeClr val="tx1"/>
        </a:solidFill>
        <a:latin typeface="+mn-lt"/>
        <a:ea typeface="+mn-ea"/>
        <a:cs typeface="+mn-cs"/>
      </a:defRPr>
    </a:lvl1pPr>
    <a:lvl2pPr marL="1219261" algn="l" defTabSz="1219261" rtl="0" eaLnBrk="1" latinLnBrk="0" hangingPunct="1">
      <a:defRPr sz="4800" kern="1200">
        <a:solidFill>
          <a:schemeClr val="tx1"/>
        </a:solidFill>
        <a:latin typeface="+mn-lt"/>
        <a:ea typeface="+mn-ea"/>
        <a:cs typeface="+mn-cs"/>
      </a:defRPr>
    </a:lvl2pPr>
    <a:lvl3pPr marL="2438522" algn="l" defTabSz="1219261" rtl="0" eaLnBrk="1" latinLnBrk="0" hangingPunct="1">
      <a:defRPr sz="4800" kern="1200">
        <a:solidFill>
          <a:schemeClr val="tx1"/>
        </a:solidFill>
        <a:latin typeface="+mn-lt"/>
        <a:ea typeface="+mn-ea"/>
        <a:cs typeface="+mn-cs"/>
      </a:defRPr>
    </a:lvl3pPr>
    <a:lvl4pPr marL="3657783" algn="l" defTabSz="1219261" rtl="0" eaLnBrk="1" latinLnBrk="0" hangingPunct="1">
      <a:defRPr sz="4800" kern="1200">
        <a:solidFill>
          <a:schemeClr val="tx1"/>
        </a:solidFill>
        <a:latin typeface="+mn-lt"/>
        <a:ea typeface="+mn-ea"/>
        <a:cs typeface="+mn-cs"/>
      </a:defRPr>
    </a:lvl4pPr>
    <a:lvl5pPr marL="4877044" algn="l" defTabSz="1219261" rtl="0" eaLnBrk="1" latinLnBrk="0" hangingPunct="1">
      <a:defRPr sz="4800" kern="1200">
        <a:solidFill>
          <a:schemeClr val="tx1"/>
        </a:solidFill>
        <a:latin typeface="+mn-lt"/>
        <a:ea typeface="+mn-ea"/>
        <a:cs typeface="+mn-cs"/>
      </a:defRPr>
    </a:lvl5pPr>
    <a:lvl6pPr marL="6096305" algn="l" defTabSz="1219261" rtl="0" eaLnBrk="1" latinLnBrk="0" hangingPunct="1">
      <a:defRPr sz="4800" kern="1200">
        <a:solidFill>
          <a:schemeClr val="tx1"/>
        </a:solidFill>
        <a:latin typeface="+mn-lt"/>
        <a:ea typeface="+mn-ea"/>
        <a:cs typeface="+mn-cs"/>
      </a:defRPr>
    </a:lvl6pPr>
    <a:lvl7pPr marL="7315566" algn="l" defTabSz="1219261" rtl="0" eaLnBrk="1" latinLnBrk="0" hangingPunct="1">
      <a:defRPr sz="4800" kern="1200">
        <a:solidFill>
          <a:schemeClr val="tx1"/>
        </a:solidFill>
        <a:latin typeface="+mn-lt"/>
        <a:ea typeface="+mn-ea"/>
        <a:cs typeface="+mn-cs"/>
      </a:defRPr>
    </a:lvl7pPr>
    <a:lvl8pPr marL="8534827" algn="l" defTabSz="1219261" rtl="0" eaLnBrk="1" latinLnBrk="0" hangingPunct="1">
      <a:defRPr sz="4800" kern="1200">
        <a:solidFill>
          <a:schemeClr val="tx1"/>
        </a:solidFill>
        <a:latin typeface="+mn-lt"/>
        <a:ea typeface="+mn-ea"/>
        <a:cs typeface="+mn-cs"/>
      </a:defRPr>
    </a:lvl8pPr>
    <a:lvl9pPr marL="9754088" algn="l" defTabSz="1219261" rtl="0" eaLnBrk="1" latinLnBrk="0" hangingPunct="1">
      <a:defRPr sz="4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994" autoAdjust="0"/>
  </p:normalViewPr>
  <p:slideViewPr>
    <p:cSldViewPr snapToGrid="0">
      <p:cViewPr varScale="1">
        <p:scale>
          <a:sx n="107" d="100"/>
          <a:sy n="107" d="100"/>
        </p:scale>
        <p:origin x="173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houstonemergency.or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houstonemergency.or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hron.com/houston/article/No-Deer-Park-fire-related-ailments-reported-at-13703989.php"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43882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578aa34c0c_0_2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578aa34c0c_0_2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defRPr/>
            </a:pPr>
            <a:r>
              <a:rPr lang="en-US" dirty="0"/>
              <a:t>Communicating internally during deployment: The BPCP Chief is in constant contact with BPCP personnel and relays all activities and findings to the ED Assistant Director, usually over the phone.  The ED </a:t>
            </a:r>
            <a:r>
              <a:rPr lang="en-US" dirty="0" err="1"/>
              <a:t>Asisstant</a:t>
            </a:r>
            <a:r>
              <a:rPr lang="en-US" dirty="0"/>
              <a:t> Director relays the information to the Public Health Authority and the Chief Environmental Science Officer, usually over the phone.</a:t>
            </a:r>
          </a:p>
          <a:p>
            <a:pPr marL="0" indent="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578aa34c0c_0_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578aa34c0c_0_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578aa34c0c_1_5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578aa34c0c_1_5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US" b="1" i="1" dirty="0"/>
              <a:t>Communicating results with the public:</a:t>
            </a:r>
            <a:r>
              <a:rPr lang="en-US" i="1" dirty="0"/>
              <a:t> Public communication approaches depend on the size and complexity of the event. However, the primary methods to deliver information to the public are the news media and City of Houston online platforms. Assuming the event requires ongoing public updates over an extended period of time, regular news releases would be issued with the latest air quality information. These news releases would offer complex air quality data in an easy-to-understand presentation such as graphs or maps. This information would be amplified and centralized on the </a:t>
            </a:r>
            <a:r>
              <a:rPr lang="en-US" i="1" u="sng" dirty="0">
                <a:hlinkClick r:id="rId3"/>
              </a:rPr>
              <a:t>HoustonEmergency.org</a:t>
            </a:r>
            <a:r>
              <a:rPr lang="en-US" i="1" dirty="0"/>
              <a:t> website and affiliated social media platforms. Each update would clearly indicate the time it was issued and the time of the next update. Regular news conferences would be conducted to offer updates and context about the event. In most instances, the mayor of the City of Houston will be the primary spokesperson for the event. During news conferences the mayor would call upon health officials, likely the Local Health Authority, to provide context about air quality data. </a:t>
            </a:r>
            <a:endParaRPr lang="en-US" dirty="0"/>
          </a:p>
          <a:p>
            <a:pPr marL="161766" indent="0">
              <a:buNone/>
            </a:pPr>
            <a:r>
              <a:rPr lang="en-US" i="1" dirty="0"/>
              <a:t> </a:t>
            </a:r>
            <a:endParaRPr lang="en-US" dirty="0"/>
          </a:p>
          <a:p>
            <a:r>
              <a:rPr lang="en-US" i="1" dirty="0"/>
              <a:t>In non-emergency situations, air quality information is presented on the Houston Health Department website. The outdoor air quality page offers information on the Air Quality Index (AQI), air quality forecasts, Ozone Action Day alerts and Asthma Air Aware Day warmings. This information is frequently amplified on City online platforms. </a:t>
            </a:r>
            <a:endParaRPr lang="en-US" dirty="0"/>
          </a:p>
          <a:p>
            <a:pPr marL="0" indent="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578aa34c0c_0_4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578aa34c0c_0_4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78aa34c0c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78aa34c0c_0_3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578aa34c0c_1_7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578aa34c0c_1_7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US" b="1" i="1" dirty="0"/>
              <a:t>Communicating results with the public:</a:t>
            </a:r>
            <a:r>
              <a:rPr lang="en-US" i="1" dirty="0"/>
              <a:t> Public communication approaches depend on the size and complexity of the event. However, the primary methods to deliver information to the public are the news media and City of Houston online platforms. Assuming the event requires ongoing public updates over an extended period of time, regular news releases would be issued with the latest air quality information. These news releases would offer complex air quality data in an easy-to-understand presentation such as graphs or maps. This information would be amplified and centralized on the </a:t>
            </a:r>
            <a:r>
              <a:rPr lang="en-US" i="1" u="sng" dirty="0">
                <a:hlinkClick r:id="rId3"/>
              </a:rPr>
              <a:t>HoustonEmergency.org</a:t>
            </a:r>
            <a:r>
              <a:rPr lang="en-US" i="1" dirty="0"/>
              <a:t> website and affiliated social media platforms. Each update would clearly indicate the time it was issued and the time of the next update. Regular news conferences would be conducted to offer updates and context about the event. In most instances, the mayor of the City of Houston will be the primary spokesperson for the event. During news conferences the mayor would call upon health officials, likely the Local Health Authority, to provide context about air quality data. </a:t>
            </a:r>
            <a:endParaRPr lang="en-US" dirty="0"/>
          </a:p>
          <a:p>
            <a:r>
              <a:rPr lang="en-US" i="1" dirty="0"/>
              <a:t> </a:t>
            </a:r>
            <a:endParaRPr lang="en-US" dirty="0"/>
          </a:p>
          <a:p>
            <a:r>
              <a:rPr lang="en-US" i="1" dirty="0"/>
              <a:t>In non-emergency situations, air quality information is presented on the Houston Health Department website. The outdoor air quality page offers information on the Air Quality Index (AQI), air quality forecasts, Ozone Action Day alerts and Asthma Air Aware Day warmings. This information is frequently amplified on City online platforms. </a:t>
            </a:r>
            <a:endParaRPr lang="en-US" dirty="0"/>
          </a:p>
          <a:p>
            <a:pPr marL="0" indent="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578aa34c0c_0_4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578aa34c0c_0_4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578aa34c0c_1_8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578aa34c0c_1_8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578aa34c0c_1_8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578aa34c0c_1_8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00545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578aa34c0c_1_9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578aa34c0c_1_9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4893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78aa34c0c_1_9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578aa34c0c_1_9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578aa34c0c_1_10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578aa34c0c_1_10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78aa34c0c_1_10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78aa34c0c_1_10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578aa34c0c_0_5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578aa34c0c_0_5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578aa34c0c_1_1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578aa34c0c_1_12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78aa34c0c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78aa34c0c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78aa34c0c_1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578aa34c0c_1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15000"/>
              </a:lnSpc>
              <a:buClr>
                <a:schemeClr val="dk1"/>
              </a:buClr>
              <a:buNone/>
            </a:pPr>
            <a:r>
              <a:rPr lang="en" sz="1200">
                <a:solidFill>
                  <a:schemeClr val="dk1"/>
                </a:solidFill>
                <a:latin typeface="Calibri"/>
                <a:ea typeface="Calibri"/>
                <a:cs typeface="Calibri"/>
                <a:sym typeface="Calibri"/>
              </a:rPr>
              <a:t>Source:</a:t>
            </a:r>
            <a:r>
              <a:rPr lang="en" sz="1200">
                <a:solidFill>
                  <a:schemeClr val="dk1"/>
                </a:solidFill>
                <a:uFill>
                  <a:noFill/>
                </a:uFill>
                <a:latin typeface="Calibri"/>
                <a:ea typeface="Calibri"/>
                <a:cs typeface="Calibri"/>
                <a:sym typeface="Calibri"/>
                <a:hlinkClick r:id="rId3"/>
              </a:rPr>
              <a:t> </a:t>
            </a:r>
            <a:r>
              <a:rPr lang="en" sz="1200" u="sng">
                <a:solidFill>
                  <a:schemeClr val="hlink"/>
                </a:solidFill>
                <a:latin typeface="Calibri"/>
                <a:ea typeface="Calibri"/>
                <a:cs typeface="Calibri"/>
                <a:sym typeface="Calibri"/>
                <a:hlinkClick r:id="rId3"/>
              </a:rPr>
              <a:t>https://www.chron.com/houston/article/No-Deer-Park-fire-related-ailments-reported-at-13703989.php</a:t>
            </a:r>
            <a:endParaRPr sz="1200" u="sng" dirty="0">
              <a:solidFill>
                <a:schemeClr val="hlink"/>
              </a:solidFill>
              <a:latin typeface="Calibri"/>
              <a:ea typeface="Calibri"/>
              <a:cs typeface="Calibri"/>
              <a:sym typeface="Calibri"/>
              <a:hlinkClick r:id="rId3"/>
            </a:endParaRPr>
          </a:p>
          <a:p>
            <a:pPr marL="0" indent="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578aa34c0c_1_5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578aa34c0c_1_5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78aa34c0c_0_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578aa34c0c_0_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578aa34c0c_0_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578aa34c0c_0_2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578aa34c0c_0_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578aa34c0c_0_1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defRPr/>
            </a:pPr>
            <a:r>
              <a:rPr lang="en-US" dirty="0"/>
              <a:t>Alerting the BPCP: The Bureau Chief of the Bureau of Pollution Control and Prevention (Daisy James) is notified of an event which may require their involvement via a variety of ways, including : 311, the news, a call from the Public Health Authority (Dr. Persse), the Assistant Director of the Environmental Division (Patrick Key), or the  Stephen Williams</a:t>
            </a:r>
          </a:p>
          <a:p>
            <a:pPr marL="0" indent="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578aa34c0c_0_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578aa34c0c_0_1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defRPr/>
            </a:pPr>
            <a:r>
              <a:rPr lang="en-US" dirty="0"/>
              <a:t>Deciding to deploy BPCP monitoring equipment to supplement fixed site network: The BPCP Chief collects all available data/information and then confers with the Environmental Division Assistant Director.  The ED Assistant Director may confer with Dr. Persse and the Chief Environmental Science Officer (Dr. Loren Raun), as needed.  City officials consider the fixed site monitoring data and available information, the type of pollutant, the wind direction, and the proximity to residences.  </a:t>
            </a:r>
          </a:p>
          <a:p>
            <a:pPr marL="0" indent="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HHD_Cover_Option 1">
    <p:spTree>
      <p:nvGrpSpPr>
        <p:cNvPr id="1" name=""/>
        <p:cNvGrpSpPr/>
        <p:nvPr/>
      </p:nvGrpSpPr>
      <p:grpSpPr>
        <a:xfrm>
          <a:off x="0" y="0"/>
          <a:ext cx="0" cy="0"/>
          <a:chOff x="0" y="0"/>
          <a:chExt cx="0" cy="0"/>
        </a:xfrm>
      </p:grpSpPr>
      <p:sp>
        <p:nvSpPr>
          <p:cNvPr id="8" name="Rectangle 7"/>
          <p:cNvSpPr/>
          <p:nvPr/>
        </p:nvSpPr>
        <p:spPr>
          <a:xfrm>
            <a:off x="0" y="5070752"/>
            <a:ext cx="9144000" cy="130689"/>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91433" tIns="45716" rIns="91433" bIns="45716" rtlCol="0" anchor="ctr"/>
          <a:lstStyle/>
          <a:p>
            <a:pPr algn="ctr"/>
            <a:endParaRPr lang="en-US" sz="525"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 y="0"/>
            <a:ext cx="9143405" cy="5143835"/>
          </a:xfrm>
          <a:prstGeom prst="rect">
            <a:avLst/>
          </a:prstGeom>
        </p:spPr>
      </p:pic>
      <p:pic>
        <p:nvPicPr>
          <p:cNvPr id="4" name="Picture 3">
            <a:extLst>
              <a:ext uri="{FF2B5EF4-FFF2-40B4-BE49-F238E27FC236}">
                <a16:creationId xmlns:a16="http://schemas.microsoft.com/office/drawing/2014/main" id="{026971DF-0687-40BB-B19B-F12EE2FA408C}"/>
              </a:ext>
            </a:extLst>
          </p:cNvPr>
          <p:cNvPicPr>
            <a:picLocks noChangeAspect="1"/>
          </p:cNvPicPr>
          <p:nvPr/>
        </p:nvPicPr>
        <p:blipFill>
          <a:blip r:embed="rId3"/>
          <a:stretch>
            <a:fillRect/>
          </a:stretch>
        </p:blipFill>
        <p:spPr>
          <a:xfrm>
            <a:off x="8143410" y="4514850"/>
            <a:ext cx="417696" cy="414617"/>
          </a:xfrm>
          <a:prstGeom prst="rect">
            <a:avLst/>
          </a:prstGeom>
        </p:spPr>
      </p:pic>
      <p:pic>
        <p:nvPicPr>
          <p:cNvPr id="5" name="Picture 4">
            <a:extLst>
              <a:ext uri="{FF2B5EF4-FFF2-40B4-BE49-F238E27FC236}">
                <a16:creationId xmlns:a16="http://schemas.microsoft.com/office/drawing/2014/main" id="{AAE7EB20-B532-4255-9DC7-6D1B2F4FEEFC}"/>
              </a:ext>
            </a:extLst>
          </p:cNvPr>
          <p:cNvPicPr>
            <a:picLocks noChangeAspect="1"/>
          </p:cNvPicPr>
          <p:nvPr/>
        </p:nvPicPr>
        <p:blipFill>
          <a:blip r:embed="rId4"/>
          <a:stretch>
            <a:fillRect/>
          </a:stretch>
        </p:blipFill>
        <p:spPr>
          <a:xfrm>
            <a:off x="8585985" y="4508879"/>
            <a:ext cx="414563" cy="414617"/>
          </a:xfrm>
          <a:prstGeom prst="rect">
            <a:avLst/>
          </a:prstGeom>
        </p:spPr>
      </p:pic>
      <p:pic>
        <p:nvPicPr>
          <p:cNvPr id="6" name="Picture 5">
            <a:extLst>
              <a:ext uri="{FF2B5EF4-FFF2-40B4-BE49-F238E27FC236}">
                <a16:creationId xmlns:a16="http://schemas.microsoft.com/office/drawing/2014/main" id="{1F61EE27-ADA1-4F29-82DA-CFD5C78D9F2E}"/>
              </a:ext>
            </a:extLst>
          </p:cNvPr>
          <p:cNvPicPr>
            <a:picLocks noChangeAspect="1"/>
          </p:cNvPicPr>
          <p:nvPr/>
        </p:nvPicPr>
        <p:blipFill>
          <a:blip r:embed="rId3"/>
          <a:stretch>
            <a:fillRect/>
          </a:stretch>
        </p:blipFill>
        <p:spPr>
          <a:xfrm>
            <a:off x="8143410" y="4520821"/>
            <a:ext cx="417696" cy="414617"/>
          </a:xfrm>
          <a:prstGeom prst="rect">
            <a:avLst/>
          </a:prstGeom>
        </p:spPr>
      </p:pic>
      <p:pic>
        <p:nvPicPr>
          <p:cNvPr id="7" name="Picture 6">
            <a:extLst>
              <a:ext uri="{FF2B5EF4-FFF2-40B4-BE49-F238E27FC236}">
                <a16:creationId xmlns:a16="http://schemas.microsoft.com/office/drawing/2014/main" id="{955E4EC0-A013-482B-AC2A-A5161B3656C4}"/>
              </a:ext>
            </a:extLst>
          </p:cNvPr>
          <p:cNvPicPr>
            <a:picLocks noChangeAspect="1"/>
          </p:cNvPicPr>
          <p:nvPr/>
        </p:nvPicPr>
        <p:blipFill>
          <a:blip r:embed="rId4"/>
          <a:stretch>
            <a:fillRect/>
          </a:stretch>
        </p:blipFill>
        <p:spPr>
          <a:xfrm>
            <a:off x="8585985" y="4514850"/>
            <a:ext cx="414563" cy="414617"/>
          </a:xfrm>
          <a:prstGeom prst="rect">
            <a:avLst/>
          </a:prstGeom>
        </p:spPr>
      </p:pic>
    </p:spTree>
    <p:extLst>
      <p:ext uri="{BB962C8B-B14F-4D97-AF65-F5344CB8AC3E}">
        <p14:creationId xmlns:p14="http://schemas.microsoft.com/office/powerpoint/2010/main" val="14538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3_HHD_TitlePage_Option 4">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 y="0"/>
            <a:ext cx="9143405" cy="5143835"/>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21684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9" name="Rectangle 8"/>
          <p:cNvSpPr/>
          <p:nvPr/>
        </p:nvSpPr>
        <p:spPr>
          <a:xfrm>
            <a:off x="0" y="5070752"/>
            <a:ext cx="9144000" cy="130689"/>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91433" tIns="45716" rIns="91433" bIns="45716" rtlCol="0" anchor="ctr"/>
          <a:lstStyle/>
          <a:p>
            <a:pPr algn="ctr"/>
            <a:endParaRPr lang="en-US" sz="525" dirty="0"/>
          </a:p>
        </p:txBody>
      </p:sp>
      <p:sp>
        <p:nvSpPr>
          <p:cNvPr id="11" name="Text Placeholder 10"/>
          <p:cNvSpPr>
            <a:spLocks noGrp="1"/>
          </p:cNvSpPr>
          <p:nvPr>
            <p:ph type="body" sz="quarter" idx="13"/>
          </p:nvPr>
        </p:nvSpPr>
        <p:spPr>
          <a:xfrm>
            <a:off x="229165" y="141115"/>
            <a:ext cx="5771399" cy="548307"/>
          </a:xfrm>
        </p:spPr>
        <p:txBody>
          <a:bodyPr>
            <a:noAutofit/>
          </a:bodyPr>
          <a:lstStyle>
            <a:lvl1pPr>
              <a:defRPr sz="2400" b="1">
                <a:solidFill>
                  <a:schemeClr val="bg2"/>
                </a:solidFill>
                <a:latin typeface="Myriad Pro" pitchFamily="34" charset="0"/>
                <a:cs typeface="Times New Roman" panose="02020603050405020304" pitchFamily="18" charset="0"/>
              </a:defRPr>
            </a:lvl1pPr>
            <a:lvl2pPr>
              <a:defRPr sz="2813">
                <a:solidFill>
                  <a:schemeClr val="accent2"/>
                </a:solidFill>
                <a:latin typeface="Lato Black"/>
                <a:cs typeface="Lato Black"/>
              </a:defRPr>
            </a:lvl2pPr>
            <a:lvl3pPr>
              <a:defRPr sz="2813">
                <a:solidFill>
                  <a:schemeClr val="accent2"/>
                </a:solidFill>
                <a:latin typeface="Lato Black"/>
                <a:cs typeface="Lato Black"/>
              </a:defRPr>
            </a:lvl3pPr>
            <a:lvl4pPr>
              <a:defRPr sz="2813">
                <a:solidFill>
                  <a:schemeClr val="accent2"/>
                </a:solidFill>
                <a:latin typeface="Lato Black"/>
                <a:cs typeface="Lato Black"/>
              </a:defRPr>
            </a:lvl4pPr>
            <a:lvl5pPr>
              <a:defRPr sz="2813">
                <a:solidFill>
                  <a:schemeClr val="accent2"/>
                </a:solidFill>
                <a:latin typeface="Lato Black"/>
                <a:cs typeface="Lato Black"/>
              </a:defRPr>
            </a:lvl5pPr>
          </a:lstStyle>
          <a:p>
            <a:pPr lvl="0"/>
            <a:r>
              <a:rPr lang="en-US"/>
              <a:t>Edit Master text styles</a:t>
            </a:r>
          </a:p>
        </p:txBody>
      </p:sp>
      <p:sp>
        <p:nvSpPr>
          <p:cNvPr id="19" name="Text Placeholder 18"/>
          <p:cNvSpPr>
            <a:spLocks noGrp="1"/>
          </p:cNvSpPr>
          <p:nvPr>
            <p:ph type="body" sz="quarter" idx="14"/>
          </p:nvPr>
        </p:nvSpPr>
        <p:spPr>
          <a:xfrm>
            <a:off x="229165" y="514350"/>
            <a:ext cx="5771399" cy="292100"/>
          </a:xfrm>
        </p:spPr>
        <p:txBody>
          <a:bodyPr>
            <a:noAutofit/>
          </a:bodyPr>
          <a:lstStyle>
            <a:lvl1pPr>
              <a:defRPr sz="1088"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a:t>Edit Master text styles</a:t>
            </a:r>
          </a:p>
        </p:txBody>
      </p:sp>
    </p:spTree>
    <p:extLst>
      <p:ext uri="{BB962C8B-B14F-4D97-AF65-F5344CB8AC3E}">
        <p14:creationId xmlns:p14="http://schemas.microsoft.com/office/powerpoint/2010/main" val="313205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bout Us">
    <p:spTree>
      <p:nvGrpSpPr>
        <p:cNvPr id="1" name=""/>
        <p:cNvGrpSpPr/>
        <p:nvPr/>
      </p:nvGrpSpPr>
      <p:grpSpPr>
        <a:xfrm>
          <a:off x="0" y="0"/>
          <a:ext cx="0" cy="0"/>
          <a:chOff x="0" y="0"/>
          <a:chExt cx="0" cy="0"/>
        </a:xfrm>
      </p:grpSpPr>
      <p:sp>
        <p:nvSpPr>
          <p:cNvPr id="9" name="Rectangle 8"/>
          <p:cNvSpPr/>
          <p:nvPr/>
        </p:nvSpPr>
        <p:spPr>
          <a:xfrm>
            <a:off x="0" y="5070752"/>
            <a:ext cx="9144000" cy="130689"/>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91433" tIns="45716" rIns="91433" bIns="45716" rtlCol="0" anchor="ctr"/>
          <a:lstStyle/>
          <a:p>
            <a:pPr algn="ctr"/>
            <a:endParaRPr lang="en-US" sz="525" dirty="0"/>
          </a:p>
        </p:txBody>
      </p:sp>
      <p:sp>
        <p:nvSpPr>
          <p:cNvPr id="23" name="Picture Placeholder 22"/>
          <p:cNvSpPr>
            <a:spLocks noGrp="1"/>
          </p:cNvSpPr>
          <p:nvPr>
            <p:ph type="pic" sz="quarter" idx="15"/>
          </p:nvPr>
        </p:nvSpPr>
        <p:spPr>
          <a:xfrm>
            <a:off x="0" y="971550"/>
            <a:ext cx="4572000" cy="3346450"/>
          </a:xfrm>
        </p:spPr>
        <p:txBody>
          <a:bodyPr>
            <a:normAutofit/>
          </a:bodyPr>
          <a:lstStyle>
            <a:lvl1pPr>
              <a:defRPr sz="1200"/>
            </a:lvl1pPr>
          </a:lstStyle>
          <a:p>
            <a:r>
              <a:rPr lang="en-US" dirty="0"/>
              <a:t>Click icon to add picture</a:t>
            </a:r>
          </a:p>
        </p:txBody>
      </p:sp>
      <p:sp>
        <p:nvSpPr>
          <p:cNvPr id="6" name="Text Placeholder 10"/>
          <p:cNvSpPr>
            <a:spLocks noGrp="1"/>
          </p:cNvSpPr>
          <p:nvPr>
            <p:ph type="body" sz="quarter" idx="13"/>
          </p:nvPr>
        </p:nvSpPr>
        <p:spPr>
          <a:xfrm>
            <a:off x="229165" y="141115"/>
            <a:ext cx="5771399" cy="548307"/>
          </a:xfrm>
        </p:spPr>
        <p:txBody>
          <a:bodyPr>
            <a:noAutofit/>
          </a:bodyPr>
          <a:lstStyle>
            <a:lvl1pPr>
              <a:defRPr sz="2400" b="1">
                <a:solidFill>
                  <a:schemeClr val="bg2"/>
                </a:solidFill>
                <a:latin typeface="Myriad Pro" pitchFamily="34" charset="0"/>
                <a:cs typeface="Times New Roman" panose="02020603050405020304" pitchFamily="18" charset="0"/>
              </a:defRPr>
            </a:lvl1pPr>
            <a:lvl2pPr>
              <a:defRPr sz="2813">
                <a:solidFill>
                  <a:schemeClr val="accent2"/>
                </a:solidFill>
                <a:latin typeface="Lato Black"/>
                <a:cs typeface="Lato Black"/>
              </a:defRPr>
            </a:lvl2pPr>
            <a:lvl3pPr>
              <a:defRPr sz="2813">
                <a:solidFill>
                  <a:schemeClr val="accent2"/>
                </a:solidFill>
                <a:latin typeface="Lato Black"/>
                <a:cs typeface="Lato Black"/>
              </a:defRPr>
            </a:lvl3pPr>
            <a:lvl4pPr>
              <a:defRPr sz="2813">
                <a:solidFill>
                  <a:schemeClr val="accent2"/>
                </a:solidFill>
                <a:latin typeface="Lato Black"/>
                <a:cs typeface="Lato Black"/>
              </a:defRPr>
            </a:lvl4pPr>
            <a:lvl5pPr>
              <a:defRPr sz="2813">
                <a:solidFill>
                  <a:schemeClr val="accent2"/>
                </a:solidFill>
                <a:latin typeface="Lato Black"/>
                <a:cs typeface="Lato Black"/>
              </a:defRPr>
            </a:lvl5pPr>
          </a:lstStyle>
          <a:p>
            <a:pPr lvl="0"/>
            <a:r>
              <a:rPr lang="en-US"/>
              <a:t>Edit Master text styles</a:t>
            </a:r>
          </a:p>
        </p:txBody>
      </p:sp>
      <p:sp>
        <p:nvSpPr>
          <p:cNvPr id="7" name="Text Placeholder 18"/>
          <p:cNvSpPr>
            <a:spLocks noGrp="1"/>
          </p:cNvSpPr>
          <p:nvPr>
            <p:ph type="body" sz="quarter" idx="14"/>
          </p:nvPr>
        </p:nvSpPr>
        <p:spPr>
          <a:xfrm>
            <a:off x="229165" y="514350"/>
            <a:ext cx="5771399" cy="292100"/>
          </a:xfrm>
        </p:spPr>
        <p:txBody>
          <a:bodyPr>
            <a:noAutofit/>
          </a:bodyPr>
          <a:lstStyle>
            <a:lvl1pPr>
              <a:defRPr sz="1088"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a:t>Edit Master text styles</a:t>
            </a:r>
          </a:p>
        </p:txBody>
      </p:sp>
    </p:spTree>
    <p:extLst>
      <p:ext uri="{BB962C8B-B14F-4D97-AF65-F5344CB8AC3E}">
        <p14:creationId xmlns:p14="http://schemas.microsoft.com/office/powerpoint/2010/main" val="185643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Effect transition="in" filter="fade">
                                      <p:cBhvr>
                                        <p:cTn id="7" dur="700"/>
                                        <p:tgtEl>
                                          <p:spTgt spid="23"/>
                                        </p:tgtEl>
                                      </p:cBhvr>
                                    </p:animEffect>
                                    <p:anim calcmode="lin" valueType="num">
                                      <p:cBhvr>
                                        <p:cTn id="8" dur="700" fill="hold"/>
                                        <p:tgtEl>
                                          <p:spTgt spid="23"/>
                                        </p:tgtEl>
                                        <p:attrNameLst>
                                          <p:attrName>ppt_x</p:attrName>
                                        </p:attrNameLst>
                                      </p:cBhvr>
                                      <p:tavLst>
                                        <p:tav tm="0">
                                          <p:val>
                                            <p:strVal val="#ppt_x"/>
                                          </p:val>
                                        </p:tav>
                                        <p:tav tm="100000">
                                          <p:val>
                                            <p:strVal val="#ppt_x"/>
                                          </p:val>
                                        </p:tav>
                                      </p:tavLst>
                                    </p:anim>
                                    <p:anim calcmode="lin" valueType="num">
                                      <p:cBhvr>
                                        <p:cTn id="9" dur="7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7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par>
                          <p:cTn id="14" fill="hold">
                            <p:stCondLst>
                              <p:cond delay="1200"/>
                            </p:stCondLst>
                            <p:childTnLst>
                              <p:par>
                                <p:cTn id="15" presetID="10" presetClass="entr" presetSubtype="0"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Meet the Team">
    <p:spTree>
      <p:nvGrpSpPr>
        <p:cNvPr id="1" name=""/>
        <p:cNvGrpSpPr/>
        <p:nvPr/>
      </p:nvGrpSpPr>
      <p:grpSpPr>
        <a:xfrm>
          <a:off x="0" y="0"/>
          <a:ext cx="0" cy="0"/>
          <a:chOff x="0" y="0"/>
          <a:chExt cx="0" cy="0"/>
        </a:xfrm>
      </p:grpSpPr>
      <p:sp>
        <p:nvSpPr>
          <p:cNvPr id="9" name="Rectangle 8"/>
          <p:cNvSpPr/>
          <p:nvPr/>
        </p:nvSpPr>
        <p:spPr>
          <a:xfrm>
            <a:off x="0" y="5070752"/>
            <a:ext cx="9144000" cy="130689"/>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91433" tIns="45716" rIns="91433" bIns="45716" rtlCol="0" anchor="ctr"/>
          <a:lstStyle/>
          <a:p>
            <a:pPr algn="ctr"/>
            <a:endParaRPr lang="en-US" sz="525" dirty="0"/>
          </a:p>
        </p:txBody>
      </p:sp>
      <p:sp>
        <p:nvSpPr>
          <p:cNvPr id="23" name="Picture Placeholder 22"/>
          <p:cNvSpPr>
            <a:spLocks noGrp="1"/>
          </p:cNvSpPr>
          <p:nvPr>
            <p:ph type="pic" sz="quarter" idx="15"/>
          </p:nvPr>
        </p:nvSpPr>
        <p:spPr>
          <a:xfrm>
            <a:off x="832071" y="1352550"/>
            <a:ext cx="1600200" cy="1600200"/>
          </a:xfrm>
          <a:prstGeom prst="ellipse">
            <a:avLst/>
          </a:prstGeom>
        </p:spPr>
        <p:txBody>
          <a:bodyPr>
            <a:normAutofit/>
          </a:bodyPr>
          <a:lstStyle>
            <a:lvl1pPr>
              <a:defRPr sz="1200"/>
            </a:lvl1pPr>
          </a:lstStyle>
          <a:p>
            <a:r>
              <a:rPr lang="en-US" dirty="0"/>
              <a:t>Click icon to add picture</a:t>
            </a:r>
          </a:p>
        </p:txBody>
      </p:sp>
      <p:sp>
        <p:nvSpPr>
          <p:cNvPr id="18" name="Picture Placeholder 22"/>
          <p:cNvSpPr>
            <a:spLocks noGrp="1"/>
          </p:cNvSpPr>
          <p:nvPr>
            <p:ph type="pic" sz="quarter" idx="16"/>
          </p:nvPr>
        </p:nvSpPr>
        <p:spPr>
          <a:xfrm>
            <a:off x="2743200" y="1352550"/>
            <a:ext cx="1600200" cy="1600200"/>
          </a:xfrm>
          <a:prstGeom prst="ellipse">
            <a:avLst/>
          </a:prstGeom>
        </p:spPr>
        <p:txBody>
          <a:bodyPr>
            <a:normAutofit/>
          </a:bodyPr>
          <a:lstStyle>
            <a:lvl1pPr>
              <a:defRPr sz="1200"/>
            </a:lvl1pPr>
          </a:lstStyle>
          <a:p>
            <a:r>
              <a:rPr lang="en-US" dirty="0"/>
              <a:t>Click icon to add picture</a:t>
            </a:r>
          </a:p>
        </p:txBody>
      </p:sp>
      <p:sp>
        <p:nvSpPr>
          <p:cNvPr id="19" name="Picture Placeholder 22"/>
          <p:cNvSpPr>
            <a:spLocks noGrp="1"/>
          </p:cNvSpPr>
          <p:nvPr>
            <p:ph type="pic" sz="quarter" idx="17"/>
          </p:nvPr>
        </p:nvSpPr>
        <p:spPr>
          <a:xfrm>
            <a:off x="4572000" y="1352550"/>
            <a:ext cx="1600200" cy="1600200"/>
          </a:xfrm>
          <a:prstGeom prst="ellipse">
            <a:avLst/>
          </a:prstGeom>
        </p:spPr>
        <p:txBody>
          <a:bodyPr>
            <a:normAutofit/>
          </a:bodyPr>
          <a:lstStyle>
            <a:lvl1pPr>
              <a:defRPr sz="1200"/>
            </a:lvl1pPr>
          </a:lstStyle>
          <a:p>
            <a:r>
              <a:rPr lang="en-US" dirty="0"/>
              <a:t>Click icon to add picture</a:t>
            </a:r>
          </a:p>
        </p:txBody>
      </p:sp>
      <p:sp>
        <p:nvSpPr>
          <p:cNvPr id="20" name="Picture Placeholder 22"/>
          <p:cNvSpPr>
            <a:spLocks noGrp="1"/>
          </p:cNvSpPr>
          <p:nvPr>
            <p:ph type="pic" sz="quarter" idx="18"/>
          </p:nvPr>
        </p:nvSpPr>
        <p:spPr>
          <a:xfrm>
            <a:off x="6400800" y="1352550"/>
            <a:ext cx="1600200" cy="1600200"/>
          </a:xfrm>
          <a:prstGeom prst="ellipse">
            <a:avLst/>
          </a:prstGeom>
        </p:spPr>
        <p:txBody>
          <a:bodyPr>
            <a:normAutofit/>
          </a:bodyPr>
          <a:lstStyle>
            <a:lvl1pPr>
              <a:defRPr sz="1200"/>
            </a:lvl1pPr>
          </a:lstStyle>
          <a:p>
            <a:r>
              <a:rPr lang="en-US" dirty="0"/>
              <a:t>Click icon to add picture</a:t>
            </a:r>
          </a:p>
        </p:txBody>
      </p:sp>
      <p:sp>
        <p:nvSpPr>
          <p:cNvPr id="11" name="Text Placeholder 10"/>
          <p:cNvSpPr>
            <a:spLocks noGrp="1"/>
          </p:cNvSpPr>
          <p:nvPr>
            <p:ph type="body" sz="quarter" idx="13"/>
          </p:nvPr>
        </p:nvSpPr>
        <p:spPr>
          <a:xfrm>
            <a:off x="229165" y="141115"/>
            <a:ext cx="5771399" cy="548307"/>
          </a:xfrm>
        </p:spPr>
        <p:txBody>
          <a:bodyPr>
            <a:noAutofit/>
          </a:bodyPr>
          <a:lstStyle>
            <a:lvl1pPr>
              <a:defRPr sz="2400" b="1">
                <a:solidFill>
                  <a:schemeClr val="bg2"/>
                </a:solidFill>
                <a:latin typeface="Myriad Pro" pitchFamily="34" charset="0"/>
                <a:cs typeface="Times New Roman" panose="02020603050405020304" pitchFamily="18" charset="0"/>
              </a:defRPr>
            </a:lvl1pPr>
            <a:lvl2pPr>
              <a:defRPr sz="2813">
                <a:solidFill>
                  <a:schemeClr val="accent2"/>
                </a:solidFill>
                <a:latin typeface="Lato Black"/>
                <a:cs typeface="Lato Black"/>
              </a:defRPr>
            </a:lvl2pPr>
            <a:lvl3pPr>
              <a:defRPr sz="2813">
                <a:solidFill>
                  <a:schemeClr val="accent2"/>
                </a:solidFill>
                <a:latin typeface="Lato Black"/>
                <a:cs typeface="Lato Black"/>
              </a:defRPr>
            </a:lvl3pPr>
            <a:lvl4pPr>
              <a:defRPr sz="2813">
                <a:solidFill>
                  <a:schemeClr val="accent2"/>
                </a:solidFill>
                <a:latin typeface="Lato Black"/>
                <a:cs typeface="Lato Black"/>
              </a:defRPr>
            </a:lvl4pPr>
            <a:lvl5pPr>
              <a:defRPr sz="2813">
                <a:solidFill>
                  <a:schemeClr val="accent2"/>
                </a:solidFill>
                <a:latin typeface="Lato Black"/>
                <a:cs typeface="Lato Black"/>
              </a:defRPr>
            </a:lvl5pPr>
          </a:lstStyle>
          <a:p>
            <a:pPr lvl="0"/>
            <a:r>
              <a:rPr lang="en-US"/>
              <a:t>Edit Master text styles</a:t>
            </a:r>
          </a:p>
        </p:txBody>
      </p:sp>
      <p:sp>
        <p:nvSpPr>
          <p:cNvPr id="12" name="Text Placeholder 18"/>
          <p:cNvSpPr>
            <a:spLocks noGrp="1"/>
          </p:cNvSpPr>
          <p:nvPr>
            <p:ph type="body" sz="quarter" idx="14"/>
          </p:nvPr>
        </p:nvSpPr>
        <p:spPr>
          <a:xfrm>
            <a:off x="229165" y="514350"/>
            <a:ext cx="5771399" cy="292100"/>
          </a:xfrm>
        </p:spPr>
        <p:txBody>
          <a:bodyPr>
            <a:noAutofit/>
          </a:bodyPr>
          <a:lstStyle>
            <a:lvl1pPr>
              <a:defRPr sz="1088"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a:t>Edit Master text styles</a:t>
            </a:r>
          </a:p>
        </p:txBody>
      </p:sp>
    </p:spTree>
    <p:extLst>
      <p:ext uri="{BB962C8B-B14F-4D97-AF65-F5344CB8AC3E}">
        <p14:creationId xmlns:p14="http://schemas.microsoft.com/office/powerpoint/2010/main" val="186744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par>
                          <p:cTn id="11" fill="hold">
                            <p:stCondLst>
                              <p:cond delay="1000"/>
                            </p:stCondLst>
                            <p:childTnLst>
                              <p:par>
                                <p:cTn id="12" presetID="31" presetClass="entr" presetSubtype="0" fill="hold" grpId="0" nodeType="afterEffect" nodePh="1">
                                  <p:stCondLst>
                                    <p:cond delay="0"/>
                                  </p:stCondLst>
                                  <p:endCondLst>
                                    <p:cond evt="begin" delay="0">
                                      <p:tn val="12"/>
                                    </p:cond>
                                  </p:end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 calcmode="lin" valueType="num">
                                      <p:cBhvr>
                                        <p:cTn id="16" dur="1000" fill="hold"/>
                                        <p:tgtEl>
                                          <p:spTgt spid="18"/>
                                        </p:tgtEl>
                                        <p:attrNameLst>
                                          <p:attrName>style.rotation</p:attrName>
                                        </p:attrNameLst>
                                      </p:cBhvr>
                                      <p:tavLst>
                                        <p:tav tm="0">
                                          <p:val>
                                            <p:fltVal val="90"/>
                                          </p:val>
                                        </p:tav>
                                        <p:tav tm="100000">
                                          <p:val>
                                            <p:fltVal val="0"/>
                                          </p:val>
                                        </p:tav>
                                      </p:tavLst>
                                    </p:anim>
                                    <p:animEffect transition="in" filter="fade">
                                      <p:cBhvr>
                                        <p:cTn id="17" dur="1000"/>
                                        <p:tgtEl>
                                          <p:spTgt spid="18"/>
                                        </p:tgtEl>
                                      </p:cBhvr>
                                    </p:animEffect>
                                  </p:childTnLst>
                                </p:cTn>
                              </p:par>
                            </p:childTnLst>
                          </p:cTn>
                        </p:par>
                        <p:par>
                          <p:cTn id="18" fill="hold">
                            <p:stCondLst>
                              <p:cond delay="2000"/>
                            </p:stCondLst>
                            <p:childTnLst>
                              <p:par>
                                <p:cTn id="19" presetID="31" presetClass="entr" presetSubtype="0" fill="hold" grpId="0" nodeType="afterEffect" nodePh="1">
                                  <p:stCondLst>
                                    <p:cond delay="0"/>
                                  </p:stCondLst>
                                  <p:endCondLst>
                                    <p:cond evt="begin" delay="0">
                                      <p:tn val="19"/>
                                    </p:cond>
                                  </p:end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fltVal val="0"/>
                                          </p:val>
                                        </p:tav>
                                        <p:tav tm="100000">
                                          <p:val>
                                            <p:strVal val="#ppt_w"/>
                                          </p:val>
                                        </p:tav>
                                      </p:tavLst>
                                    </p:anim>
                                    <p:anim calcmode="lin" valueType="num">
                                      <p:cBhvr>
                                        <p:cTn id="22" dur="1000" fill="hold"/>
                                        <p:tgtEl>
                                          <p:spTgt spid="19"/>
                                        </p:tgtEl>
                                        <p:attrNameLst>
                                          <p:attrName>ppt_h</p:attrName>
                                        </p:attrNameLst>
                                      </p:cBhvr>
                                      <p:tavLst>
                                        <p:tav tm="0">
                                          <p:val>
                                            <p:fltVal val="0"/>
                                          </p:val>
                                        </p:tav>
                                        <p:tav tm="100000">
                                          <p:val>
                                            <p:strVal val="#ppt_h"/>
                                          </p:val>
                                        </p:tav>
                                      </p:tavLst>
                                    </p:anim>
                                    <p:anim calcmode="lin" valueType="num">
                                      <p:cBhvr>
                                        <p:cTn id="23" dur="1000" fill="hold"/>
                                        <p:tgtEl>
                                          <p:spTgt spid="19"/>
                                        </p:tgtEl>
                                        <p:attrNameLst>
                                          <p:attrName>style.rotation</p:attrName>
                                        </p:attrNameLst>
                                      </p:cBhvr>
                                      <p:tavLst>
                                        <p:tav tm="0">
                                          <p:val>
                                            <p:fltVal val="90"/>
                                          </p:val>
                                        </p:tav>
                                        <p:tav tm="100000">
                                          <p:val>
                                            <p:fltVal val="0"/>
                                          </p:val>
                                        </p:tav>
                                      </p:tavLst>
                                    </p:anim>
                                    <p:animEffect transition="in" filter="fade">
                                      <p:cBhvr>
                                        <p:cTn id="24" dur="1000"/>
                                        <p:tgtEl>
                                          <p:spTgt spid="19"/>
                                        </p:tgtEl>
                                      </p:cBhvr>
                                    </p:animEffect>
                                  </p:childTnLst>
                                </p:cTn>
                              </p:par>
                            </p:childTnLst>
                          </p:cTn>
                        </p:par>
                        <p:par>
                          <p:cTn id="25" fill="hold">
                            <p:stCondLst>
                              <p:cond delay="3000"/>
                            </p:stCondLst>
                            <p:childTnLst>
                              <p:par>
                                <p:cTn id="26" presetID="31" presetClass="entr" presetSubtype="0" fill="hold" grpId="0" nodeType="afterEffect" nodePh="1">
                                  <p:stCondLst>
                                    <p:cond delay="0"/>
                                  </p:stCondLst>
                                  <p:endCondLst>
                                    <p:cond evt="begin" delay="0">
                                      <p:tn val="26"/>
                                    </p:cond>
                                  </p:end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fltVal val="0"/>
                                          </p:val>
                                        </p:tav>
                                        <p:tav tm="100000">
                                          <p:val>
                                            <p:strVal val="#ppt_w"/>
                                          </p:val>
                                        </p:tav>
                                      </p:tavLst>
                                    </p:anim>
                                    <p:anim calcmode="lin" valueType="num">
                                      <p:cBhvr>
                                        <p:cTn id="29" dur="1000" fill="hold"/>
                                        <p:tgtEl>
                                          <p:spTgt spid="20"/>
                                        </p:tgtEl>
                                        <p:attrNameLst>
                                          <p:attrName>ppt_h</p:attrName>
                                        </p:attrNameLst>
                                      </p:cBhvr>
                                      <p:tavLst>
                                        <p:tav tm="0">
                                          <p:val>
                                            <p:fltVal val="0"/>
                                          </p:val>
                                        </p:tav>
                                        <p:tav tm="100000">
                                          <p:val>
                                            <p:strVal val="#ppt_h"/>
                                          </p:val>
                                        </p:tav>
                                      </p:tavLst>
                                    </p:anim>
                                    <p:anim calcmode="lin" valueType="num">
                                      <p:cBhvr>
                                        <p:cTn id="30" dur="1000" fill="hold"/>
                                        <p:tgtEl>
                                          <p:spTgt spid="20"/>
                                        </p:tgtEl>
                                        <p:attrNameLst>
                                          <p:attrName>style.rotation</p:attrName>
                                        </p:attrNameLst>
                                      </p:cBhvr>
                                      <p:tavLst>
                                        <p:tav tm="0">
                                          <p:val>
                                            <p:fltVal val="90"/>
                                          </p:val>
                                        </p:tav>
                                        <p:tav tm="100000">
                                          <p:val>
                                            <p:fltVal val="0"/>
                                          </p:val>
                                        </p:tav>
                                      </p:tavLst>
                                    </p:anim>
                                    <p:animEffect transition="in" filter="fade">
                                      <p:cBhvr>
                                        <p:cTn id="31" dur="1000"/>
                                        <p:tgtEl>
                                          <p:spTgt spid="20"/>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fade">
                                      <p:cBhvr>
                                        <p:cTn id="39"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8" grpId="0"/>
      <p:bldP spid="19" grpId="0"/>
      <p:bldP spid="20"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ndividual of the Team">
    <p:spTree>
      <p:nvGrpSpPr>
        <p:cNvPr id="1" name=""/>
        <p:cNvGrpSpPr/>
        <p:nvPr/>
      </p:nvGrpSpPr>
      <p:grpSpPr>
        <a:xfrm>
          <a:off x="0" y="0"/>
          <a:ext cx="0" cy="0"/>
          <a:chOff x="0" y="0"/>
          <a:chExt cx="0" cy="0"/>
        </a:xfrm>
      </p:grpSpPr>
      <p:sp>
        <p:nvSpPr>
          <p:cNvPr id="9" name="Rectangle 8"/>
          <p:cNvSpPr/>
          <p:nvPr/>
        </p:nvSpPr>
        <p:spPr>
          <a:xfrm>
            <a:off x="0" y="5070752"/>
            <a:ext cx="9144000" cy="130689"/>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91433" tIns="45716" rIns="91433" bIns="45716" rtlCol="0" anchor="ctr"/>
          <a:lstStyle/>
          <a:p>
            <a:pPr algn="ctr"/>
            <a:endParaRPr lang="en-US" sz="525" dirty="0"/>
          </a:p>
        </p:txBody>
      </p:sp>
      <p:sp>
        <p:nvSpPr>
          <p:cNvPr id="23" name="Picture Placeholder 22"/>
          <p:cNvSpPr>
            <a:spLocks noGrp="1"/>
          </p:cNvSpPr>
          <p:nvPr>
            <p:ph type="pic" sz="quarter" idx="15"/>
          </p:nvPr>
        </p:nvSpPr>
        <p:spPr>
          <a:xfrm>
            <a:off x="646269" y="1200150"/>
            <a:ext cx="2374458" cy="2374458"/>
          </a:xfrm>
          <a:prstGeom prst="ellipse">
            <a:avLst/>
          </a:prstGeom>
        </p:spPr>
        <p:txBody>
          <a:bodyPr>
            <a:normAutofit/>
          </a:bodyPr>
          <a:lstStyle>
            <a:lvl1pPr>
              <a:defRPr sz="1200"/>
            </a:lvl1pPr>
          </a:lstStyle>
          <a:p>
            <a:r>
              <a:rPr lang="en-US" dirty="0"/>
              <a:t>Click icon to add picture</a:t>
            </a:r>
          </a:p>
        </p:txBody>
      </p:sp>
      <p:sp>
        <p:nvSpPr>
          <p:cNvPr id="8" name="Text Placeholder 10"/>
          <p:cNvSpPr>
            <a:spLocks noGrp="1"/>
          </p:cNvSpPr>
          <p:nvPr>
            <p:ph type="body" sz="quarter" idx="13"/>
          </p:nvPr>
        </p:nvSpPr>
        <p:spPr>
          <a:xfrm>
            <a:off x="229165" y="141115"/>
            <a:ext cx="5771399" cy="548307"/>
          </a:xfrm>
        </p:spPr>
        <p:txBody>
          <a:bodyPr>
            <a:noAutofit/>
          </a:bodyPr>
          <a:lstStyle>
            <a:lvl1pPr>
              <a:defRPr sz="2400" b="1">
                <a:solidFill>
                  <a:schemeClr val="bg2"/>
                </a:solidFill>
                <a:latin typeface="Myriad Pro" pitchFamily="34" charset="0"/>
                <a:cs typeface="Times New Roman" panose="02020603050405020304" pitchFamily="18" charset="0"/>
              </a:defRPr>
            </a:lvl1pPr>
            <a:lvl2pPr>
              <a:defRPr sz="2813">
                <a:solidFill>
                  <a:schemeClr val="accent2"/>
                </a:solidFill>
                <a:latin typeface="Lato Black"/>
                <a:cs typeface="Lato Black"/>
              </a:defRPr>
            </a:lvl2pPr>
            <a:lvl3pPr>
              <a:defRPr sz="2813">
                <a:solidFill>
                  <a:schemeClr val="accent2"/>
                </a:solidFill>
                <a:latin typeface="Lato Black"/>
                <a:cs typeface="Lato Black"/>
              </a:defRPr>
            </a:lvl3pPr>
            <a:lvl4pPr>
              <a:defRPr sz="2813">
                <a:solidFill>
                  <a:schemeClr val="accent2"/>
                </a:solidFill>
                <a:latin typeface="Lato Black"/>
                <a:cs typeface="Lato Black"/>
              </a:defRPr>
            </a:lvl4pPr>
            <a:lvl5pPr>
              <a:defRPr sz="2813">
                <a:solidFill>
                  <a:schemeClr val="accent2"/>
                </a:solidFill>
                <a:latin typeface="Lato Black"/>
                <a:cs typeface="Lato Black"/>
              </a:defRPr>
            </a:lvl5pPr>
          </a:lstStyle>
          <a:p>
            <a:pPr lvl="0"/>
            <a:r>
              <a:rPr lang="en-US"/>
              <a:t>Edit Master text styles</a:t>
            </a:r>
          </a:p>
        </p:txBody>
      </p:sp>
      <p:sp>
        <p:nvSpPr>
          <p:cNvPr id="10" name="Text Placeholder 18"/>
          <p:cNvSpPr>
            <a:spLocks noGrp="1"/>
          </p:cNvSpPr>
          <p:nvPr>
            <p:ph type="body" sz="quarter" idx="14"/>
          </p:nvPr>
        </p:nvSpPr>
        <p:spPr>
          <a:xfrm>
            <a:off x="229165" y="514350"/>
            <a:ext cx="5771399" cy="292100"/>
          </a:xfrm>
        </p:spPr>
        <p:txBody>
          <a:bodyPr>
            <a:noAutofit/>
          </a:bodyPr>
          <a:lstStyle>
            <a:lvl1pPr>
              <a:defRPr sz="1088"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a:t>Edit Master text styles</a:t>
            </a:r>
          </a:p>
        </p:txBody>
      </p:sp>
    </p:spTree>
    <p:extLst>
      <p:ext uri="{BB962C8B-B14F-4D97-AF65-F5344CB8AC3E}">
        <p14:creationId xmlns:p14="http://schemas.microsoft.com/office/powerpoint/2010/main" val="415984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fade">
                                      <p:cBhvr>
                                        <p:cTn id="18"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ortfolio One">
    <p:spTree>
      <p:nvGrpSpPr>
        <p:cNvPr id="1" name=""/>
        <p:cNvGrpSpPr/>
        <p:nvPr/>
      </p:nvGrpSpPr>
      <p:grpSpPr>
        <a:xfrm>
          <a:off x="0" y="0"/>
          <a:ext cx="0" cy="0"/>
          <a:chOff x="0" y="0"/>
          <a:chExt cx="0" cy="0"/>
        </a:xfrm>
      </p:grpSpPr>
      <p:sp>
        <p:nvSpPr>
          <p:cNvPr id="9" name="Rectangle 8"/>
          <p:cNvSpPr/>
          <p:nvPr/>
        </p:nvSpPr>
        <p:spPr>
          <a:xfrm>
            <a:off x="0" y="5070752"/>
            <a:ext cx="9144000" cy="130689"/>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91433" tIns="45716" rIns="91433" bIns="45716" rtlCol="0" anchor="ctr"/>
          <a:lstStyle/>
          <a:p>
            <a:pPr algn="ctr"/>
            <a:endParaRPr lang="en-US" sz="525" dirty="0"/>
          </a:p>
        </p:txBody>
      </p:sp>
      <p:sp>
        <p:nvSpPr>
          <p:cNvPr id="18" name="Picture Placeholder 13"/>
          <p:cNvSpPr>
            <a:spLocks noGrp="1"/>
          </p:cNvSpPr>
          <p:nvPr>
            <p:ph type="pic" sz="quarter" idx="10"/>
          </p:nvPr>
        </p:nvSpPr>
        <p:spPr>
          <a:xfrm>
            <a:off x="966223" y="1027120"/>
            <a:ext cx="1738058" cy="1736470"/>
          </a:xfrm>
          <a:effectLst/>
        </p:spPr>
        <p:txBody>
          <a:bodyPr rtlCol="0">
            <a:normAutofit/>
          </a:bodyPr>
          <a:lstStyle>
            <a:lvl1pPr marL="0" indent="0">
              <a:buNone/>
              <a:defRPr sz="1613">
                <a:ln>
                  <a:noFill/>
                </a:ln>
                <a:solidFill>
                  <a:schemeClr val="bg1">
                    <a:lumMod val="85000"/>
                  </a:schemeClr>
                </a:solidFill>
              </a:defRPr>
            </a:lvl1pPr>
          </a:lstStyle>
          <a:p>
            <a:pPr lvl="0"/>
            <a:r>
              <a:rPr lang="en-US" noProof="0" dirty="0"/>
              <a:t>Click icon to add picture</a:t>
            </a:r>
          </a:p>
        </p:txBody>
      </p:sp>
      <p:sp>
        <p:nvSpPr>
          <p:cNvPr id="19" name="Picture Placeholder 13"/>
          <p:cNvSpPr>
            <a:spLocks noGrp="1"/>
          </p:cNvSpPr>
          <p:nvPr>
            <p:ph type="pic" sz="quarter" idx="11" hasCustomPrompt="1"/>
          </p:nvPr>
        </p:nvSpPr>
        <p:spPr>
          <a:xfrm>
            <a:off x="2757196" y="1027120"/>
            <a:ext cx="1738058" cy="1736470"/>
          </a:xfrm>
          <a:effectLst/>
        </p:spPr>
        <p:txBody>
          <a:bodyPr rtlCol="0">
            <a:normAutofit/>
          </a:bodyPr>
          <a:lstStyle>
            <a:lvl1pPr marL="0" indent="0">
              <a:buNone/>
              <a:defRPr sz="1650">
                <a:ln>
                  <a:noFill/>
                </a:ln>
                <a:solidFill>
                  <a:schemeClr val="bg1">
                    <a:lumMod val="85000"/>
                  </a:schemeClr>
                </a:solidFill>
              </a:defRPr>
            </a:lvl1pPr>
          </a:lstStyle>
          <a:p>
            <a:pPr lvl="0"/>
            <a:r>
              <a:rPr lang="en-US" sz="975" b="0" i="0" dirty="0">
                <a:solidFill>
                  <a:srgbClr val="000000"/>
                </a:solidFill>
                <a:latin typeface="Lucida Grande"/>
                <a:ea typeface="Lucida Grande"/>
                <a:cs typeface="Lucida Grande"/>
              </a:rPr>
              <a:t>1_Portfolio One</a:t>
            </a:r>
            <a:endParaRPr lang="en-US" noProof="0" dirty="0"/>
          </a:p>
        </p:txBody>
      </p:sp>
      <p:sp>
        <p:nvSpPr>
          <p:cNvPr id="20" name="Picture Placeholder 13"/>
          <p:cNvSpPr>
            <a:spLocks noGrp="1"/>
          </p:cNvSpPr>
          <p:nvPr>
            <p:ph type="pic" sz="quarter" idx="15"/>
          </p:nvPr>
        </p:nvSpPr>
        <p:spPr>
          <a:xfrm>
            <a:off x="4548169" y="1030996"/>
            <a:ext cx="1738058" cy="1736470"/>
          </a:xfrm>
          <a:effectLst/>
        </p:spPr>
        <p:txBody>
          <a:bodyPr rtlCol="0">
            <a:normAutofit/>
          </a:bodyPr>
          <a:lstStyle>
            <a:lvl1pPr marL="0" indent="0">
              <a:buNone/>
              <a:defRPr sz="1613">
                <a:ln>
                  <a:noFill/>
                </a:ln>
                <a:solidFill>
                  <a:schemeClr val="bg1">
                    <a:lumMod val="85000"/>
                  </a:schemeClr>
                </a:solidFill>
              </a:defRPr>
            </a:lvl1pPr>
          </a:lstStyle>
          <a:p>
            <a:pPr lvl="0"/>
            <a:r>
              <a:rPr lang="en-US" noProof="0" dirty="0"/>
              <a:t>Click icon to add picture</a:t>
            </a:r>
          </a:p>
        </p:txBody>
      </p:sp>
      <p:sp>
        <p:nvSpPr>
          <p:cNvPr id="26" name="Picture Placeholder 13"/>
          <p:cNvSpPr>
            <a:spLocks noGrp="1"/>
          </p:cNvSpPr>
          <p:nvPr>
            <p:ph type="pic" sz="quarter" idx="16"/>
          </p:nvPr>
        </p:nvSpPr>
        <p:spPr>
          <a:xfrm>
            <a:off x="6339142" y="1034817"/>
            <a:ext cx="1738058" cy="1736470"/>
          </a:xfrm>
          <a:effectLst/>
        </p:spPr>
        <p:txBody>
          <a:bodyPr rtlCol="0">
            <a:normAutofit/>
          </a:bodyPr>
          <a:lstStyle>
            <a:lvl1pPr marL="0" indent="0">
              <a:buNone/>
              <a:defRPr sz="1613">
                <a:ln>
                  <a:noFill/>
                </a:ln>
                <a:solidFill>
                  <a:schemeClr val="bg1">
                    <a:lumMod val="85000"/>
                  </a:schemeClr>
                </a:solidFill>
              </a:defRPr>
            </a:lvl1pPr>
          </a:lstStyle>
          <a:p>
            <a:pPr lvl="0"/>
            <a:r>
              <a:rPr lang="en-US" noProof="0" dirty="0"/>
              <a:t>Click icon to add picture</a:t>
            </a:r>
          </a:p>
        </p:txBody>
      </p:sp>
      <p:sp>
        <p:nvSpPr>
          <p:cNvPr id="27" name="Picture Placeholder 13"/>
          <p:cNvSpPr>
            <a:spLocks noGrp="1"/>
          </p:cNvSpPr>
          <p:nvPr>
            <p:ph type="pic" sz="quarter" idx="17"/>
          </p:nvPr>
        </p:nvSpPr>
        <p:spPr>
          <a:xfrm>
            <a:off x="966223" y="2834785"/>
            <a:ext cx="1738058" cy="1736470"/>
          </a:xfrm>
          <a:effectLst/>
        </p:spPr>
        <p:txBody>
          <a:bodyPr rtlCol="0">
            <a:normAutofit/>
          </a:bodyPr>
          <a:lstStyle>
            <a:lvl1pPr marL="0" indent="0">
              <a:buNone/>
              <a:defRPr sz="1613">
                <a:ln>
                  <a:noFill/>
                </a:ln>
                <a:solidFill>
                  <a:schemeClr val="bg1">
                    <a:lumMod val="85000"/>
                  </a:schemeClr>
                </a:solidFill>
              </a:defRPr>
            </a:lvl1pPr>
          </a:lstStyle>
          <a:p>
            <a:pPr lvl="0"/>
            <a:r>
              <a:rPr lang="en-US" noProof="0" dirty="0"/>
              <a:t>Click icon to add picture</a:t>
            </a:r>
          </a:p>
        </p:txBody>
      </p:sp>
      <p:sp>
        <p:nvSpPr>
          <p:cNvPr id="28" name="Picture Placeholder 13"/>
          <p:cNvSpPr>
            <a:spLocks noGrp="1"/>
          </p:cNvSpPr>
          <p:nvPr>
            <p:ph type="pic" sz="quarter" idx="18"/>
          </p:nvPr>
        </p:nvSpPr>
        <p:spPr>
          <a:xfrm>
            <a:off x="2757196" y="2834785"/>
            <a:ext cx="1738058" cy="1736470"/>
          </a:xfrm>
          <a:effectLst/>
        </p:spPr>
        <p:txBody>
          <a:bodyPr rtlCol="0">
            <a:normAutofit/>
          </a:bodyPr>
          <a:lstStyle>
            <a:lvl1pPr marL="0" indent="0">
              <a:buNone/>
              <a:defRPr sz="1613">
                <a:ln>
                  <a:noFill/>
                </a:ln>
                <a:solidFill>
                  <a:schemeClr val="bg1">
                    <a:lumMod val="85000"/>
                  </a:schemeClr>
                </a:solidFill>
              </a:defRPr>
            </a:lvl1pPr>
          </a:lstStyle>
          <a:p>
            <a:pPr lvl="0"/>
            <a:r>
              <a:rPr lang="en-US" noProof="0" dirty="0"/>
              <a:t>Click icon to add picture</a:t>
            </a:r>
          </a:p>
        </p:txBody>
      </p:sp>
      <p:sp>
        <p:nvSpPr>
          <p:cNvPr id="29" name="Picture Placeholder 13"/>
          <p:cNvSpPr>
            <a:spLocks noGrp="1"/>
          </p:cNvSpPr>
          <p:nvPr>
            <p:ph type="pic" sz="quarter" idx="19"/>
          </p:nvPr>
        </p:nvSpPr>
        <p:spPr>
          <a:xfrm>
            <a:off x="4548169" y="2827088"/>
            <a:ext cx="1738058" cy="1736470"/>
          </a:xfrm>
          <a:effectLst/>
        </p:spPr>
        <p:txBody>
          <a:bodyPr rtlCol="0">
            <a:normAutofit/>
          </a:bodyPr>
          <a:lstStyle>
            <a:lvl1pPr marL="0" indent="0">
              <a:buNone/>
              <a:defRPr sz="1613">
                <a:ln>
                  <a:noFill/>
                </a:ln>
                <a:solidFill>
                  <a:schemeClr val="bg1">
                    <a:lumMod val="85000"/>
                  </a:schemeClr>
                </a:solidFill>
              </a:defRPr>
            </a:lvl1pPr>
          </a:lstStyle>
          <a:p>
            <a:pPr lvl="0"/>
            <a:r>
              <a:rPr lang="en-US" noProof="0" dirty="0"/>
              <a:t>Click icon to add picture</a:t>
            </a:r>
          </a:p>
        </p:txBody>
      </p:sp>
      <p:sp>
        <p:nvSpPr>
          <p:cNvPr id="30" name="Picture Placeholder 13"/>
          <p:cNvSpPr>
            <a:spLocks noGrp="1"/>
          </p:cNvSpPr>
          <p:nvPr>
            <p:ph type="pic" sz="quarter" idx="20"/>
          </p:nvPr>
        </p:nvSpPr>
        <p:spPr>
          <a:xfrm>
            <a:off x="6339142" y="2827088"/>
            <a:ext cx="1738058" cy="1736470"/>
          </a:xfrm>
          <a:effectLst/>
        </p:spPr>
        <p:txBody>
          <a:bodyPr rtlCol="0">
            <a:normAutofit/>
          </a:bodyPr>
          <a:lstStyle>
            <a:lvl1pPr marL="0" indent="0">
              <a:buNone/>
              <a:defRPr sz="1613">
                <a:ln>
                  <a:noFill/>
                </a:ln>
                <a:solidFill>
                  <a:schemeClr val="bg1">
                    <a:lumMod val="85000"/>
                  </a:schemeClr>
                </a:solidFill>
              </a:defRPr>
            </a:lvl1pPr>
          </a:lstStyle>
          <a:p>
            <a:pPr lvl="0"/>
            <a:r>
              <a:rPr lang="en-US" noProof="0" dirty="0"/>
              <a:t>Click icon to add picture</a:t>
            </a:r>
          </a:p>
        </p:txBody>
      </p:sp>
      <p:sp>
        <p:nvSpPr>
          <p:cNvPr id="15" name="Text Placeholder 10"/>
          <p:cNvSpPr>
            <a:spLocks noGrp="1"/>
          </p:cNvSpPr>
          <p:nvPr>
            <p:ph type="body" sz="quarter" idx="13"/>
          </p:nvPr>
        </p:nvSpPr>
        <p:spPr>
          <a:xfrm>
            <a:off x="229165" y="141115"/>
            <a:ext cx="5771399" cy="548307"/>
          </a:xfrm>
        </p:spPr>
        <p:txBody>
          <a:bodyPr>
            <a:noAutofit/>
          </a:bodyPr>
          <a:lstStyle>
            <a:lvl1pPr>
              <a:defRPr sz="2400" b="1">
                <a:solidFill>
                  <a:schemeClr val="bg2"/>
                </a:solidFill>
                <a:latin typeface="Myriad Pro" pitchFamily="34" charset="0"/>
                <a:cs typeface="Times New Roman" panose="02020603050405020304" pitchFamily="18" charset="0"/>
              </a:defRPr>
            </a:lvl1pPr>
            <a:lvl2pPr>
              <a:defRPr sz="2813">
                <a:solidFill>
                  <a:schemeClr val="accent2"/>
                </a:solidFill>
                <a:latin typeface="Lato Black"/>
                <a:cs typeface="Lato Black"/>
              </a:defRPr>
            </a:lvl2pPr>
            <a:lvl3pPr>
              <a:defRPr sz="2813">
                <a:solidFill>
                  <a:schemeClr val="accent2"/>
                </a:solidFill>
                <a:latin typeface="Lato Black"/>
                <a:cs typeface="Lato Black"/>
              </a:defRPr>
            </a:lvl3pPr>
            <a:lvl4pPr>
              <a:defRPr sz="2813">
                <a:solidFill>
                  <a:schemeClr val="accent2"/>
                </a:solidFill>
                <a:latin typeface="Lato Black"/>
                <a:cs typeface="Lato Black"/>
              </a:defRPr>
            </a:lvl4pPr>
            <a:lvl5pPr>
              <a:defRPr sz="2813">
                <a:solidFill>
                  <a:schemeClr val="accent2"/>
                </a:solidFill>
                <a:latin typeface="Lato Black"/>
                <a:cs typeface="Lato Black"/>
              </a:defRPr>
            </a:lvl5pPr>
          </a:lstStyle>
          <a:p>
            <a:pPr lvl="0"/>
            <a:r>
              <a:rPr lang="en-US"/>
              <a:t>Edit Master text styles</a:t>
            </a:r>
          </a:p>
        </p:txBody>
      </p:sp>
      <p:sp>
        <p:nvSpPr>
          <p:cNvPr id="16" name="Text Placeholder 18"/>
          <p:cNvSpPr>
            <a:spLocks noGrp="1"/>
          </p:cNvSpPr>
          <p:nvPr>
            <p:ph type="body" sz="quarter" idx="14"/>
          </p:nvPr>
        </p:nvSpPr>
        <p:spPr>
          <a:xfrm>
            <a:off x="229165" y="514350"/>
            <a:ext cx="5771399" cy="292100"/>
          </a:xfrm>
        </p:spPr>
        <p:txBody>
          <a:bodyPr>
            <a:noAutofit/>
          </a:bodyPr>
          <a:lstStyle>
            <a:lvl1pPr>
              <a:defRPr sz="1088"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a:t>Edit Master text styles</a:t>
            </a:r>
          </a:p>
        </p:txBody>
      </p:sp>
    </p:spTree>
    <p:extLst>
      <p:ext uri="{BB962C8B-B14F-4D97-AF65-F5344CB8AC3E}">
        <p14:creationId xmlns:p14="http://schemas.microsoft.com/office/powerpoint/2010/main" val="23935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p:cTn id="7" dur="400" fill="hold"/>
                                        <p:tgtEl>
                                          <p:spTgt spid="18"/>
                                        </p:tgtEl>
                                        <p:attrNameLst>
                                          <p:attrName>ppt_w</p:attrName>
                                        </p:attrNameLst>
                                      </p:cBhvr>
                                      <p:tavLst>
                                        <p:tav tm="0">
                                          <p:val>
                                            <p:fltVal val="0"/>
                                          </p:val>
                                        </p:tav>
                                        <p:tav tm="100000">
                                          <p:val>
                                            <p:strVal val="#ppt_w"/>
                                          </p:val>
                                        </p:tav>
                                      </p:tavLst>
                                    </p:anim>
                                    <p:anim calcmode="lin" valueType="num">
                                      <p:cBhvr>
                                        <p:cTn id="8" dur="400" fill="hold"/>
                                        <p:tgtEl>
                                          <p:spTgt spid="18"/>
                                        </p:tgtEl>
                                        <p:attrNameLst>
                                          <p:attrName>ppt_h</p:attrName>
                                        </p:attrNameLst>
                                      </p:cBhvr>
                                      <p:tavLst>
                                        <p:tav tm="0">
                                          <p:val>
                                            <p:fltVal val="0"/>
                                          </p:val>
                                        </p:tav>
                                        <p:tav tm="100000">
                                          <p:val>
                                            <p:strVal val="#ppt_h"/>
                                          </p:val>
                                        </p:tav>
                                      </p:tavLst>
                                    </p:anim>
                                    <p:animEffect transition="in" filter="fade">
                                      <p:cBhvr>
                                        <p:cTn id="9" dur="400"/>
                                        <p:tgtEl>
                                          <p:spTgt spid="18"/>
                                        </p:tgtEl>
                                      </p:cBhvr>
                                    </p:animEffect>
                                  </p:childTnLst>
                                </p:cTn>
                              </p:par>
                            </p:childTnLst>
                          </p:cTn>
                        </p:par>
                        <p:par>
                          <p:cTn id="10" fill="hold">
                            <p:stCondLst>
                              <p:cond delay="4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27"/>
                                        </p:tgtEl>
                                        <p:attrNameLst>
                                          <p:attrName>style.visibility</p:attrName>
                                        </p:attrNameLst>
                                      </p:cBhvr>
                                      <p:to>
                                        <p:strVal val="visible"/>
                                      </p:to>
                                    </p:set>
                                    <p:anim calcmode="lin" valueType="num">
                                      <p:cBhvr>
                                        <p:cTn id="13" dur="400" fill="hold"/>
                                        <p:tgtEl>
                                          <p:spTgt spid="27"/>
                                        </p:tgtEl>
                                        <p:attrNameLst>
                                          <p:attrName>ppt_w</p:attrName>
                                        </p:attrNameLst>
                                      </p:cBhvr>
                                      <p:tavLst>
                                        <p:tav tm="0">
                                          <p:val>
                                            <p:fltVal val="0"/>
                                          </p:val>
                                        </p:tav>
                                        <p:tav tm="100000">
                                          <p:val>
                                            <p:strVal val="#ppt_w"/>
                                          </p:val>
                                        </p:tav>
                                      </p:tavLst>
                                    </p:anim>
                                    <p:anim calcmode="lin" valueType="num">
                                      <p:cBhvr>
                                        <p:cTn id="14" dur="400" fill="hold"/>
                                        <p:tgtEl>
                                          <p:spTgt spid="27"/>
                                        </p:tgtEl>
                                        <p:attrNameLst>
                                          <p:attrName>ppt_h</p:attrName>
                                        </p:attrNameLst>
                                      </p:cBhvr>
                                      <p:tavLst>
                                        <p:tav tm="0">
                                          <p:val>
                                            <p:fltVal val="0"/>
                                          </p:val>
                                        </p:tav>
                                        <p:tav tm="100000">
                                          <p:val>
                                            <p:strVal val="#ppt_h"/>
                                          </p:val>
                                        </p:tav>
                                      </p:tavLst>
                                    </p:anim>
                                    <p:animEffect transition="in" filter="fade">
                                      <p:cBhvr>
                                        <p:cTn id="15" dur="400"/>
                                        <p:tgtEl>
                                          <p:spTgt spid="27"/>
                                        </p:tgtEl>
                                      </p:cBhvr>
                                    </p:animEffect>
                                  </p:childTnLst>
                                </p:cTn>
                              </p:par>
                            </p:childTnLst>
                          </p:cTn>
                        </p:par>
                        <p:par>
                          <p:cTn id="16" fill="hold">
                            <p:stCondLst>
                              <p:cond delay="800"/>
                            </p:stCondLst>
                            <p:childTnLst>
                              <p:par>
                                <p:cTn id="17" presetID="53" presetClass="entr" presetSubtype="16"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400" fill="hold"/>
                                        <p:tgtEl>
                                          <p:spTgt spid="19"/>
                                        </p:tgtEl>
                                        <p:attrNameLst>
                                          <p:attrName>ppt_w</p:attrName>
                                        </p:attrNameLst>
                                      </p:cBhvr>
                                      <p:tavLst>
                                        <p:tav tm="0">
                                          <p:val>
                                            <p:fltVal val="0"/>
                                          </p:val>
                                        </p:tav>
                                        <p:tav tm="100000">
                                          <p:val>
                                            <p:strVal val="#ppt_w"/>
                                          </p:val>
                                        </p:tav>
                                      </p:tavLst>
                                    </p:anim>
                                    <p:anim calcmode="lin" valueType="num">
                                      <p:cBhvr>
                                        <p:cTn id="20" dur="400" fill="hold"/>
                                        <p:tgtEl>
                                          <p:spTgt spid="19"/>
                                        </p:tgtEl>
                                        <p:attrNameLst>
                                          <p:attrName>ppt_h</p:attrName>
                                        </p:attrNameLst>
                                      </p:cBhvr>
                                      <p:tavLst>
                                        <p:tav tm="0">
                                          <p:val>
                                            <p:fltVal val="0"/>
                                          </p:val>
                                        </p:tav>
                                        <p:tav tm="100000">
                                          <p:val>
                                            <p:strVal val="#ppt_h"/>
                                          </p:val>
                                        </p:tav>
                                      </p:tavLst>
                                    </p:anim>
                                    <p:animEffect transition="in" filter="fade">
                                      <p:cBhvr>
                                        <p:cTn id="21" dur="400"/>
                                        <p:tgtEl>
                                          <p:spTgt spid="19"/>
                                        </p:tgtEl>
                                      </p:cBhvr>
                                    </p:animEffect>
                                  </p:childTnLst>
                                </p:cTn>
                              </p:par>
                            </p:childTnLst>
                          </p:cTn>
                        </p:par>
                        <p:par>
                          <p:cTn id="22" fill="hold">
                            <p:stCondLst>
                              <p:cond delay="1200"/>
                            </p:stCondLst>
                            <p:childTnLst>
                              <p:par>
                                <p:cTn id="23" presetID="53" presetClass="entr" presetSubtype="16" fill="hold" grpId="0" nodeType="afterEffect" nodePh="1">
                                  <p:stCondLst>
                                    <p:cond delay="0"/>
                                  </p:stCondLst>
                                  <p:endCondLst>
                                    <p:cond evt="begin" delay="0">
                                      <p:tn val="23"/>
                                    </p:cond>
                                  </p:endCondLst>
                                  <p:childTnLst>
                                    <p:set>
                                      <p:cBhvr>
                                        <p:cTn id="24" dur="1" fill="hold">
                                          <p:stCondLst>
                                            <p:cond delay="0"/>
                                          </p:stCondLst>
                                        </p:cTn>
                                        <p:tgtEl>
                                          <p:spTgt spid="28"/>
                                        </p:tgtEl>
                                        <p:attrNameLst>
                                          <p:attrName>style.visibility</p:attrName>
                                        </p:attrNameLst>
                                      </p:cBhvr>
                                      <p:to>
                                        <p:strVal val="visible"/>
                                      </p:to>
                                    </p:set>
                                    <p:anim calcmode="lin" valueType="num">
                                      <p:cBhvr>
                                        <p:cTn id="25" dur="400" fill="hold"/>
                                        <p:tgtEl>
                                          <p:spTgt spid="28"/>
                                        </p:tgtEl>
                                        <p:attrNameLst>
                                          <p:attrName>ppt_w</p:attrName>
                                        </p:attrNameLst>
                                      </p:cBhvr>
                                      <p:tavLst>
                                        <p:tav tm="0">
                                          <p:val>
                                            <p:fltVal val="0"/>
                                          </p:val>
                                        </p:tav>
                                        <p:tav tm="100000">
                                          <p:val>
                                            <p:strVal val="#ppt_w"/>
                                          </p:val>
                                        </p:tav>
                                      </p:tavLst>
                                    </p:anim>
                                    <p:anim calcmode="lin" valueType="num">
                                      <p:cBhvr>
                                        <p:cTn id="26" dur="400" fill="hold"/>
                                        <p:tgtEl>
                                          <p:spTgt spid="28"/>
                                        </p:tgtEl>
                                        <p:attrNameLst>
                                          <p:attrName>ppt_h</p:attrName>
                                        </p:attrNameLst>
                                      </p:cBhvr>
                                      <p:tavLst>
                                        <p:tav tm="0">
                                          <p:val>
                                            <p:fltVal val="0"/>
                                          </p:val>
                                        </p:tav>
                                        <p:tav tm="100000">
                                          <p:val>
                                            <p:strVal val="#ppt_h"/>
                                          </p:val>
                                        </p:tav>
                                      </p:tavLst>
                                    </p:anim>
                                    <p:animEffect transition="in" filter="fade">
                                      <p:cBhvr>
                                        <p:cTn id="27" dur="400"/>
                                        <p:tgtEl>
                                          <p:spTgt spid="28"/>
                                        </p:tgtEl>
                                      </p:cBhvr>
                                    </p:animEffect>
                                  </p:childTnLst>
                                </p:cTn>
                              </p:par>
                            </p:childTnLst>
                          </p:cTn>
                        </p:par>
                        <p:par>
                          <p:cTn id="28" fill="hold">
                            <p:stCondLst>
                              <p:cond delay="1600"/>
                            </p:stCondLst>
                            <p:childTnLst>
                              <p:par>
                                <p:cTn id="29" presetID="53" presetClass="entr" presetSubtype="16" fill="hold" grpId="0" nodeType="afterEffect" nodePh="1">
                                  <p:stCondLst>
                                    <p:cond delay="0"/>
                                  </p:stCondLst>
                                  <p:endCondLst>
                                    <p:cond evt="begin" delay="0">
                                      <p:tn val="29"/>
                                    </p:cond>
                                  </p:endCondLst>
                                  <p:childTnLst>
                                    <p:set>
                                      <p:cBhvr>
                                        <p:cTn id="30" dur="1" fill="hold">
                                          <p:stCondLst>
                                            <p:cond delay="0"/>
                                          </p:stCondLst>
                                        </p:cTn>
                                        <p:tgtEl>
                                          <p:spTgt spid="20"/>
                                        </p:tgtEl>
                                        <p:attrNameLst>
                                          <p:attrName>style.visibility</p:attrName>
                                        </p:attrNameLst>
                                      </p:cBhvr>
                                      <p:to>
                                        <p:strVal val="visible"/>
                                      </p:to>
                                    </p:set>
                                    <p:anim calcmode="lin" valueType="num">
                                      <p:cBhvr>
                                        <p:cTn id="31" dur="400" fill="hold"/>
                                        <p:tgtEl>
                                          <p:spTgt spid="20"/>
                                        </p:tgtEl>
                                        <p:attrNameLst>
                                          <p:attrName>ppt_w</p:attrName>
                                        </p:attrNameLst>
                                      </p:cBhvr>
                                      <p:tavLst>
                                        <p:tav tm="0">
                                          <p:val>
                                            <p:fltVal val="0"/>
                                          </p:val>
                                        </p:tav>
                                        <p:tav tm="100000">
                                          <p:val>
                                            <p:strVal val="#ppt_w"/>
                                          </p:val>
                                        </p:tav>
                                      </p:tavLst>
                                    </p:anim>
                                    <p:anim calcmode="lin" valueType="num">
                                      <p:cBhvr>
                                        <p:cTn id="32" dur="400" fill="hold"/>
                                        <p:tgtEl>
                                          <p:spTgt spid="20"/>
                                        </p:tgtEl>
                                        <p:attrNameLst>
                                          <p:attrName>ppt_h</p:attrName>
                                        </p:attrNameLst>
                                      </p:cBhvr>
                                      <p:tavLst>
                                        <p:tav tm="0">
                                          <p:val>
                                            <p:fltVal val="0"/>
                                          </p:val>
                                        </p:tav>
                                        <p:tav tm="100000">
                                          <p:val>
                                            <p:strVal val="#ppt_h"/>
                                          </p:val>
                                        </p:tav>
                                      </p:tavLst>
                                    </p:anim>
                                    <p:animEffect transition="in" filter="fade">
                                      <p:cBhvr>
                                        <p:cTn id="33" dur="400"/>
                                        <p:tgtEl>
                                          <p:spTgt spid="20"/>
                                        </p:tgtEl>
                                      </p:cBhvr>
                                    </p:animEffect>
                                  </p:childTnLst>
                                </p:cTn>
                              </p:par>
                            </p:childTnLst>
                          </p:cTn>
                        </p:par>
                        <p:par>
                          <p:cTn id="34" fill="hold">
                            <p:stCondLst>
                              <p:cond delay="2000"/>
                            </p:stCondLst>
                            <p:childTnLst>
                              <p:par>
                                <p:cTn id="35" presetID="53" presetClass="entr" presetSubtype="16" fill="hold" grpId="0" nodeType="afterEffect" nodePh="1">
                                  <p:stCondLst>
                                    <p:cond delay="0"/>
                                  </p:stCondLst>
                                  <p:endCondLst>
                                    <p:cond evt="begin" delay="0">
                                      <p:tn val="35"/>
                                    </p:cond>
                                  </p:endCondLst>
                                  <p:childTnLst>
                                    <p:set>
                                      <p:cBhvr>
                                        <p:cTn id="36" dur="1" fill="hold">
                                          <p:stCondLst>
                                            <p:cond delay="0"/>
                                          </p:stCondLst>
                                        </p:cTn>
                                        <p:tgtEl>
                                          <p:spTgt spid="29"/>
                                        </p:tgtEl>
                                        <p:attrNameLst>
                                          <p:attrName>style.visibility</p:attrName>
                                        </p:attrNameLst>
                                      </p:cBhvr>
                                      <p:to>
                                        <p:strVal val="visible"/>
                                      </p:to>
                                    </p:set>
                                    <p:anim calcmode="lin" valueType="num">
                                      <p:cBhvr>
                                        <p:cTn id="37" dur="400" fill="hold"/>
                                        <p:tgtEl>
                                          <p:spTgt spid="29"/>
                                        </p:tgtEl>
                                        <p:attrNameLst>
                                          <p:attrName>ppt_w</p:attrName>
                                        </p:attrNameLst>
                                      </p:cBhvr>
                                      <p:tavLst>
                                        <p:tav tm="0">
                                          <p:val>
                                            <p:fltVal val="0"/>
                                          </p:val>
                                        </p:tav>
                                        <p:tav tm="100000">
                                          <p:val>
                                            <p:strVal val="#ppt_w"/>
                                          </p:val>
                                        </p:tav>
                                      </p:tavLst>
                                    </p:anim>
                                    <p:anim calcmode="lin" valueType="num">
                                      <p:cBhvr>
                                        <p:cTn id="38" dur="400" fill="hold"/>
                                        <p:tgtEl>
                                          <p:spTgt spid="29"/>
                                        </p:tgtEl>
                                        <p:attrNameLst>
                                          <p:attrName>ppt_h</p:attrName>
                                        </p:attrNameLst>
                                      </p:cBhvr>
                                      <p:tavLst>
                                        <p:tav tm="0">
                                          <p:val>
                                            <p:fltVal val="0"/>
                                          </p:val>
                                        </p:tav>
                                        <p:tav tm="100000">
                                          <p:val>
                                            <p:strVal val="#ppt_h"/>
                                          </p:val>
                                        </p:tav>
                                      </p:tavLst>
                                    </p:anim>
                                    <p:animEffect transition="in" filter="fade">
                                      <p:cBhvr>
                                        <p:cTn id="39" dur="400"/>
                                        <p:tgtEl>
                                          <p:spTgt spid="29"/>
                                        </p:tgtEl>
                                      </p:cBhvr>
                                    </p:animEffect>
                                  </p:childTnLst>
                                </p:cTn>
                              </p:par>
                            </p:childTnLst>
                          </p:cTn>
                        </p:par>
                        <p:par>
                          <p:cTn id="40" fill="hold">
                            <p:stCondLst>
                              <p:cond delay="2400"/>
                            </p:stCondLst>
                            <p:childTnLst>
                              <p:par>
                                <p:cTn id="41" presetID="53" presetClass="entr" presetSubtype="16" fill="hold" grpId="0" nodeType="afterEffect" nodePh="1">
                                  <p:stCondLst>
                                    <p:cond delay="0"/>
                                  </p:stCondLst>
                                  <p:endCondLst>
                                    <p:cond evt="begin" delay="0">
                                      <p:tn val="41"/>
                                    </p:cond>
                                  </p:endCondLst>
                                  <p:childTnLst>
                                    <p:set>
                                      <p:cBhvr>
                                        <p:cTn id="42" dur="1" fill="hold">
                                          <p:stCondLst>
                                            <p:cond delay="0"/>
                                          </p:stCondLst>
                                        </p:cTn>
                                        <p:tgtEl>
                                          <p:spTgt spid="26"/>
                                        </p:tgtEl>
                                        <p:attrNameLst>
                                          <p:attrName>style.visibility</p:attrName>
                                        </p:attrNameLst>
                                      </p:cBhvr>
                                      <p:to>
                                        <p:strVal val="visible"/>
                                      </p:to>
                                    </p:set>
                                    <p:anim calcmode="lin" valueType="num">
                                      <p:cBhvr>
                                        <p:cTn id="43" dur="400" fill="hold"/>
                                        <p:tgtEl>
                                          <p:spTgt spid="26"/>
                                        </p:tgtEl>
                                        <p:attrNameLst>
                                          <p:attrName>ppt_w</p:attrName>
                                        </p:attrNameLst>
                                      </p:cBhvr>
                                      <p:tavLst>
                                        <p:tav tm="0">
                                          <p:val>
                                            <p:fltVal val="0"/>
                                          </p:val>
                                        </p:tav>
                                        <p:tav tm="100000">
                                          <p:val>
                                            <p:strVal val="#ppt_w"/>
                                          </p:val>
                                        </p:tav>
                                      </p:tavLst>
                                    </p:anim>
                                    <p:anim calcmode="lin" valueType="num">
                                      <p:cBhvr>
                                        <p:cTn id="44" dur="400" fill="hold"/>
                                        <p:tgtEl>
                                          <p:spTgt spid="26"/>
                                        </p:tgtEl>
                                        <p:attrNameLst>
                                          <p:attrName>ppt_h</p:attrName>
                                        </p:attrNameLst>
                                      </p:cBhvr>
                                      <p:tavLst>
                                        <p:tav tm="0">
                                          <p:val>
                                            <p:fltVal val="0"/>
                                          </p:val>
                                        </p:tav>
                                        <p:tav tm="100000">
                                          <p:val>
                                            <p:strVal val="#ppt_h"/>
                                          </p:val>
                                        </p:tav>
                                      </p:tavLst>
                                    </p:anim>
                                    <p:animEffect transition="in" filter="fade">
                                      <p:cBhvr>
                                        <p:cTn id="45" dur="400"/>
                                        <p:tgtEl>
                                          <p:spTgt spid="26"/>
                                        </p:tgtEl>
                                      </p:cBhvr>
                                    </p:animEffect>
                                  </p:childTnLst>
                                </p:cTn>
                              </p:par>
                            </p:childTnLst>
                          </p:cTn>
                        </p:par>
                        <p:par>
                          <p:cTn id="46" fill="hold">
                            <p:stCondLst>
                              <p:cond delay="2800"/>
                            </p:stCondLst>
                            <p:childTnLst>
                              <p:par>
                                <p:cTn id="47" presetID="53" presetClass="entr" presetSubtype="16" fill="hold" grpId="0" nodeType="afterEffect" nodePh="1">
                                  <p:stCondLst>
                                    <p:cond delay="0"/>
                                  </p:stCondLst>
                                  <p:endCondLst>
                                    <p:cond evt="begin" delay="0">
                                      <p:tn val="47"/>
                                    </p:cond>
                                  </p:endCondLst>
                                  <p:childTnLst>
                                    <p:set>
                                      <p:cBhvr>
                                        <p:cTn id="48" dur="1" fill="hold">
                                          <p:stCondLst>
                                            <p:cond delay="0"/>
                                          </p:stCondLst>
                                        </p:cTn>
                                        <p:tgtEl>
                                          <p:spTgt spid="30"/>
                                        </p:tgtEl>
                                        <p:attrNameLst>
                                          <p:attrName>style.visibility</p:attrName>
                                        </p:attrNameLst>
                                      </p:cBhvr>
                                      <p:to>
                                        <p:strVal val="visible"/>
                                      </p:to>
                                    </p:set>
                                    <p:anim calcmode="lin" valueType="num">
                                      <p:cBhvr>
                                        <p:cTn id="49" dur="400" fill="hold"/>
                                        <p:tgtEl>
                                          <p:spTgt spid="30"/>
                                        </p:tgtEl>
                                        <p:attrNameLst>
                                          <p:attrName>ppt_w</p:attrName>
                                        </p:attrNameLst>
                                      </p:cBhvr>
                                      <p:tavLst>
                                        <p:tav tm="0">
                                          <p:val>
                                            <p:fltVal val="0"/>
                                          </p:val>
                                        </p:tav>
                                        <p:tav tm="100000">
                                          <p:val>
                                            <p:strVal val="#ppt_w"/>
                                          </p:val>
                                        </p:tav>
                                      </p:tavLst>
                                    </p:anim>
                                    <p:anim calcmode="lin" valueType="num">
                                      <p:cBhvr>
                                        <p:cTn id="50" dur="400" fill="hold"/>
                                        <p:tgtEl>
                                          <p:spTgt spid="30"/>
                                        </p:tgtEl>
                                        <p:attrNameLst>
                                          <p:attrName>ppt_h</p:attrName>
                                        </p:attrNameLst>
                                      </p:cBhvr>
                                      <p:tavLst>
                                        <p:tav tm="0">
                                          <p:val>
                                            <p:fltVal val="0"/>
                                          </p:val>
                                        </p:tav>
                                        <p:tav tm="100000">
                                          <p:val>
                                            <p:strVal val="#ppt_h"/>
                                          </p:val>
                                        </p:tav>
                                      </p:tavLst>
                                    </p:anim>
                                    <p:animEffect transition="in" filter="fade">
                                      <p:cBhvr>
                                        <p:cTn id="51" dur="400"/>
                                        <p:tgtEl>
                                          <p:spTgt spid="30"/>
                                        </p:tgtEl>
                                      </p:cBhvr>
                                    </p:animEffect>
                                  </p:childTnLst>
                                </p:cTn>
                              </p:par>
                            </p:childTnLst>
                          </p:cTn>
                        </p:par>
                        <p:par>
                          <p:cTn id="52" fill="hold">
                            <p:stCondLst>
                              <p:cond delay="3200"/>
                            </p:stCondLst>
                            <p:childTnLst>
                              <p:par>
                                <p:cTn id="53" presetID="10" presetClass="entr" presetSubtype="0" fill="hold" grpId="0" nodeType="afterEffect">
                                  <p:stCondLst>
                                    <p:cond delay="0"/>
                                  </p:stCondLst>
                                  <p:childTnLst>
                                    <p:set>
                                      <p:cBhvr>
                                        <p:cTn id="54" dur="1" fill="hold">
                                          <p:stCondLst>
                                            <p:cond delay="0"/>
                                          </p:stCondLst>
                                        </p:cTn>
                                        <p:tgtEl>
                                          <p:spTgt spid="15">
                                            <p:txEl>
                                              <p:pRg st="0" end="0"/>
                                            </p:txEl>
                                          </p:spTgt>
                                        </p:tgtEl>
                                        <p:attrNameLst>
                                          <p:attrName>style.visibility</p:attrName>
                                        </p:attrNameLst>
                                      </p:cBhvr>
                                      <p:to>
                                        <p:strVal val="visible"/>
                                      </p:to>
                                    </p:set>
                                    <p:animEffect transition="in" filter="fade">
                                      <p:cBhvr>
                                        <p:cTn id="55" dur="500"/>
                                        <p:tgtEl>
                                          <p:spTgt spid="15">
                                            <p:txEl>
                                              <p:pRg st="0" end="0"/>
                                            </p:txEl>
                                          </p:spTgt>
                                        </p:tgtEl>
                                      </p:cBhvr>
                                    </p:animEffect>
                                  </p:childTnLst>
                                </p:cTn>
                              </p:par>
                            </p:childTnLst>
                          </p:cTn>
                        </p:par>
                        <p:par>
                          <p:cTn id="56" fill="hold">
                            <p:stCondLst>
                              <p:cond delay="3700"/>
                            </p:stCondLst>
                            <p:childTnLst>
                              <p:par>
                                <p:cTn id="57" presetID="10" presetClass="entr" presetSubtype="0" fill="hold" grpId="0" nodeType="afterEffect">
                                  <p:stCondLst>
                                    <p:cond delay="0"/>
                                  </p:stCondLst>
                                  <p:childTnLst>
                                    <p:set>
                                      <p:cBhvr>
                                        <p:cTn id="58" dur="1" fill="hold">
                                          <p:stCondLst>
                                            <p:cond delay="0"/>
                                          </p:stCondLst>
                                        </p:cTn>
                                        <p:tgtEl>
                                          <p:spTgt spid="16">
                                            <p:txEl>
                                              <p:pRg st="0" end="0"/>
                                            </p:txEl>
                                          </p:spTgt>
                                        </p:tgtEl>
                                        <p:attrNameLst>
                                          <p:attrName>style.visibility</p:attrName>
                                        </p:attrNameLst>
                                      </p:cBhvr>
                                      <p:to>
                                        <p:strVal val="visible"/>
                                      </p:to>
                                    </p:set>
                                    <p:animEffect transition="in" filter="fade">
                                      <p:cBhvr>
                                        <p:cTn id="59"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6" grpId="0"/>
      <p:bldP spid="27" grpId="0"/>
      <p:bldP spid="28" grpId="0"/>
      <p:bldP spid="29" grpId="0"/>
      <p:bldP spid="30" grpId="0"/>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ortfolio Two">
    <p:spTree>
      <p:nvGrpSpPr>
        <p:cNvPr id="1" name=""/>
        <p:cNvGrpSpPr/>
        <p:nvPr/>
      </p:nvGrpSpPr>
      <p:grpSpPr>
        <a:xfrm>
          <a:off x="0" y="0"/>
          <a:ext cx="0" cy="0"/>
          <a:chOff x="0" y="0"/>
          <a:chExt cx="0" cy="0"/>
        </a:xfrm>
      </p:grpSpPr>
      <p:sp>
        <p:nvSpPr>
          <p:cNvPr id="9" name="Rectangle 8"/>
          <p:cNvSpPr/>
          <p:nvPr/>
        </p:nvSpPr>
        <p:spPr>
          <a:xfrm>
            <a:off x="0" y="5070752"/>
            <a:ext cx="9144000" cy="130689"/>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91433" tIns="45716" rIns="91433" bIns="45716" rtlCol="0" anchor="ctr"/>
          <a:lstStyle/>
          <a:p>
            <a:pPr algn="ctr"/>
            <a:endParaRPr lang="en-US" sz="525" dirty="0"/>
          </a:p>
        </p:txBody>
      </p:sp>
      <p:sp>
        <p:nvSpPr>
          <p:cNvPr id="18" name="Picture Placeholder 13"/>
          <p:cNvSpPr>
            <a:spLocks noGrp="1"/>
          </p:cNvSpPr>
          <p:nvPr>
            <p:ph type="pic" sz="quarter" idx="10"/>
          </p:nvPr>
        </p:nvSpPr>
        <p:spPr>
          <a:xfrm>
            <a:off x="-5110" y="1143000"/>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37" name="Picture Placeholder 13"/>
          <p:cNvSpPr>
            <a:spLocks noGrp="1"/>
          </p:cNvSpPr>
          <p:nvPr>
            <p:ph type="pic" sz="quarter" idx="15"/>
          </p:nvPr>
        </p:nvSpPr>
        <p:spPr>
          <a:xfrm>
            <a:off x="869866" y="1143000"/>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38" name="Picture Placeholder 13"/>
          <p:cNvSpPr>
            <a:spLocks noGrp="1"/>
          </p:cNvSpPr>
          <p:nvPr>
            <p:ph type="pic" sz="quarter" idx="16"/>
          </p:nvPr>
        </p:nvSpPr>
        <p:spPr>
          <a:xfrm>
            <a:off x="1741576" y="1143000"/>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39" name="Picture Placeholder 13"/>
          <p:cNvSpPr>
            <a:spLocks noGrp="1"/>
          </p:cNvSpPr>
          <p:nvPr>
            <p:ph type="pic" sz="quarter" idx="17"/>
          </p:nvPr>
        </p:nvSpPr>
        <p:spPr>
          <a:xfrm>
            <a:off x="-5110" y="2013925"/>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40" name="Picture Placeholder 13"/>
          <p:cNvSpPr>
            <a:spLocks noGrp="1"/>
          </p:cNvSpPr>
          <p:nvPr>
            <p:ph type="pic" sz="quarter" idx="18"/>
          </p:nvPr>
        </p:nvSpPr>
        <p:spPr>
          <a:xfrm>
            <a:off x="869866" y="2013925"/>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41" name="Picture Placeholder 13"/>
          <p:cNvSpPr>
            <a:spLocks noGrp="1"/>
          </p:cNvSpPr>
          <p:nvPr>
            <p:ph type="pic" sz="quarter" idx="19"/>
          </p:nvPr>
        </p:nvSpPr>
        <p:spPr>
          <a:xfrm>
            <a:off x="1741576" y="2013925"/>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42" name="Picture Placeholder 13"/>
          <p:cNvSpPr>
            <a:spLocks noGrp="1"/>
          </p:cNvSpPr>
          <p:nvPr>
            <p:ph type="pic" sz="quarter" idx="20"/>
          </p:nvPr>
        </p:nvSpPr>
        <p:spPr>
          <a:xfrm>
            <a:off x="866600" y="2889990"/>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43" name="Picture Placeholder 13"/>
          <p:cNvSpPr>
            <a:spLocks noGrp="1"/>
          </p:cNvSpPr>
          <p:nvPr>
            <p:ph type="pic" sz="quarter" idx="21"/>
          </p:nvPr>
        </p:nvSpPr>
        <p:spPr>
          <a:xfrm>
            <a:off x="1741576" y="2889990"/>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44" name="Picture Placeholder 13"/>
          <p:cNvSpPr>
            <a:spLocks noGrp="1"/>
          </p:cNvSpPr>
          <p:nvPr>
            <p:ph type="pic" sz="quarter" idx="22"/>
          </p:nvPr>
        </p:nvSpPr>
        <p:spPr>
          <a:xfrm>
            <a:off x="2613286" y="2889990"/>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45" name="Picture Placeholder 13"/>
          <p:cNvSpPr>
            <a:spLocks noGrp="1"/>
          </p:cNvSpPr>
          <p:nvPr>
            <p:ph type="pic" sz="quarter" idx="23"/>
          </p:nvPr>
        </p:nvSpPr>
        <p:spPr>
          <a:xfrm>
            <a:off x="866600" y="3760915"/>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46" name="Picture Placeholder 13"/>
          <p:cNvSpPr>
            <a:spLocks noGrp="1"/>
          </p:cNvSpPr>
          <p:nvPr>
            <p:ph type="pic" sz="quarter" idx="24"/>
          </p:nvPr>
        </p:nvSpPr>
        <p:spPr>
          <a:xfrm>
            <a:off x="1741576" y="3760915"/>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47" name="Picture Placeholder 13"/>
          <p:cNvSpPr>
            <a:spLocks noGrp="1"/>
          </p:cNvSpPr>
          <p:nvPr>
            <p:ph type="pic" sz="quarter" idx="25"/>
          </p:nvPr>
        </p:nvSpPr>
        <p:spPr>
          <a:xfrm>
            <a:off x="2613286" y="3760915"/>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48" name="Picture Placeholder 13"/>
          <p:cNvSpPr>
            <a:spLocks noGrp="1"/>
          </p:cNvSpPr>
          <p:nvPr>
            <p:ph type="pic" sz="quarter" idx="26"/>
          </p:nvPr>
        </p:nvSpPr>
        <p:spPr>
          <a:xfrm>
            <a:off x="2612076" y="1143000"/>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49" name="Picture Placeholder 13"/>
          <p:cNvSpPr>
            <a:spLocks noGrp="1"/>
          </p:cNvSpPr>
          <p:nvPr>
            <p:ph type="pic" sz="quarter" idx="27"/>
          </p:nvPr>
        </p:nvSpPr>
        <p:spPr>
          <a:xfrm>
            <a:off x="3487052" y="1143000"/>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50" name="Picture Placeholder 13"/>
          <p:cNvSpPr>
            <a:spLocks noGrp="1"/>
          </p:cNvSpPr>
          <p:nvPr>
            <p:ph type="pic" sz="quarter" idx="28"/>
          </p:nvPr>
        </p:nvSpPr>
        <p:spPr>
          <a:xfrm>
            <a:off x="-5110" y="2909040"/>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51" name="Picture Placeholder 13"/>
          <p:cNvSpPr>
            <a:spLocks noGrp="1"/>
          </p:cNvSpPr>
          <p:nvPr>
            <p:ph type="pic" sz="quarter" idx="29"/>
          </p:nvPr>
        </p:nvSpPr>
        <p:spPr>
          <a:xfrm>
            <a:off x="2612076" y="2013925"/>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52" name="Picture Placeholder 13"/>
          <p:cNvSpPr>
            <a:spLocks noGrp="1"/>
          </p:cNvSpPr>
          <p:nvPr>
            <p:ph type="pic" sz="quarter" idx="30"/>
          </p:nvPr>
        </p:nvSpPr>
        <p:spPr>
          <a:xfrm>
            <a:off x="3487052" y="2013925"/>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53" name="Picture Placeholder 13"/>
          <p:cNvSpPr>
            <a:spLocks noGrp="1"/>
          </p:cNvSpPr>
          <p:nvPr>
            <p:ph type="pic" sz="quarter" idx="31"/>
          </p:nvPr>
        </p:nvSpPr>
        <p:spPr>
          <a:xfrm>
            <a:off x="-5110" y="3779965"/>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54" name="Picture Placeholder 13"/>
          <p:cNvSpPr>
            <a:spLocks noGrp="1"/>
          </p:cNvSpPr>
          <p:nvPr>
            <p:ph type="pic" sz="quarter" idx="32"/>
          </p:nvPr>
        </p:nvSpPr>
        <p:spPr>
          <a:xfrm>
            <a:off x="3483786" y="2889990"/>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57" name="Picture Placeholder 13"/>
          <p:cNvSpPr>
            <a:spLocks noGrp="1"/>
          </p:cNvSpPr>
          <p:nvPr>
            <p:ph type="pic" sz="quarter" idx="35"/>
          </p:nvPr>
        </p:nvSpPr>
        <p:spPr>
          <a:xfrm>
            <a:off x="3483786" y="3760915"/>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27" name="Text Placeholder 10"/>
          <p:cNvSpPr>
            <a:spLocks noGrp="1"/>
          </p:cNvSpPr>
          <p:nvPr>
            <p:ph type="body" sz="quarter" idx="13"/>
          </p:nvPr>
        </p:nvSpPr>
        <p:spPr>
          <a:xfrm>
            <a:off x="229165" y="141115"/>
            <a:ext cx="5771399" cy="548307"/>
          </a:xfrm>
        </p:spPr>
        <p:txBody>
          <a:bodyPr>
            <a:noAutofit/>
          </a:bodyPr>
          <a:lstStyle>
            <a:lvl1pPr>
              <a:defRPr sz="2400" b="1">
                <a:solidFill>
                  <a:schemeClr val="bg2"/>
                </a:solidFill>
                <a:latin typeface="Myriad Pro" pitchFamily="34" charset="0"/>
                <a:cs typeface="Times New Roman" panose="02020603050405020304" pitchFamily="18" charset="0"/>
              </a:defRPr>
            </a:lvl1pPr>
            <a:lvl2pPr>
              <a:defRPr sz="2813">
                <a:solidFill>
                  <a:schemeClr val="accent2"/>
                </a:solidFill>
                <a:latin typeface="Lato Black"/>
                <a:cs typeface="Lato Black"/>
              </a:defRPr>
            </a:lvl2pPr>
            <a:lvl3pPr>
              <a:defRPr sz="2813">
                <a:solidFill>
                  <a:schemeClr val="accent2"/>
                </a:solidFill>
                <a:latin typeface="Lato Black"/>
                <a:cs typeface="Lato Black"/>
              </a:defRPr>
            </a:lvl3pPr>
            <a:lvl4pPr>
              <a:defRPr sz="2813">
                <a:solidFill>
                  <a:schemeClr val="accent2"/>
                </a:solidFill>
                <a:latin typeface="Lato Black"/>
                <a:cs typeface="Lato Black"/>
              </a:defRPr>
            </a:lvl4pPr>
            <a:lvl5pPr>
              <a:defRPr sz="2813">
                <a:solidFill>
                  <a:schemeClr val="accent2"/>
                </a:solidFill>
                <a:latin typeface="Lato Black"/>
                <a:cs typeface="Lato Black"/>
              </a:defRPr>
            </a:lvl5pPr>
          </a:lstStyle>
          <a:p>
            <a:pPr lvl="0"/>
            <a:r>
              <a:rPr lang="en-US"/>
              <a:t>Edit Master text styles</a:t>
            </a:r>
          </a:p>
        </p:txBody>
      </p:sp>
      <p:sp>
        <p:nvSpPr>
          <p:cNvPr id="28" name="Text Placeholder 18"/>
          <p:cNvSpPr>
            <a:spLocks noGrp="1"/>
          </p:cNvSpPr>
          <p:nvPr>
            <p:ph type="body" sz="quarter" idx="14"/>
          </p:nvPr>
        </p:nvSpPr>
        <p:spPr>
          <a:xfrm>
            <a:off x="229165" y="514350"/>
            <a:ext cx="5771399" cy="292100"/>
          </a:xfrm>
        </p:spPr>
        <p:txBody>
          <a:bodyPr>
            <a:noAutofit/>
          </a:bodyPr>
          <a:lstStyle>
            <a:lvl1pPr>
              <a:defRPr sz="1088"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a:t>Edit Master text styles</a:t>
            </a:r>
          </a:p>
        </p:txBody>
      </p:sp>
    </p:spTree>
    <p:extLst>
      <p:ext uri="{BB962C8B-B14F-4D97-AF65-F5344CB8AC3E}">
        <p14:creationId xmlns:p14="http://schemas.microsoft.com/office/powerpoint/2010/main" val="103167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p:cTn id="7" dur="400" fill="hold"/>
                                        <p:tgtEl>
                                          <p:spTgt spid="18"/>
                                        </p:tgtEl>
                                        <p:attrNameLst>
                                          <p:attrName>ppt_w</p:attrName>
                                        </p:attrNameLst>
                                      </p:cBhvr>
                                      <p:tavLst>
                                        <p:tav tm="0">
                                          <p:val>
                                            <p:fltVal val="0"/>
                                          </p:val>
                                        </p:tav>
                                        <p:tav tm="100000">
                                          <p:val>
                                            <p:strVal val="#ppt_w"/>
                                          </p:val>
                                        </p:tav>
                                      </p:tavLst>
                                    </p:anim>
                                    <p:anim calcmode="lin" valueType="num">
                                      <p:cBhvr>
                                        <p:cTn id="8" dur="400" fill="hold"/>
                                        <p:tgtEl>
                                          <p:spTgt spid="18"/>
                                        </p:tgtEl>
                                        <p:attrNameLst>
                                          <p:attrName>ppt_h</p:attrName>
                                        </p:attrNameLst>
                                      </p:cBhvr>
                                      <p:tavLst>
                                        <p:tav tm="0">
                                          <p:val>
                                            <p:fltVal val="0"/>
                                          </p:val>
                                        </p:tav>
                                        <p:tav tm="100000">
                                          <p:val>
                                            <p:strVal val="#ppt_h"/>
                                          </p:val>
                                        </p:tav>
                                      </p:tavLst>
                                    </p:anim>
                                    <p:animEffect transition="in" filter="fade">
                                      <p:cBhvr>
                                        <p:cTn id="9" dur="400"/>
                                        <p:tgtEl>
                                          <p:spTgt spid="18"/>
                                        </p:tgtEl>
                                      </p:cBhvr>
                                    </p:animEffect>
                                  </p:childTnLst>
                                </p:cTn>
                              </p:par>
                            </p:childTnLst>
                          </p:cTn>
                        </p:par>
                        <p:par>
                          <p:cTn id="10" fill="hold">
                            <p:stCondLst>
                              <p:cond delay="4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37"/>
                                        </p:tgtEl>
                                        <p:attrNameLst>
                                          <p:attrName>style.visibility</p:attrName>
                                        </p:attrNameLst>
                                      </p:cBhvr>
                                      <p:to>
                                        <p:strVal val="visible"/>
                                      </p:to>
                                    </p:set>
                                    <p:anim calcmode="lin" valueType="num">
                                      <p:cBhvr>
                                        <p:cTn id="13" dur="400" fill="hold"/>
                                        <p:tgtEl>
                                          <p:spTgt spid="37"/>
                                        </p:tgtEl>
                                        <p:attrNameLst>
                                          <p:attrName>ppt_w</p:attrName>
                                        </p:attrNameLst>
                                      </p:cBhvr>
                                      <p:tavLst>
                                        <p:tav tm="0">
                                          <p:val>
                                            <p:fltVal val="0"/>
                                          </p:val>
                                        </p:tav>
                                        <p:tav tm="100000">
                                          <p:val>
                                            <p:strVal val="#ppt_w"/>
                                          </p:val>
                                        </p:tav>
                                      </p:tavLst>
                                    </p:anim>
                                    <p:anim calcmode="lin" valueType="num">
                                      <p:cBhvr>
                                        <p:cTn id="14" dur="400" fill="hold"/>
                                        <p:tgtEl>
                                          <p:spTgt spid="37"/>
                                        </p:tgtEl>
                                        <p:attrNameLst>
                                          <p:attrName>ppt_h</p:attrName>
                                        </p:attrNameLst>
                                      </p:cBhvr>
                                      <p:tavLst>
                                        <p:tav tm="0">
                                          <p:val>
                                            <p:fltVal val="0"/>
                                          </p:val>
                                        </p:tav>
                                        <p:tav tm="100000">
                                          <p:val>
                                            <p:strVal val="#ppt_h"/>
                                          </p:val>
                                        </p:tav>
                                      </p:tavLst>
                                    </p:anim>
                                    <p:animEffect transition="in" filter="fade">
                                      <p:cBhvr>
                                        <p:cTn id="15" dur="400"/>
                                        <p:tgtEl>
                                          <p:spTgt spid="37"/>
                                        </p:tgtEl>
                                      </p:cBhvr>
                                    </p:animEffect>
                                  </p:childTnLst>
                                </p:cTn>
                              </p:par>
                            </p:childTnLst>
                          </p:cTn>
                        </p:par>
                        <p:par>
                          <p:cTn id="16" fill="hold">
                            <p:stCondLst>
                              <p:cond delay="800"/>
                            </p:stCondLst>
                            <p:childTnLst>
                              <p:par>
                                <p:cTn id="17" presetID="53" presetClass="entr" presetSubtype="16" fill="hold" grpId="0" nodeType="afterEffect" nodePh="1">
                                  <p:stCondLst>
                                    <p:cond delay="0"/>
                                  </p:stCondLst>
                                  <p:endCondLst>
                                    <p:cond evt="begin" delay="0">
                                      <p:tn val="17"/>
                                    </p:cond>
                                  </p:endCondLst>
                                  <p:childTnLst>
                                    <p:set>
                                      <p:cBhvr>
                                        <p:cTn id="18" dur="1" fill="hold">
                                          <p:stCondLst>
                                            <p:cond delay="0"/>
                                          </p:stCondLst>
                                        </p:cTn>
                                        <p:tgtEl>
                                          <p:spTgt spid="38"/>
                                        </p:tgtEl>
                                        <p:attrNameLst>
                                          <p:attrName>style.visibility</p:attrName>
                                        </p:attrNameLst>
                                      </p:cBhvr>
                                      <p:to>
                                        <p:strVal val="visible"/>
                                      </p:to>
                                    </p:set>
                                    <p:anim calcmode="lin" valueType="num">
                                      <p:cBhvr>
                                        <p:cTn id="19" dur="400" fill="hold"/>
                                        <p:tgtEl>
                                          <p:spTgt spid="38"/>
                                        </p:tgtEl>
                                        <p:attrNameLst>
                                          <p:attrName>ppt_w</p:attrName>
                                        </p:attrNameLst>
                                      </p:cBhvr>
                                      <p:tavLst>
                                        <p:tav tm="0">
                                          <p:val>
                                            <p:fltVal val="0"/>
                                          </p:val>
                                        </p:tav>
                                        <p:tav tm="100000">
                                          <p:val>
                                            <p:strVal val="#ppt_w"/>
                                          </p:val>
                                        </p:tav>
                                      </p:tavLst>
                                    </p:anim>
                                    <p:anim calcmode="lin" valueType="num">
                                      <p:cBhvr>
                                        <p:cTn id="20" dur="400" fill="hold"/>
                                        <p:tgtEl>
                                          <p:spTgt spid="38"/>
                                        </p:tgtEl>
                                        <p:attrNameLst>
                                          <p:attrName>ppt_h</p:attrName>
                                        </p:attrNameLst>
                                      </p:cBhvr>
                                      <p:tavLst>
                                        <p:tav tm="0">
                                          <p:val>
                                            <p:fltVal val="0"/>
                                          </p:val>
                                        </p:tav>
                                        <p:tav tm="100000">
                                          <p:val>
                                            <p:strVal val="#ppt_h"/>
                                          </p:val>
                                        </p:tav>
                                      </p:tavLst>
                                    </p:anim>
                                    <p:animEffect transition="in" filter="fade">
                                      <p:cBhvr>
                                        <p:cTn id="21" dur="400"/>
                                        <p:tgtEl>
                                          <p:spTgt spid="38"/>
                                        </p:tgtEl>
                                      </p:cBhvr>
                                    </p:animEffect>
                                  </p:childTnLst>
                                </p:cTn>
                              </p:par>
                            </p:childTnLst>
                          </p:cTn>
                        </p:par>
                        <p:par>
                          <p:cTn id="22" fill="hold">
                            <p:stCondLst>
                              <p:cond delay="1200"/>
                            </p:stCondLst>
                            <p:childTnLst>
                              <p:par>
                                <p:cTn id="23" presetID="53" presetClass="entr" presetSubtype="16" fill="hold" grpId="0" nodeType="afterEffect" nodePh="1">
                                  <p:stCondLst>
                                    <p:cond delay="0"/>
                                  </p:stCondLst>
                                  <p:endCondLst>
                                    <p:cond evt="begin" delay="0">
                                      <p:tn val="23"/>
                                    </p:cond>
                                  </p:endCondLst>
                                  <p:childTnLst>
                                    <p:set>
                                      <p:cBhvr>
                                        <p:cTn id="24" dur="1" fill="hold">
                                          <p:stCondLst>
                                            <p:cond delay="0"/>
                                          </p:stCondLst>
                                        </p:cTn>
                                        <p:tgtEl>
                                          <p:spTgt spid="48"/>
                                        </p:tgtEl>
                                        <p:attrNameLst>
                                          <p:attrName>style.visibility</p:attrName>
                                        </p:attrNameLst>
                                      </p:cBhvr>
                                      <p:to>
                                        <p:strVal val="visible"/>
                                      </p:to>
                                    </p:set>
                                    <p:anim calcmode="lin" valueType="num">
                                      <p:cBhvr>
                                        <p:cTn id="25" dur="400" fill="hold"/>
                                        <p:tgtEl>
                                          <p:spTgt spid="48"/>
                                        </p:tgtEl>
                                        <p:attrNameLst>
                                          <p:attrName>ppt_w</p:attrName>
                                        </p:attrNameLst>
                                      </p:cBhvr>
                                      <p:tavLst>
                                        <p:tav tm="0">
                                          <p:val>
                                            <p:fltVal val="0"/>
                                          </p:val>
                                        </p:tav>
                                        <p:tav tm="100000">
                                          <p:val>
                                            <p:strVal val="#ppt_w"/>
                                          </p:val>
                                        </p:tav>
                                      </p:tavLst>
                                    </p:anim>
                                    <p:anim calcmode="lin" valueType="num">
                                      <p:cBhvr>
                                        <p:cTn id="26" dur="400" fill="hold"/>
                                        <p:tgtEl>
                                          <p:spTgt spid="48"/>
                                        </p:tgtEl>
                                        <p:attrNameLst>
                                          <p:attrName>ppt_h</p:attrName>
                                        </p:attrNameLst>
                                      </p:cBhvr>
                                      <p:tavLst>
                                        <p:tav tm="0">
                                          <p:val>
                                            <p:fltVal val="0"/>
                                          </p:val>
                                        </p:tav>
                                        <p:tav tm="100000">
                                          <p:val>
                                            <p:strVal val="#ppt_h"/>
                                          </p:val>
                                        </p:tav>
                                      </p:tavLst>
                                    </p:anim>
                                    <p:animEffect transition="in" filter="fade">
                                      <p:cBhvr>
                                        <p:cTn id="27" dur="400"/>
                                        <p:tgtEl>
                                          <p:spTgt spid="48"/>
                                        </p:tgtEl>
                                      </p:cBhvr>
                                    </p:animEffect>
                                  </p:childTnLst>
                                </p:cTn>
                              </p:par>
                            </p:childTnLst>
                          </p:cTn>
                        </p:par>
                        <p:par>
                          <p:cTn id="28" fill="hold">
                            <p:stCondLst>
                              <p:cond delay="1600"/>
                            </p:stCondLst>
                            <p:childTnLst>
                              <p:par>
                                <p:cTn id="29" presetID="53" presetClass="entr" presetSubtype="16" fill="hold" grpId="0" nodeType="afterEffect" nodePh="1">
                                  <p:stCondLst>
                                    <p:cond delay="0"/>
                                  </p:stCondLst>
                                  <p:endCondLst>
                                    <p:cond evt="begin" delay="0">
                                      <p:tn val="29"/>
                                    </p:cond>
                                  </p:endCondLst>
                                  <p:childTnLst>
                                    <p:set>
                                      <p:cBhvr>
                                        <p:cTn id="30" dur="1" fill="hold">
                                          <p:stCondLst>
                                            <p:cond delay="0"/>
                                          </p:stCondLst>
                                        </p:cTn>
                                        <p:tgtEl>
                                          <p:spTgt spid="49"/>
                                        </p:tgtEl>
                                        <p:attrNameLst>
                                          <p:attrName>style.visibility</p:attrName>
                                        </p:attrNameLst>
                                      </p:cBhvr>
                                      <p:to>
                                        <p:strVal val="visible"/>
                                      </p:to>
                                    </p:set>
                                    <p:anim calcmode="lin" valueType="num">
                                      <p:cBhvr>
                                        <p:cTn id="31" dur="400" fill="hold"/>
                                        <p:tgtEl>
                                          <p:spTgt spid="49"/>
                                        </p:tgtEl>
                                        <p:attrNameLst>
                                          <p:attrName>ppt_w</p:attrName>
                                        </p:attrNameLst>
                                      </p:cBhvr>
                                      <p:tavLst>
                                        <p:tav tm="0">
                                          <p:val>
                                            <p:fltVal val="0"/>
                                          </p:val>
                                        </p:tav>
                                        <p:tav tm="100000">
                                          <p:val>
                                            <p:strVal val="#ppt_w"/>
                                          </p:val>
                                        </p:tav>
                                      </p:tavLst>
                                    </p:anim>
                                    <p:anim calcmode="lin" valueType="num">
                                      <p:cBhvr>
                                        <p:cTn id="32" dur="400" fill="hold"/>
                                        <p:tgtEl>
                                          <p:spTgt spid="49"/>
                                        </p:tgtEl>
                                        <p:attrNameLst>
                                          <p:attrName>ppt_h</p:attrName>
                                        </p:attrNameLst>
                                      </p:cBhvr>
                                      <p:tavLst>
                                        <p:tav tm="0">
                                          <p:val>
                                            <p:fltVal val="0"/>
                                          </p:val>
                                        </p:tav>
                                        <p:tav tm="100000">
                                          <p:val>
                                            <p:strVal val="#ppt_h"/>
                                          </p:val>
                                        </p:tav>
                                      </p:tavLst>
                                    </p:anim>
                                    <p:animEffect transition="in" filter="fade">
                                      <p:cBhvr>
                                        <p:cTn id="33" dur="400"/>
                                        <p:tgtEl>
                                          <p:spTgt spid="49"/>
                                        </p:tgtEl>
                                      </p:cBhvr>
                                    </p:animEffect>
                                  </p:childTnLst>
                                </p:cTn>
                              </p:par>
                            </p:childTnLst>
                          </p:cTn>
                        </p:par>
                        <p:par>
                          <p:cTn id="34" fill="hold">
                            <p:stCondLst>
                              <p:cond delay="2000"/>
                            </p:stCondLst>
                            <p:childTnLst>
                              <p:par>
                                <p:cTn id="35" presetID="53" presetClass="entr" presetSubtype="16" fill="hold" grpId="0" nodeType="afterEffect" nodePh="1">
                                  <p:stCondLst>
                                    <p:cond delay="0"/>
                                  </p:stCondLst>
                                  <p:endCondLst>
                                    <p:cond evt="begin" delay="0">
                                      <p:tn val="35"/>
                                    </p:cond>
                                  </p:endCondLst>
                                  <p:childTnLst>
                                    <p:set>
                                      <p:cBhvr>
                                        <p:cTn id="36" dur="1" fill="hold">
                                          <p:stCondLst>
                                            <p:cond delay="0"/>
                                          </p:stCondLst>
                                        </p:cTn>
                                        <p:tgtEl>
                                          <p:spTgt spid="39"/>
                                        </p:tgtEl>
                                        <p:attrNameLst>
                                          <p:attrName>style.visibility</p:attrName>
                                        </p:attrNameLst>
                                      </p:cBhvr>
                                      <p:to>
                                        <p:strVal val="visible"/>
                                      </p:to>
                                    </p:set>
                                    <p:anim calcmode="lin" valueType="num">
                                      <p:cBhvr>
                                        <p:cTn id="37" dur="400" fill="hold"/>
                                        <p:tgtEl>
                                          <p:spTgt spid="39"/>
                                        </p:tgtEl>
                                        <p:attrNameLst>
                                          <p:attrName>ppt_w</p:attrName>
                                        </p:attrNameLst>
                                      </p:cBhvr>
                                      <p:tavLst>
                                        <p:tav tm="0">
                                          <p:val>
                                            <p:fltVal val="0"/>
                                          </p:val>
                                        </p:tav>
                                        <p:tav tm="100000">
                                          <p:val>
                                            <p:strVal val="#ppt_w"/>
                                          </p:val>
                                        </p:tav>
                                      </p:tavLst>
                                    </p:anim>
                                    <p:anim calcmode="lin" valueType="num">
                                      <p:cBhvr>
                                        <p:cTn id="38" dur="400" fill="hold"/>
                                        <p:tgtEl>
                                          <p:spTgt spid="39"/>
                                        </p:tgtEl>
                                        <p:attrNameLst>
                                          <p:attrName>ppt_h</p:attrName>
                                        </p:attrNameLst>
                                      </p:cBhvr>
                                      <p:tavLst>
                                        <p:tav tm="0">
                                          <p:val>
                                            <p:fltVal val="0"/>
                                          </p:val>
                                        </p:tav>
                                        <p:tav tm="100000">
                                          <p:val>
                                            <p:strVal val="#ppt_h"/>
                                          </p:val>
                                        </p:tav>
                                      </p:tavLst>
                                    </p:anim>
                                    <p:animEffect transition="in" filter="fade">
                                      <p:cBhvr>
                                        <p:cTn id="39" dur="400"/>
                                        <p:tgtEl>
                                          <p:spTgt spid="39"/>
                                        </p:tgtEl>
                                      </p:cBhvr>
                                    </p:animEffect>
                                  </p:childTnLst>
                                </p:cTn>
                              </p:par>
                            </p:childTnLst>
                          </p:cTn>
                        </p:par>
                        <p:par>
                          <p:cTn id="40" fill="hold">
                            <p:stCondLst>
                              <p:cond delay="2400"/>
                            </p:stCondLst>
                            <p:childTnLst>
                              <p:par>
                                <p:cTn id="41" presetID="53" presetClass="entr" presetSubtype="16" fill="hold" grpId="0" nodeType="afterEffect" nodePh="1">
                                  <p:stCondLst>
                                    <p:cond delay="0"/>
                                  </p:stCondLst>
                                  <p:endCondLst>
                                    <p:cond evt="begin" delay="0">
                                      <p:tn val="41"/>
                                    </p:cond>
                                  </p:endCondLst>
                                  <p:childTnLst>
                                    <p:set>
                                      <p:cBhvr>
                                        <p:cTn id="42" dur="1" fill="hold">
                                          <p:stCondLst>
                                            <p:cond delay="0"/>
                                          </p:stCondLst>
                                        </p:cTn>
                                        <p:tgtEl>
                                          <p:spTgt spid="40"/>
                                        </p:tgtEl>
                                        <p:attrNameLst>
                                          <p:attrName>style.visibility</p:attrName>
                                        </p:attrNameLst>
                                      </p:cBhvr>
                                      <p:to>
                                        <p:strVal val="visible"/>
                                      </p:to>
                                    </p:set>
                                    <p:anim calcmode="lin" valueType="num">
                                      <p:cBhvr>
                                        <p:cTn id="43" dur="400" fill="hold"/>
                                        <p:tgtEl>
                                          <p:spTgt spid="40"/>
                                        </p:tgtEl>
                                        <p:attrNameLst>
                                          <p:attrName>ppt_w</p:attrName>
                                        </p:attrNameLst>
                                      </p:cBhvr>
                                      <p:tavLst>
                                        <p:tav tm="0">
                                          <p:val>
                                            <p:fltVal val="0"/>
                                          </p:val>
                                        </p:tav>
                                        <p:tav tm="100000">
                                          <p:val>
                                            <p:strVal val="#ppt_w"/>
                                          </p:val>
                                        </p:tav>
                                      </p:tavLst>
                                    </p:anim>
                                    <p:anim calcmode="lin" valueType="num">
                                      <p:cBhvr>
                                        <p:cTn id="44" dur="400" fill="hold"/>
                                        <p:tgtEl>
                                          <p:spTgt spid="40"/>
                                        </p:tgtEl>
                                        <p:attrNameLst>
                                          <p:attrName>ppt_h</p:attrName>
                                        </p:attrNameLst>
                                      </p:cBhvr>
                                      <p:tavLst>
                                        <p:tav tm="0">
                                          <p:val>
                                            <p:fltVal val="0"/>
                                          </p:val>
                                        </p:tav>
                                        <p:tav tm="100000">
                                          <p:val>
                                            <p:strVal val="#ppt_h"/>
                                          </p:val>
                                        </p:tav>
                                      </p:tavLst>
                                    </p:anim>
                                    <p:animEffect transition="in" filter="fade">
                                      <p:cBhvr>
                                        <p:cTn id="45" dur="400"/>
                                        <p:tgtEl>
                                          <p:spTgt spid="40"/>
                                        </p:tgtEl>
                                      </p:cBhvr>
                                    </p:animEffect>
                                  </p:childTnLst>
                                </p:cTn>
                              </p:par>
                            </p:childTnLst>
                          </p:cTn>
                        </p:par>
                        <p:par>
                          <p:cTn id="46" fill="hold">
                            <p:stCondLst>
                              <p:cond delay="2800"/>
                            </p:stCondLst>
                            <p:childTnLst>
                              <p:par>
                                <p:cTn id="47" presetID="53" presetClass="entr" presetSubtype="16" fill="hold" grpId="0" nodeType="afterEffect" nodePh="1">
                                  <p:stCondLst>
                                    <p:cond delay="0"/>
                                  </p:stCondLst>
                                  <p:endCondLst>
                                    <p:cond evt="begin" delay="0">
                                      <p:tn val="47"/>
                                    </p:cond>
                                  </p:endCondLst>
                                  <p:childTnLst>
                                    <p:set>
                                      <p:cBhvr>
                                        <p:cTn id="48" dur="1" fill="hold">
                                          <p:stCondLst>
                                            <p:cond delay="0"/>
                                          </p:stCondLst>
                                        </p:cTn>
                                        <p:tgtEl>
                                          <p:spTgt spid="41"/>
                                        </p:tgtEl>
                                        <p:attrNameLst>
                                          <p:attrName>style.visibility</p:attrName>
                                        </p:attrNameLst>
                                      </p:cBhvr>
                                      <p:to>
                                        <p:strVal val="visible"/>
                                      </p:to>
                                    </p:set>
                                    <p:anim calcmode="lin" valueType="num">
                                      <p:cBhvr>
                                        <p:cTn id="49" dur="400" fill="hold"/>
                                        <p:tgtEl>
                                          <p:spTgt spid="41"/>
                                        </p:tgtEl>
                                        <p:attrNameLst>
                                          <p:attrName>ppt_w</p:attrName>
                                        </p:attrNameLst>
                                      </p:cBhvr>
                                      <p:tavLst>
                                        <p:tav tm="0">
                                          <p:val>
                                            <p:fltVal val="0"/>
                                          </p:val>
                                        </p:tav>
                                        <p:tav tm="100000">
                                          <p:val>
                                            <p:strVal val="#ppt_w"/>
                                          </p:val>
                                        </p:tav>
                                      </p:tavLst>
                                    </p:anim>
                                    <p:anim calcmode="lin" valueType="num">
                                      <p:cBhvr>
                                        <p:cTn id="50" dur="400" fill="hold"/>
                                        <p:tgtEl>
                                          <p:spTgt spid="41"/>
                                        </p:tgtEl>
                                        <p:attrNameLst>
                                          <p:attrName>ppt_h</p:attrName>
                                        </p:attrNameLst>
                                      </p:cBhvr>
                                      <p:tavLst>
                                        <p:tav tm="0">
                                          <p:val>
                                            <p:fltVal val="0"/>
                                          </p:val>
                                        </p:tav>
                                        <p:tav tm="100000">
                                          <p:val>
                                            <p:strVal val="#ppt_h"/>
                                          </p:val>
                                        </p:tav>
                                      </p:tavLst>
                                    </p:anim>
                                    <p:animEffect transition="in" filter="fade">
                                      <p:cBhvr>
                                        <p:cTn id="51" dur="400"/>
                                        <p:tgtEl>
                                          <p:spTgt spid="41"/>
                                        </p:tgtEl>
                                      </p:cBhvr>
                                    </p:animEffect>
                                  </p:childTnLst>
                                </p:cTn>
                              </p:par>
                            </p:childTnLst>
                          </p:cTn>
                        </p:par>
                        <p:par>
                          <p:cTn id="52" fill="hold">
                            <p:stCondLst>
                              <p:cond delay="3200"/>
                            </p:stCondLst>
                            <p:childTnLst>
                              <p:par>
                                <p:cTn id="53" presetID="53" presetClass="entr" presetSubtype="16" fill="hold" grpId="0" nodeType="afterEffect" nodePh="1">
                                  <p:stCondLst>
                                    <p:cond delay="0"/>
                                  </p:stCondLst>
                                  <p:endCondLst>
                                    <p:cond evt="begin" delay="0">
                                      <p:tn val="53"/>
                                    </p:cond>
                                  </p:endCondLst>
                                  <p:childTnLst>
                                    <p:set>
                                      <p:cBhvr>
                                        <p:cTn id="54" dur="1" fill="hold">
                                          <p:stCondLst>
                                            <p:cond delay="0"/>
                                          </p:stCondLst>
                                        </p:cTn>
                                        <p:tgtEl>
                                          <p:spTgt spid="51"/>
                                        </p:tgtEl>
                                        <p:attrNameLst>
                                          <p:attrName>style.visibility</p:attrName>
                                        </p:attrNameLst>
                                      </p:cBhvr>
                                      <p:to>
                                        <p:strVal val="visible"/>
                                      </p:to>
                                    </p:set>
                                    <p:anim calcmode="lin" valueType="num">
                                      <p:cBhvr>
                                        <p:cTn id="55" dur="400" fill="hold"/>
                                        <p:tgtEl>
                                          <p:spTgt spid="51"/>
                                        </p:tgtEl>
                                        <p:attrNameLst>
                                          <p:attrName>ppt_w</p:attrName>
                                        </p:attrNameLst>
                                      </p:cBhvr>
                                      <p:tavLst>
                                        <p:tav tm="0">
                                          <p:val>
                                            <p:fltVal val="0"/>
                                          </p:val>
                                        </p:tav>
                                        <p:tav tm="100000">
                                          <p:val>
                                            <p:strVal val="#ppt_w"/>
                                          </p:val>
                                        </p:tav>
                                      </p:tavLst>
                                    </p:anim>
                                    <p:anim calcmode="lin" valueType="num">
                                      <p:cBhvr>
                                        <p:cTn id="56" dur="400" fill="hold"/>
                                        <p:tgtEl>
                                          <p:spTgt spid="51"/>
                                        </p:tgtEl>
                                        <p:attrNameLst>
                                          <p:attrName>ppt_h</p:attrName>
                                        </p:attrNameLst>
                                      </p:cBhvr>
                                      <p:tavLst>
                                        <p:tav tm="0">
                                          <p:val>
                                            <p:fltVal val="0"/>
                                          </p:val>
                                        </p:tav>
                                        <p:tav tm="100000">
                                          <p:val>
                                            <p:strVal val="#ppt_h"/>
                                          </p:val>
                                        </p:tav>
                                      </p:tavLst>
                                    </p:anim>
                                    <p:animEffect transition="in" filter="fade">
                                      <p:cBhvr>
                                        <p:cTn id="57" dur="400"/>
                                        <p:tgtEl>
                                          <p:spTgt spid="51"/>
                                        </p:tgtEl>
                                      </p:cBhvr>
                                    </p:animEffect>
                                  </p:childTnLst>
                                </p:cTn>
                              </p:par>
                            </p:childTnLst>
                          </p:cTn>
                        </p:par>
                        <p:par>
                          <p:cTn id="58" fill="hold">
                            <p:stCondLst>
                              <p:cond delay="3600"/>
                            </p:stCondLst>
                            <p:childTnLst>
                              <p:par>
                                <p:cTn id="59" presetID="53" presetClass="entr" presetSubtype="16" fill="hold" grpId="0" nodeType="afterEffect" nodePh="1">
                                  <p:stCondLst>
                                    <p:cond delay="0"/>
                                  </p:stCondLst>
                                  <p:endCondLst>
                                    <p:cond evt="begin" delay="0">
                                      <p:tn val="59"/>
                                    </p:cond>
                                  </p:endCondLst>
                                  <p:childTnLst>
                                    <p:set>
                                      <p:cBhvr>
                                        <p:cTn id="60" dur="1" fill="hold">
                                          <p:stCondLst>
                                            <p:cond delay="0"/>
                                          </p:stCondLst>
                                        </p:cTn>
                                        <p:tgtEl>
                                          <p:spTgt spid="52"/>
                                        </p:tgtEl>
                                        <p:attrNameLst>
                                          <p:attrName>style.visibility</p:attrName>
                                        </p:attrNameLst>
                                      </p:cBhvr>
                                      <p:to>
                                        <p:strVal val="visible"/>
                                      </p:to>
                                    </p:set>
                                    <p:anim calcmode="lin" valueType="num">
                                      <p:cBhvr>
                                        <p:cTn id="61" dur="400" fill="hold"/>
                                        <p:tgtEl>
                                          <p:spTgt spid="52"/>
                                        </p:tgtEl>
                                        <p:attrNameLst>
                                          <p:attrName>ppt_w</p:attrName>
                                        </p:attrNameLst>
                                      </p:cBhvr>
                                      <p:tavLst>
                                        <p:tav tm="0">
                                          <p:val>
                                            <p:fltVal val="0"/>
                                          </p:val>
                                        </p:tav>
                                        <p:tav tm="100000">
                                          <p:val>
                                            <p:strVal val="#ppt_w"/>
                                          </p:val>
                                        </p:tav>
                                      </p:tavLst>
                                    </p:anim>
                                    <p:anim calcmode="lin" valueType="num">
                                      <p:cBhvr>
                                        <p:cTn id="62" dur="400" fill="hold"/>
                                        <p:tgtEl>
                                          <p:spTgt spid="52"/>
                                        </p:tgtEl>
                                        <p:attrNameLst>
                                          <p:attrName>ppt_h</p:attrName>
                                        </p:attrNameLst>
                                      </p:cBhvr>
                                      <p:tavLst>
                                        <p:tav tm="0">
                                          <p:val>
                                            <p:fltVal val="0"/>
                                          </p:val>
                                        </p:tav>
                                        <p:tav tm="100000">
                                          <p:val>
                                            <p:strVal val="#ppt_h"/>
                                          </p:val>
                                        </p:tav>
                                      </p:tavLst>
                                    </p:anim>
                                    <p:animEffect transition="in" filter="fade">
                                      <p:cBhvr>
                                        <p:cTn id="63" dur="400"/>
                                        <p:tgtEl>
                                          <p:spTgt spid="52"/>
                                        </p:tgtEl>
                                      </p:cBhvr>
                                    </p:animEffect>
                                  </p:childTnLst>
                                </p:cTn>
                              </p:par>
                            </p:childTnLst>
                          </p:cTn>
                        </p:par>
                        <p:par>
                          <p:cTn id="64" fill="hold">
                            <p:stCondLst>
                              <p:cond delay="4000"/>
                            </p:stCondLst>
                            <p:childTnLst>
                              <p:par>
                                <p:cTn id="65" presetID="53" presetClass="entr" presetSubtype="16" fill="hold" grpId="0" nodeType="afterEffect" nodePh="1">
                                  <p:stCondLst>
                                    <p:cond delay="0"/>
                                  </p:stCondLst>
                                  <p:endCondLst>
                                    <p:cond evt="begin" delay="0">
                                      <p:tn val="65"/>
                                    </p:cond>
                                  </p:endCondLst>
                                  <p:childTnLst>
                                    <p:set>
                                      <p:cBhvr>
                                        <p:cTn id="66" dur="1" fill="hold">
                                          <p:stCondLst>
                                            <p:cond delay="0"/>
                                          </p:stCondLst>
                                        </p:cTn>
                                        <p:tgtEl>
                                          <p:spTgt spid="50"/>
                                        </p:tgtEl>
                                        <p:attrNameLst>
                                          <p:attrName>style.visibility</p:attrName>
                                        </p:attrNameLst>
                                      </p:cBhvr>
                                      <p:to>
                                        <p:strVal val="visible"/>
                                      </p:to>
                                    </p:set>
                                    <p:anim calcmode="lin" valueType="num">
                                      <p:cBhvr>
                                        <p:cTn id="67" dur="400" fill="hold"/>
                                        <p:tgtEl>
                                          <p:spTgt spid="50"/>
                                        </p:tgtEl>
                                        <p:attrNameLst>
                                          <p:attrName>ppt_w</p:attrName>
                                        </p:attrNameLst>
                                      </p:cBhvr>
                                      <p:tavLst>
                                        <p:tav tm="0">
                                          <p:val>
                                            <p:fltVal val="0"/>
                                          </p:val>
                                        </p:tav>
                                        <p:tav tm="100000">
                                          <p:val>
                                            <p:strVal val="#ppt_w"/>
                                          </p:val>
                                        </p:tav>
                                      </p:tavLst>
                                    </p:anim>
                                    <p:anim calcmode="lin" valueType="num">
                                      <p:cBhvr>
                                        <p:cTn id="68" dur="400" fill="hold"/>
                                        <p:tgtEl>
                                          <p:spTgt spid="50"/>
                                        </p:tgtEl>
                                        <p:attrNameLst>
                                          <p:attrName>ppt_h</p:attrName>
                                        </p:attrNameLst>
                                      </p:cBhvr>
                                      <p:tavLst>
                                        <p:tav tm="0">
                                          <p:val>
                                            <p:fltVal val="0"/>
                                          </p:val>
                                        </p:tav>
                                        <p:tav tm="100000">
                                          <p:val>
                                            <p:strVal val="#ppt_h"/>
                                          </p:val>
                                        </p:tav>
                                      </p:tavLst>
                                    </p:anim>
                                    <p:animEffect transition="in" filter="fade">
                                      <p:cBhvr>
                                        <p:cTn id="69" dur="400"/>
                                        <p:tgtEl>
                                          <p:spTgt spid="50"/>
                                        </p:tgtEl>
                                      </p:cBhvr>
                                    </p:animEffect>
                                  </p:childTnLst>
                                </p:cTn>
                              </p:par>
                            </p:childTnLst>
                          </p:cTn>
                        </p:par>
                        <p:par>
                          <p:cTn id="70" fill="hold">
                            <p:stCondLst>
                              <p:cond delay="4400"/>
                            </p:stCondLst>
                            <p:childTnLst>
                              <p:par>
                                <p:cTn id="71" presetID="53" presetClass="entr" presetSubtype="16" fill="hold" grpId="0" nodeType="afterEffect" nodePh="1">
                                  <p:stCondLst>
                                    <p:cond delay="0"/>
                                  </p:stCondLst>
                                  <p:endCondLst>
                                    <p:cond evt="begin" delay="0">
                                      <p:tn val="71"/>
                                    </p:cond>
                                  </p:endCondLst>
                                  <p:childTnLst>
                                    <p:set>
                                      <p:cBhvr>
                                        <p:cTn id="72" dur="1" fill="hold">
                                          <p:stCondLst>
                                            <p:cond delay="0"/>
                                          </p:stCondLst>
                                        </p:cTn>
                                        <p:tgtEl>
                                          <p:spTgt spid="42"/>
                                        </p:tgtEl>
                                        <p:attrNameLst>
                                          <p:attrName>style.visibility</p:attrName>
                                        </p:attrNameLst>
                                      </p:cBhvr>
                                      <p:to>
                                        <p:strVal val="visible"/>
                                      </p:to>
                                    </p:set>
                                    <p:anim calcmode="lin" valueType="num">
                                      <p:cBhvr>
                                        <p:cTn id="73" dur="400" fill="hold"/>
                                        <p:tgtEl>
                                          <p:spTgt spid="42"/>
                                        </p:tgtEl>
                                        <p:attrNameLst>
                                          <p:attrName>ppt_w</p:attrName>
                                        </p:attrNameLst>
                                      </p:cBhvr>
                                      <p:tavLst>
                                        <p:tav tm="0">
                                          <p:val>
                                            <p:fltVal val="0"/>
                                          </p:val>
                                        </p:tav>
                                        <p:tav tm="100000">
                                          <p:val>
                                            <p:strVal val="#ppt_w"/>
                                          </p:val>
                                        </p:tav>
                                      </p:tavLst>
                                    </p:anim>
                                    <p:anim calcmode="lin" valueType="num">
                                      <p:cBhvr>
                                        <p:cTn id="74" dur="400" fill="hold"/>
                                        <p:tgtEl>
                                          <p:spTgt spid="42"/>
                                        </p:tgtEl>
                                        <p:attrNameLst>
                                          <p:attrName>ppt_h</p:attrName>
                                        </p:attrNameLst>
                                      </p:cBhvr>
                                      <p:tavLst>
                                        <p:tav tm="0">
                                          <p:val>
                                            <p:fltVal val="0"/>
                                          </p:val>
                                        </p:tav>
                                        <p:tav tm="100000">
                                          <p:val>
                                            <p:strVal val="#ppt_h"/>
                                          </p:val>
                                        </p:tav>
                                      </p:tavLst>
                                    </p:anim>
                                    <p:animEffect transition="in" filter="fade">
                                      <p:cBhvr>
                                        <p:cTn id="75" dur="400"/>
                                        <p:tgtEl>
                                          <p:spTgt spid="42"/>
                                        </p:tgtEl>
                                      </p:cBhvr>
                                    </p:animEffect>
                                  </p:childTnLst>
                                </p:cTn>
                              </p:par>
                            </p:childTnLst>
                          </p:cTn>
                        </p:par>
                        <p:par>
                          <p:cTn id="76" fill="hold">
                            <p:stCondLst>
                              <p:cond delay="4800"/>
                            </p:stCondLst>
                            <p:childTnLst>
                              <p:par>
                                <p:cTn id="77" presetID="53" presetClass="entr" presetSubtype="16" fill="hold" grpId="0" nodeType="afterEffect" nodePh="1">
                                  <p:stCondLst>
                                    <p:cond delay="0"/>
                                  </p:stCondLst>
                                  <p:endCondLst>
                                    <p:cond evt="begin" delay="0">
                                      <p:tn val="77"/>
                                    </p:cond>
                                  </p:endCondLst>
                                  <p:childTnLst>
                                    <p:set>
                                      <p:cBhvr>
                                        <p:cTn id="78" dur="1" fill="hold">
                                          <p:stCondLst>
                                            <p:cond delay="0"/>
                                          </p:stCondLst>
                                        </p:cTn>
                                        <p:tgtEl>
                                          <p:spTgt spid="43"/>
                                        </p:tgtEl>
                                        <p:attrNameLst>
                                          <p:attrName>style.visibility</p:attrName>
                                        </p:attrNameLst>
                                      </p:cBhvr>
                                      <p:to>
                                        <p:strVal val="visible"/>
                                      </p:to>
                                    </p:set>
                                    <p:anim calcmode="lin" valueType="num">
                                      <p:cBhvr>
                                        <p:cTn id="79" dur="400" fill="hold"/>
                                        <p:tgtEl>
                                          <p:spTgt spid="43"/>
                                        </p:tgtEl>
                                        <p:attrNameLst>
                                          <p:attrName>ppt_w</p:attrName>
                                        </p:attrNameLst>
                                      </p:cBhvr>
                                      <p:tavLst>
                                        <p:tav tm="0">
                                          <p:val>
                                            <p:fltVal val="0"/>
                                          </p:val>
                                        </p:tav>
                                        <p:tav tm="100000">
                                          <p:val>
                                            <p:strVal val="#ppt_w"/>
                                          </p:val>
                                        </p:tav>
                                      </p:tavLst>
                                    </p:anim>
                                    <p:anim calcmode="lin" valueType="num">
                                      <p:cBhvr>
                                        <p:cTn id="80" dur="400" fill="hold"/>
                                        <p:tgtEl>
                                          <p:spTgt spid="43"/>
                                        </p:tgtEl>
                                        <p:attrNameLst>
                                          <p:attrName>ppt_h</p:attrName>
                                        </p:attrNameLst>
                                      </p:cBhvr>
                                      <p:tavLst>
                                        <p:tav tm="0">
                                          <p:val>
                                            <p:fltVal val="0"/>
                                          </p:val>
                                        </p:tav>
                                        <p:tav tm="100000">
                                          <p:val>
                                            <p:strVal val="#ppt_h"/>
                                          </p:val>
                                        </p:tav>
                                      </p:tavLst>
                                    </p:anim>
                                    <p:animEffect transition="in" filter="fade">
                                      <p:cBhvr>
                                        <p:cTn id="81" dur="400"/>
                                        <p:tgtEl>
                                          <p:spTgt spid="43"/>
                                        </p:tgtEl>
                                      </p:cBhvr>
                                    </p:animEffect>
                                  </p:childTnLst>
                                </p:cTn>
                              </p:par>
                            </p:childTnLst>
                          </p:cTn>
                        </p:par>
                        <p:par>
                          <p:cTn id="82" fill="hold">
                            <p:stCondLst>
                              <p:cond delay="5200"/>
                            </p:stCondLst>
                            <p:childTnLst>
                              <p:par>
                                <p:cTn id="83" presetID="53" presetClass="entr" presetSubtype="16" fill="hold" grpId="0" nodeType="afterEffect" nodePh="1">
                                  <p:stCondLst>
                                    <p:cond delay="0"/>
                                  </p:stCondLst>
                                  <p:endCondLst>
                                    <p:cond evt="begin" delay="0">
                                      <p:tn val="83"/>
                                    </p:cond>
                                  </p:endCondLst>
                                  <p:childTnLst>
                                    <p:set>
                                      <p:cBhvr>
                                        <p:cTn id="84" dur="1" fill="hold">
                                          <p:stCondLst>
                                            <p:cond delay="0"/>
                                          </p:stCondLst>
                                        </p:cTn>
                                        <p:tgtEl>
                                          <p:spTgt spid="44"/>
                                        </p:tgtEl>
                                        <p:attrNameLst>
                                          <p:attrName>style.visibility</p:attrName>
                                        </p:attrNameLst>
                                      </p:cBhvr>
                                      <p:to>
                                        <p:strVal val="visible"/>
                                      </p:to>
                                    </p:set>
                                    <p:anim calcmode="lin" valueType="num">
                                      <p:cBhvr>
                                        <p:cTn id="85" dur="400" fill="hold"/>
                                        <p:tgtEl>
                                          <p:spTgt spid="44"/>
                                        </p:tgtEl>
                                        <p:attrNameLst>
                                          <p:attrName>ppt_w</p:attrName>
                                        </p:attrNameLst>
                                      </p:cBhvr>
                                      <p:tavLst>
                                        <p:tav tm="0">
                                          <p:val>
                                            <p:fltVal val="0"/>
                                          </p:val>
                                        </p:tav>
                                        <p:tav tm="100000">
                                          <p:val>
                                            <p:strVal val="#ppt_w"/>
                                          </p:val>
                                        </p:tav>
                                      </p:tavLst>
                                    </p:anim>
                                    <p:anim calcmode="lin" valueType="num">
                                      <p:cBhvr>
                                        <p:cTn id="86" dur="400" fill="hold"/>
                                        <p:tgtEl>
                                          <p:spTgt spid="44"/>
                                        </p:tgtEl>
                                        <p:attrNameLst>
                                          <p:attrName>ppt_h</p:attrName>
                                        </p:attrNameLst>
                                      </p:cBhvr>
                                      <p:tavLst>
                                        <p:tav tm="0">
                                          <p:val>
                                            <p:fltVal val="0"/>
                                          </p:val>
                                        </p:tav>
                                        <p:tav tm="100000">
                                          <p:val>
                                            <p:strVal val="#ppt_h"/>
                                          </p:val>
                                        </p:tav>
                                      </p:tavLst>
                                    </p:anim>
                                    <p:animEffect transition="in" filter="fade">
                                      <p:cBhvr>
                                        <p:cTn id="87" dur="400"/>
                                        <p:tgtEl>
                                          <p:spTgt spid="44"/>
                                        </p:tgtEl>
                                      </p:cBhvr>
                                    </p:animEffect>
                                  </p:childTnLst>
                                </p:cTn>
                              </p:par>
                            </p:childTnLst>
                          </p:cTn>
                        </p:par>
                        <p:par>
                          <p:cTn id="88" fill="hold">
                            <p:stCondLst>
                              <p:cond delay="5600"/>
                            </p:stCondLst>
                            <p:childTnLst>
                              <p:par>
                                <p:cTn id="89" presetID="53" presetClass="entr" presetSubtype="16" fill="hold" grpId="0" nodeType="afterEffect" nodePh="1">
                                  <p:stCondLst>
                                    <p:cond delay="0"/>
                                  </p:stCondLst>
                                  <p:endCondLst>
                                    <p:cond evt="begin" delay="0">
                                      <p:tn val="89"/>
                                    </p:cond>
                                  </p:endCondLst>
                                  <p:childTnLst>
                                    <p:set>
                                      <p:cBhvr>
                                        <p:cTn id="90" dur="1" fill="hold">
                                          <p:stCondLst>
                                            <p:cond delay="0"/>
                                          </p:stCondLst>
                                        </p:cTn>
                                        <p:tgtEl>
                                          <p:spTgt spid="54"/>
                                        </p:tgtEl>
                                        <p:attrNameLst>
                                          <p:attrName>style.visibility</p:attrName>
                                        </p:attrNameLst>
                                      </p:cBhvr>
                                      <p:to>
                                        <p:strVal val="visible"/>
                                      </p:to>
                                    </p:set>
                                    <p:anim calcmode="lin" valueType="num">
                                      <p:cBhvr>
                                        <p:cTn id="91" dur="400" fill="hold"/>
                                        <p:tgtEl>
                                          <p:spTgt spid="54"/>
                                        </p:tgtEl>
                                        <p:attrNameLst>
                                          <p:attrName>ppt_w</p:attrName>
                                        </p:attrNameLst>
                                      </p:cBhvr>
                                      <p:tavLst>
                                        <p:tav tm="0">
                                          <p:val>
                                            <p:fltVal val="0"/>
                                          </p:val>
                                        </p:tav>
                                        <p:tav tm="100000">
                                          <p:val>
                                            <p:strVal val="#ppt_w"/>
                                          </p:val>
                                        </p:tav>
                                      </p:tavLst>
                                    </p:anim>
                                    <p:anim calcmode="lin" valueType="num">
                                      <p:cBhvr>
                                        <p:cTn id="92" dur="400" fill="hold"/>
                                        <p:tgtEl>
                                          <p:spTgt spid="54"/>
                                        </p:tgtEl>
                                        <p:attrNameLst>
                                          <p:attrName>ppt_h</p:attrName>
                                        </p:attrNameLst>
                                      </p:cBhvr>
                                      <p:tavLst>
                                        <p:tav tm="0">
                                          <p:val>
                                            <p:fltVal val="0"/>
                                          </p:val>
                                        </p:tav>
                                        <p:tav tm="100000">
                                          <p:val>
                                            <p:strVal val="#ppt_h"/>
                                          </p:val>
                                        </p:tav>
                                      </p:tavLst>
                                    </p:anim>
                                    <p:animEffect transition="in" filter="fade">
                                      <p:cBhvr>
                                        <p:cTn id="93" dur="400"/>
                                        <p:tgtEl>
                                          <p:spTgt spid="54"/>
                                        </p:tgtEl>
                                      </p:cBhvr>
                                    </p:animEffect>
                                  </p:childTnLst>
                                </p:cTn>
                              </p:par>
                            </p:childTnLst>
                          </p:cTn>
                        </p:par>
                        <p:par>
                          <p:cTn id="94" fill="hold">
                            <p:stCondLst>
                              <p:cond delay="6000"/>
                            </p:stCondLst>
                            <p:childTnLst>
                              <p:par>
                                <p:cTn id="95" presetID="53" presetClass="entr" presetSubtype="16" fill="hold" grpId="0" nodeType="afterEffect" nodePh="1">
                                  <p:stCondLst>
                                    <p:cond delay="0"/>
                                  </p:stCondLst>
                                  <p:endCondLst>
                                    <p:cond evt="begin" delay="0">
                                      <p:tn val="95"/>
                                    </p:cond>
                                  </p:endCondLst>
                                  <p:childTnLst>
                                    <p:set>
                                      <p:cBhvr>
                                        <p:cTn id="96" dur="1" fill="hold">
                                          <p:stCondLst>
                                            <p:cond delay="0"/>
                                          </p:stCondLst>
                                        </p:cTn>
                                        <p:tgtEl>
                                          <p:spTgt spid="53"/>
                                        </p:tgtEl>
                                        <p:attrNameLst>
                                          <p:attrName>style.visibility</p:attrName>
                                        </p:attrNameLst>
                                      </p:cBhvr>
                                      <p:to>
                                        <p:strVal val="visible"/>
                                      </p:to>
                                    </p:set>
                                    <p:anim calcmode="lin" valueType="num">
                                      <p:cBhvr>
                                        <p:cTn id="97" dur="400" fill="hold"/>
                                        <p:tgtEl>
                                          <p:spTgt spid="53"/>
                                        </p:tgtEl>
                                        <p:attrNameLst>
                                          <p:attrName>ppt_w</p:attrName>
                                        </p:attrNameLst>
                                      </p:cBhvr>
                                      <p:tavLst>
                                        <p:tav tm="0">
                                          <p:val>
                                            <p:fltVal val="0"/>
                                          </p:val>
                                        </p:tav>
                                        <p:tav tm="100000">
                                          <p:val>
                                            <p:strVal val="#ppt_w"/>
                                          </p:val>
                                        </p:tav>
                                      </p:tavLst>
                                    </p:anim>
                                    <p:anim calcmode="lin" valueType="num">
                                      <p:cBhvr>
                                        <p:cTn id="98" dur="400" fill="hold"/>
                                        <p:tgtEl>
                                          <p:spTgt spid="53"/>
                                        </p:tgtEl>
                                        <p:attrNameLst>
                                          <p:attrName>ppt_h</p:attrName>
                                        </p:attrNameLst>
                                      </p:cBhvr>
                                      <p:tavLst>
                                        <p:tav tm="0">
                                          <p:val>
                                            <p:fltVal val="0"/>
                                          </p:val>
                                        </p:tav>
                                        <p:tav tm="100000">
                                          <p:val>
                                            <p:strVal val="#ppt_h"/>
                                          </p:val>
                                        </p:tav>
                                      </p:tavLst>
                                    </p:anim>
                                    <p:animEffect transition="in" filter="fade">
                                      <p:cBhvr>
                                        <p:cTn id="99" dur="400"/>
                                        <p:tgtEl>
                                          <p:spTgt spid="53"/>
                                        </p:tgtEl>
                                      </p:cBhvr>
                                    </p:animEffect>
                                  </p:childTnLst>
                                </p:cTn>
                              </p:par>
                            </p:childTnLst>
                          </p:cTn>
                        </p:par>
                        <p:par>
                          <p:cTn id="100" fill="hold">
                            <p:stCondLst>
                              <p:cond delay="6400"/>
                            </p:stCondLst>
                            <p:childTnLst>
                              <p:par>
                                <p:cTn id="101" presetID="53" presetClass="entr" presetSubtype="16" fill="hold" grpId="0" nodeType="afterEffect" nodePh="1">
                                  <p:stCondLst>
                                    <p:cond delay="0"/>
                                  </p:stCondLst>
                                  <p:endCondLst>
                                    <p:cond evt="begin" delay="0">
                                      <p:tn val="101"/>
                                    </p:cond>
                                  </p:endCondLst>
                                  <p:childTnLst>
                                    <p:set>
                                      <p:cBhvr>
                                        <p:cTn id="102" dur="1" fill="hold">
                                          <p:stCondLst>
                                            <p:cond delay="0"/>
                                          </p:stCondLst>
                                        </p:cTn>
                                        <p:tgtEl>
                                          <p:spTgt spid="45"/>
                                        </p:tgtEl>
                                        <p:attrNameLst>
                                          <p:attrName>style.visibility</p:attrName>
                                        </p:attrNameLst>
                                      </p:cBhvr>
                                      <p:to>
                                        <p:strVal val="visible"/>
                                      </p:to>
                                    </p:set>
                                    <p:anim calcmode="lin" valueType="num">
                                      <p:cBhvr>
                                        <p:cTn id="103" dur="400" fill="hold"/>
                                        <p:tgtEl>
                                          <p:spTgt spid="45"/>
                                        </p:tgtEl>
                                        <p:attrNameLst>
                                          <p:attrName>ppt_w</p:attrName>
                                        </p:attrNameLst>
                                      </p:cBhvr>
                                      <p:tavLst>
                                        <p:tav tm="0">
                                          <p:val>
                                            <p:fltVal val="0"/>
                                          </p:val>
                                        </p:tav>
                                        <p:tav tm="100000">
                                          <p:val>
                                            <p:strVal val="#ppt_w"/>
                                          </p:val>
                                        </p:tav>
                                      </p:tavLst>
                                    </p:anim>
                                    <p:anim calcmode="lin" valueType="num">
                                      <p:cBhvr>
                                        <p:cTn id="104" dur="400" fill="hold"/>
                                        <p:tgtEl>
                                          <p:spTgt spid="45"/>
                                        </p:tgtEl>
                                        <p:attrNameLst>
                                          <p:attrName>ppt_h</p:attrName>
                                        </p:attrNameLst>
                                      </p:cBhvr>
                                      <p:tavLst>
                                        <p:tav tm="0">
                                          <p:val>
                                            <p:fltVal val="0"/>
                                          </p:val>
                                        </p:tav>
                                        <p:tav tm="100000">
                                          <p:val>
                                            <p:strVal val="#ppt_h"/>
                                          </p:val>
                                        </p:tav>
                                      </p:tavLst>
                                    </p:anim>
                                    <p:animEffect transition="in" filter="fade">
                                      <p:cBhvr>
                                        <p:cTn id="105" dur="400"/>
                                        <p:tgtEl>
                                          <p:spTgt spid="45"/>
                                        </p:tgtEl>
                                      </p:cBhvr>
                                    </p:animEffect>
                                  </p:childTnLst>
                                </p:cTn>
                              </p:par>
                            </p:childTnLst>
                          </p:cTn>
                        </p:par>
                        <p:par>
                          <p:cTn id="106" fill="hold">
                            <p:stCondLst>
                              <p:cond delay="6800"/>
                            </p:stCondLst>
                            <p:childTnLst>
                              <p:par>
                                <p:cTn id="107" presetID="53" presetClass="entr" presetSubtype="16" fill="hold" grpId="0" nodeType="afterEffect" nodePh="1">
                                  <p:stCondLst>
                                    <p:cond delay="0"/>
                                  </p:stCondLst>
                                  <p:endCondLst>
                                    <p:cond evt="begin" delay="0">
                                      <p:tn val="107"/>
                                    </p:cond>
                                  </p:endCondLst>
                                  <p:childTnLst>
                                    <p:set>
                                      <p:cBhvr>
                                        <p:cTn id="108" dur="1" fill="hold">
                                          <p:stCondLst>
                                            <p:cond delay="0"/>
                                          </p:stCondLst>
                                        </p:cTn>
                                        <p:tgtEl>
                                          <p:spTgt spid="46"/>
                                        </p:tgtEl>
                                        <p:attrNameLst>
                                          <p:attrName>style.visibility</p:attrName>
                                        </p:attrNameLst>
                                      </p:cBhvr>
                                      <p:to>
                                        <p:strVal val="visible"/>
                                      </p:to>
                                    </p:set>
                                    <p:anim calcmode="lin" valueType="num">
                                      <p:cBhvr>
                                        <p:cTn id="109" dur="400" fill="hold"/>
                                        <p:tgtEl>
                                          <p:spTgt spid="46"/>
                                        </p:tgtEl>
                                        <p:attrNameLst>
                                          <p:attrName>ppt_w</p:attrName>
                                        </p:attrNameLst>
                                      </p:cBhvr>
                                      <p:tavLst>
                                        <p:tav tm="0">
                                          <p:val>
                                            <p:fltVal val="0"/>
                                          </p:val>
                                        </p:tav>
                                        <p:tav tm="100000">
                                          <p:val>
                                            <p:strVal val="#ppt_w"/>
                                          </p:val>
                                        </p:tav>
                                      </p:tavLst>
                                    </p:anim>
                                    <p:anim calcmode="lin" valueType="num">
                                      <p:cBhvr>
                                        <p:cTn id="110" dur="400" fill="hold"/>
                                        <p:tgtEl>
                                          <p:spTgt spid="46"/>
                                        </p:tgtEl>
                                        <p:attrNameLst>
                                          <p:attrName>ppt_h</p:attrName>
                                        </p:attrNameLst>
                                      </p:cBhvr>
                                      <p:tavLst>
                                        <p:tav tm="0">
                                          <p:val>
                                            <p:fltVal val="0"/>
                                          </p:val>
                                        </p:tav>
                                        <p:tav tm="100000">
                                          <p:val>
                                            <p:strVal val="#ppt_h"/>
                                          </p:val>
                                        </p:tav>
                                      </p:tavLst>
                                    </p:anim>
                                    <p:animEffect transition="in" filter="fade">
                                      <p:cBhvr>
                                        <p:cTn id="111" dur="400"/>
                                        <p:tgtEl>
                                          <p:spTgt spid="46"/>
                                        </p:tgtEl>
                                      </p:cBhvr>
                                    </p:animEffect>
                                  </p:childTnLst>
                                </p:cTn>
                              </p:par>
                            </p:childTnLst>
                          </p:cTn>
                        </p:par>
                        <p:par>
                          <p:cTn id="112" fill="hold">
                            <p:stCondLst>
                              <p:cond delay="7200"/>
                            </p:stCondLst>
                            <p:childTnLst>
                              <p:par>
                                <p:cTn id="113" presetID="53" presetClass="entr" presetSubtype="16" fill="hold" grpId="0" nodeType="afterEffect" nodePh="1">
                                  <p:stCondLst>
                                    <p:cond delay="0"/>
                                  </p:stCondLst>
                                  <p:endCondLst>
                                    <p:cond evt="begin" delay="0">
                                      <p:tn val="113"/>
                                    </p:cond>
                                  </p:endCondLst>
                                  <p:childTnLst>
                                    <p:set>
                                      <p:cBhvr>
                                        <p:cTn id="114" dur="1" fill="hold">
                                          <p:stCondLst>
                                            <p:cond delay="0"/>
                                          </p:stCondLst>
                                        </p:cTn>
                                        <p:tgtEl>
                                          <p:spTgt spid="47"/>
                                        </p:tgtEl>
                                        <p:attrNameLst>
                                          <p:attrName>style.visibility</p:attrName>
                                        </p:attrNameLst>
                                      </p:cBhvr>
                                      <p:to>
                                        <p:strVal val="visible"/>
                                      </p:to>
                                    </p:set>
                                    <p:anim calcmode="lin" valueType="num">
                                      <p:cBhvr>
                                        <p:cTn id="115" dur="400" fill="hold"/>
                                        <p:tgtEl>
                                          <p:spTgt spid="47"/>
                                        </p:tgtEl>
                                        <p:attrNameLst>
                                          <p:attrName>ppt_w</p:attrName>
                                        </p:attrNameLst>
                                      </p:cBhvr>
                                      <p:tavLst>
                                        <p:tav tm="0">
                                          <p:val>
                                            <p:fltVal val="0"/>
                                          </p:val>
                                        </p:tav>
                                        <p:tav tm="100000">
                                          <p:val>
                                            <p:strVal val="#ppt_w"/>
                                          </p:val>
                                        </p:tav>
                                      </p:tavLst>
                                    </p:anim>
                                    <p:anim calcmode="lin" valueType="num">
                                      <p:cBhvr>
                                        <p:cTn id="116" dur="400" fill="hold"/>
                                        <p:tgtEl>
                                          <p:spTgt spid="47"/>
                                        </p:tgtEl>
                                        <p:attrNameLst>
                                          <p:attrName>ppt_h</p:attrName>
                                        </p:attrNameLst>
                                      </p:cBhvr>
                                      <p:tavLst>
                                        <p:tav tm="0">
                                          <p:val>
                                            <p:fltVal val="0"/>
                                          </p:val>
                                        </p:tav>
                                        <p:tav tm="100000">
                                          <p:val>
                                            <p:strVal val="#ppt_h"/>
                                          </p:val>
                                        </p:tav>
                                      </p:tavLst>
                                    </p:anim>
                                    <p:animEffect transition="in" filter="fade">
                                      <p:cBhvr>
                                        <p:cTn id="117" dur="400"/>
                                        <p:tgtEl>
                                          <p:spTgt spid="47"/>
                                        </p:tgtEl>
                                      </p:cBhvr>
                                    </p:animEffect>
                                  </p:childTnLst>
                                </p:cTn>
                              </p:par>
                            </p:childTnLst>
                          </p:cTn>
                        </p:par>
                        <p:par>
                          <p:cTn id="118" fill="hold">
                            <p:stCondLst>
                              <p:cond delay="7600"/>
                            </p:stCondLst>
                            <p:childTnLst>
                              <p:par>
                                <p:cTn id="119" presetID="53" presetClass="entr" presetSubtype="16" fill="hold" grpId="0" nodeType="afterEffect" nodePh="1">
                                  <p:stCondLst>
                                    <p:cond delay="0"/>
                                  </p:stCondLst>
                                  <p:endCondLst>
                                    <p:cond evt="begin" delay="0">
                                      <p:tn val="119"/>
                                    </p:cond>
                                  </p:endCondLst>
                                  <p:childTnLst>
                                    <p:set>
                                      <p:cBhvr>
                                        <p:cTn id="120" dur="1" fill="hold">
                                          <p:stCondLst>
                                            <p:cond delay="0"/>
                                          </p:stCondLst>
                                        </p:cTn>
                                        <p:tgtEl>
                                          <p:spTgt spid="57"/>
                                        </p:tgtEl>
                                        <p:attrNameLst>
                                          <p:attrName>style.visibility</p:attrName>
                                        </p:attrNameLst>
                                      </p:cBhvr>
                                      <p:to>
                                        <p:strVal val="visible"/>
                                      </p:to>
                                    </p:set>
                                    <p:anim calcmode="lin" valueType="num">
                                      <p:cBhvr>
                                        <p:cTn id="121" dur="400" fill="hold"/>
                                        <p:tgtEl>
                                          <p:spTgt spid="57"/>
                                        </p:tgtEl>
                                        <p:attrNameLst>
                                          <p:attrName>ppt_w</p:attrName>
                                        </p:attrNameLst>
                                      </p:cBhvr>
                                      <p:tavLst>
                                        <p:tav tm="0">
                                          <p:val>
                                            <p:fltVal val="0"/>
                                          </p:val>
                                        </p:tav>
                                        <p:tav tm="100000">
                                          <p:val>
                                            <p:strVal val="#ppt_w"/>
                                          </p:val>
                                        </p:tav>
                                      </p:tavLst>
                                    </p:anim>
                                    <p:anim calcmode="lin" valueType="num">
                                      <p:cBhvr>
                                        <p:cTn id="122" dur="400" fill="hold"/>
                                        <p:tgtEl>
                                          <p:spTgt spid="57"/>
                                        </p:tgtEl>
                                        <p:attrNameLst>
                                          <p:attrName>ppt_h</p:attrName>
                                        </p:attrNameLst>
                                      </p:cBhvr>
                                      <p:tavLst>
                                        <p:tav tm="0">
                                          <p:val>
                                            <p:fltVal val="0"/>
                                          </p:val>
                                        </p:tav>
                                        <p:tav tm="100000">
                                          <p:val>
                                            <p:strVal val="#ppt_h"/>
                                          </p:val>
                                        </p:tav>
                                      </p:tavLst>
                                    </p:anim>
                                    <p:animEffect transition="in" filter="fade">
                                      <p:cBhvr>
                                        <p:cTn id="123" dur="400"/>
                                        <p:tgtEl>
                                          <p:spTgt spid="57"/>
                                        </p:tgtEl>
                                      </p:cBhvr>
                                    </p:animEffect>
                                  </p:childTnLst>
                                </p:cTn>
                              </p:par>
                            </p:childTnLst>
                          </p:cTn>
                        </p:par>
                        <p:par>
                          <p:cTn id="124" fill="hold">
                            <p:stCondLst>
                              <p:cond delay="8000"/>
                            </p:stCondLst>
                            <p:childTnLst>
                              <p:par>
                                <p:cTn id="125" presetID="10" presetClass="entr" presetSubtype="0" fill="hold" grpId="0" nodeType="afterEffect">
                                  <p:stCondLst>
                                    <p:cond delay="0"/>
                                  </p:stCondLst>
                                  <p:childTnLst>
                                    <p:set>
                                      <p:cBhvr>
                                        <p:cTn id="126" dur="1" fill="hold">
                                          <p:stCondLst>
                                            <p:cond delay="0"/>
                                          </p:stCondLst>
                                        </p:cTn>
                                        <p:tgtEl>
                                          <p:spTgt spid="27">
                                            <p:txEl>
                                              <p:pRg st="0" end="0"/>
                                            </p:txEl>
                                          </p:spTgt>
                                        </p:tgtEl>
                                        <p:attrNameLst>
                                          <p:attrName>style.visibility</p:attrName>
                                        </p:attrNameLst>
                                      </p:cBhvr>
                                      <p:to>
                                        <p:strVal val="visible"/>
                                      </p:to>
                                    </p:set>
                                    <p:animEffect transition="in" filter="fade">
                                      <p:cBhvr>
                                        <p:cTn id="127" dur="500"/>
                                        <p:tgtEl>
                                          <p:spTgt spid="27">
                                            <p:txEl>
                                              <p:pRg st="0" end="0"/>
                                            </p:txEl>
                                          </p:spTgt>
                                        </p:tgtEl>
                                      </p:cBhvr>
                                    </p:animEffect>
                                  </p:childTnLst>
                                </p:cTn>
                              </p:par>
                            </p:childTnLst>
                          </p:cTn>
                        </p:par>
                        <p:par>
                          <p:cTn id="128" fill="hold">
                            <p:stCondLst>
                              <p:cond delay="8500"/>
                            </p:stCondLst>
                            <p:childTnLst>
                              <p:par>
                                <p:cTn id="129" presetID="10" presetClass="entr" presetSubtype="0" fill="hold" grpId="0" nodeType="afterEffect">
                                  <p:stCondLst>
                                    <p:cond delay="0"/>
                                  </p:stCondLst>
                                  <p:childTnLst>
                                    <p:set>
                                      <p:cBhvr>
                                        <p:cTn id="130" dur="1" fill="hold">
                                          <p:stCondLst>
                                            <p:cond delay="0"/>
                                          </p:stCondLst>
                                        </p:cTn>
                                        <p:tgtEl>
                                          <p:spTgt spid="28">
                                            <p:txEl>
                                              <p:pRg st="0" end="0"/>
                                            </p:txEl>
                                          </p:spTgt>
                                        </p:tgtEl>
                                        <p:attrNameLst>
                                          <p:attrName>style.visibility</p:attrName>
                                        </p:attrNameLst>
                                      </p:cBhvr>
                                      <p:to>
                                        <p:strVal val="visible"/>
                                      </p:to>
                                    </p:set>
                                    <p:animEffect transition="in" filter="fade">
                                      <p:cBhvr>
                                        <p:cTn id="131"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7" grpId="0"/>
      <p:bldP spid="27" grpId="0" build="p">
        <p:tmplLst>
          <p:tmpl lvl="1">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Lst>
  </p:timing>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ortfolio Three">
    <p:spTree>
      <p:nvGrpSpPr>
        <p:cNvPr id="1" name=""/>
        <p:cNvGrpSpPr/>
        <p:nvPr/>
      </p:nvGrpSpPr>
      <p:grpSpPr>
        <a:xfrm>
          <a:off x="0" y="0"/>
          <a:ext cx="0" cy="0"/>
          <a:chOff x="0" y="0"/>
          <a:chExt cx="0" cy="0"/>
        </a:xfrm>
      </p:grpSpPr>
      <p:sp>
        <p:nvSpPr>
          <p:cNvPr id="9" name="Rectangle 8"/>
          <p:cNvSpPr/>
          <p:nvPr/>
        </p:nvSpPr>
        <p:spPr>
          <a:xfrm>
            <a:off x="0" y="5070752"/>
            <a:ext cx="9144000" cy="130689"/>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91433" tIns="45716" rIns="91433" bIns="45716" rtlCol="0" anchor="ctr"/>
          <a:lstStyle/>
          <a:p>
            <a:pPr algn="ctr"/>
            <a:endParaRPr lang="en-US" sz="525" dirty="0"/>
          </a:p>
        </p:txBody>
      </p:sp>
      <p:sp>
        <p:nvSpPr>
          <p:cNvPr id="18" name="Picture Placeholder 13"/>
          <p:cNvSpPr>
            <a:spLocks noGrp="1"/>
          </p:cNvSpPr>
          <p:nvPr>
            <p:ph type="pic" sz="quarter" idx="10"/>
          </p:nvPr>
        </p:nvSpPr>
        <p:spPr>
          <a:xfrm>
            <a:off x="203018" y="1143000"/>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37" name="Picture Placeholder 13"/>
          <p:cNvSpPr>
            <a:spLocks noGrp="1"/>
          </p:cNvSpPr>
          <p:nvPr>
            <p:ph type="pic" sz="quarter" idx="15"/>
          </p:nvPr>
        </p:nvSpPr>
        <p:spPr>
          <a:xfrm>
            <a:off x="1077994" y="1143000"/>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38" name="Picture Placeholder 13"/>
          <p:cNvSpPr>
            <a:spLocks noGrp="1"/>
          </p:cNvSpPr>
          <p:nvPr>
            <p:ph type="pic" sz="quarter" idx="16"/>
          </p:nvPr>
        </p:nvSpPr>
        <p:spPr>
          <a:xfrm>
            <a:off x="1949704" y="1143000"/>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39" name="Picture Placeholder 13"/>
          <p:cNvSpPr>
            <a:spLocks noGrp="1"/>
          </p:cNvSpPr>
          <p:nvPr>
            <p:ph type="pic" sz="quarter" idx="17"/>
          </p:nvPr>
        </p:nvSpPr>
        <p:spPr>
          <a:xfrm>
            <a:off x="203018" y="2013925"/>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40" name="Picture Placeholder 13"/>
          <p:cNvSpPr>
            <a:spLocks noGrp="1"/>
          </p:cNvSpPr>
          <p:nvPr>
            <p:ph type="pic" sz="quarter" idx="18"/>
          </p:nvPr>
        </p:nvSpPr>
        <p:spPr>
          <a:xfrm>
            <a:off x="1077994" y="2013925"/>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41" name="Picture Placeholder 13"/>
          <p:cNvSpPr>
            <a:spLocks noGrp="1"/>
          </p:cNvSpPr>
          <p:nvPr>
            <p:ph type="pic" sz="quarter" idx="19"/>
          </p:nvPr>
        </p:nvSpPr>
        <p:spPr>
          <a:xfrm>
            <a:off x="1949704" y="2013925"/>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42" name="Picture Placeholder 13"/>
          <p:cNvSpPr>
            <a:spLocks noGrp="1"/>
          </p:cNvSpPr>
          <p:nvPr>
            <p:ph type="pic" sz="quarter" idx="20"/>
          </p:nvPr>
        </p:nvSpPr>
        <p:spPr>
          <a:xfrm>
            <a:off x="5438600" y="1123950"/>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43" name="Picture Placeholder 13"/>
          <p:cNvSpPr>
            <a:spLocks noGrp="1"/>
          </p:cNvSpPr>
          <p:nvPr>
            <p:ph type="pic" sz="quarter" idx="21"/>
          </p:nvPr>
        </p:nvSpPr>
        <p:spPr>
          <a:xfrm>
            <a:off x="6313576" y="1123950"/>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44" name="Picture Placeholder 13"/>
          <p:cNvSpPr>
            <a:spLocks noGrp="1"/>
          </p:cNvSpPr>
          <p:nvPr>
            <p:ph type="pic" sz="quarter" idx="22"/>
          </p:nvPr>
        </p:nvSpPr>
        <p:spPr>
          <a:xfrm>
            <a:off x="7185286" y="1123950"/>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45" name="Picture Placeholder 13"/>
          <p:cNvSpPr>
            <a:spLocks noGrp="1"/>
          </p:cNvSpPr>
          <p:nvPr>
            <p:ph type="pic" sz="quarter" idx="23"/>
          </p:nvPr>
        </p:nvSpPr>
        <p:spPr>
          <a:xfrm>
            <a:off x="5438600" y="1994875"/>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46" name="Picture Placeholder 13"/>
          <p:cNvSpPr>
            <a:spLocks noGrp="1"/>
          </p:cNvSpPr>
          <p:nvPr>
            <p:ph type="pic" sz="quarter" idx="24"/>
          </p:nvPr>
        </p:nvSpPr>
        <p:spPr>
          <a:xfrm>
            <a:off x="6313576" y="1994875"/>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47" name="Picture Placeholder 13"/>
          <p:cNvSpPr>
            <a:spLocks noGrp="1"/>
          </p:cNvSpPr>
          <p:nvPr>
            <p:ph type="pic" sz="quarter" idx="25"/>
          </p:nvPr>
        </p:nvSpPr>
        <p:spPr>
          <a:xfrm>
            <a:off x="7185286" y="1994875"/>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48" name="Picture Placeholder 13"/>
          <p:cNvSpPr>
            <a:spLocks noGrp="1"/>
          </p:cNvSpPr>
          <p:nvPr>
            <p:ph type="pic" sz="quarter" idx="26"/>
          </p:nvPr>
        </p:nvSpPr>
        <p:spPr>
          <a:xfrm>
            <a:off x="2820204" y="1143000"/>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49" name="Picture Placeholder 13"/>
          <p:cNvSpPr>
            <a:spLocks noGrp="1"/>
          </p:cNvSpPr>
          <p:nvPr>
            <p:ph type="pic" sz="quarter" idx="27"/>
          </p:nvPr>
        </p:nvSpPr>
        <p:spPr>
          <a:xfrm>
            <a:off x="3695180" y="1143000"/>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50" name="Picture Placeholder 13"/>
          <p:cNvSpPr>
            <a:spLocks noGrp="1"/>
          </p:cNvSpPr>
          <p:nvPr>
            <p:ph type="pic" sz="quarter" idx="28"/>
          </p:nvPr>
        </p:nvSpPr>
        <p:spPr>
          <a:xfrm>
            <a:off x="4566890" y="1143000"/>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51" name="Picture Placeholder 13"/>
          <p:cNvSpPr>
            <a:spLocks noGrp="1"/>
          </p:cNvSpPr>
          <p:nvPr>
            <p:ph type="pic" sz="quarter" idx="29"/>
          </p:nvPr>
        </p:nvSpPr>
        <p:spPr>
          <a:xfrm>
            <a:off x="2820204" y="2013925"/>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52" name="Picture Placeholder 13"/>
          <p:cNvSpPr>
            <a:spLocks noGrp="1"/>
          </p:cNvSpPr>
          <p:nvPr>
            <p:ph type="pic" sz="quarter" idx="30"/>
          </p:nvPr>
        </p:nvSpPr>
        <p:spPr>
          <a:xfrm>
            <a:off x="3695180" y="2013925"/>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53" name="Picture Placeholder 13"/>
          <p:cNvSpPr>
            <a:spLocks noGrp="1"/>
          </p:cNvSpPr>
          <p:nvPr>
            <p:ph type="pic" sz="quarter" idx="31"/>
          </p:nvPr>
        </p:nvSpPr>
        <p:spPr>
          <a:xfrm>
            <a:off x="4566890" y="2013925"/>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54" name="Picture Placeholder 13"/>
          <p:cNvSpPr>
            <a:spLocks noGrp="1"/>
          </p:cNvSpPr>
          <p:nvPr>
            <p:ph type="pic" sz="quarter" idx="32"/>
          </p:nvPr>
        </p:nvSpPr>
        <p:spPr>
          <a:xfrm>
            <a:off x="8055786" y="1123950"/>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57" name="Picture Placeholder 13"/>
          <p:cNvSpPr>
            <a:spLocks noGrp="1"/>
          </p:cNvSpPr>
          <p:nvPr>
            <p:ph type="pic" sz="quarter" idx="35"/>
          </p:nvPr>
        </p:nvSpPr>
        <p:spPr>
          <a:xfrm>
            <a:off x="8055786" y="1994875"/>
            <a:ext cx="859615" cy="858830"/>
          </a:xfrm>
          <a:effectLst/>
        </p:spPr>
        <p:txBody>
          <a:bodyPr rtlCol="0">
            <a:normAutofit/>
          </a:bodyPr>
          <a:lstStyle>
            <a:lvl1pPr marL="0" indent="0">
              <a:buNone/>
              <a:defRPr sz="1200">
                <a:ln>
                  <a:noFill/>
                </a:ln>
                <a:solidFill>
                  <a:schemeClr val="bg1">
                    <a:lumMod val="85000"/>
                  </a:schemeClr>
                </a:solidFill>
              </a:defRPr>
            </a:lvl1pPr>
          </a:lstStyle>
          <a:p>
            <a:pPr lvl="0"/>
            <a:r>
              <a:rPr lang="en-US" noProof="0" dirty="0"/>
              <a:t>Click icon to add picture</a:t>
            </a:r>
          </a:p>
        </p:txBody>
      </p:sp>
      <p:sp>
        <p:nvSpPr>
          <p:cNvPr id="35" name="Text Placeholder 10"/>
          <p:cNvSpPr>
            <a:spLocks noGrp="1"/>
          </p:cNvSpPr>
          <p:nvPr>
            <p:ph type="body" sz="quarter" idx="13"/>
          </p:nvPr>
        </p:nvSpPr>
        <p:spPr>
          <a:xfrm>
            <a:off x="172023" y="127748"/>
            <a:ext cx="7285075" cy="548307"/>
          </a:xfrm>
        </p:spPr>
        <p:txBody>
          <a:bodyPr>
            <a:noAutofit/>
          </a:bodyPr>
          <a:lstStyle>
            <a:lvl1pPr>
              <a:defRPr sz="2400">
                <a:solidFill>
                  <a:schemeClr val="bg2"/>
                </a:solidFill>
                <a:latin typeface="Raleway ExtraBold"/>
                <a:cs typeface="Raleway ExtraBold"/>
              </a:defRPr>
            </a:lvl1pPr>
            <a:lvl2pPr>
              <a:defRPr sz="2813">
                <a:solidFill>
                  <a:schemeClr val="accent2"/>
                </a:solidFill>
                <a:latin typeface="Lato Black"/>
                <a:cs typeface="Lato Black"/>
              </a:defRPr>
            </a:lvl2pPr>
            <a:lvl3pPr>
              <a:defRPr sz="2813">
                <a:solidFill>
                  <a:schemeClr val="accent2"/>
                </a:solidFill>
                <a:latin typeface="Lato Black"/>
                <a:cs typeface="Lato Black"/>
              </a:defRPr>
            </a:lvl3pPr>
            <a:lvl4pPr>
              <a:defRPr sz="2813">
                <a:solidFill>
                  <a:schemeClr val="accent2"/>
                </a:solidFill>
                <a:latin typeface="Lato Black"/>
                <a:cs typeface="Lato Black"/>
              </a:defRPr>
            </a:lvl4pPr>
            <a:lvl5pPr>
              <a:defRPr sz="2813">
                <a:solidFill>
                  <a:schemeClr val="accent2"/>
                </a:solidFill>
                <a:latin typeface="Lato Black"/>
                <a:cs typeface="Lato Black"/>
              </a:defRPr>
            </a:lvl5pPr>
          </a:lstStyle>
          <a:p>
            <a:pPr lvl="0"/>
            <a:r>
              <a:rPr lang="en-US"/>
              <a:t>Edit Master text styles</a:t>
            </a:r>
          </a:p>
        </p:txBody>
      </p:sp>
      <p:sp>
        <p:nvSpPr>
          <p:cNvPr id="36" name="Text Placeholder 18"/>
          <p:cNvSpPr>
            <a:spLocks noGrp="1"/>
          </p:cNvSpPr>
          <p:nvPr>
            <p:ph type="body" sz="quarter" idx="14"/>
          </p:nvPr>
        </p:nvSpPr>
        <p:spPr>
          <a:xfrm>
            <a:off x="172023" y="514350"/>
            <a:ext cx="7285038" cy="292100"/>
          </a:xfrm>
        </p:spPr>
        <p:txBody>
          <a:bodyPr>
            <a:noAutofit/>
          </a:bodyPr>
          <a:lstStyle>
            <a:lvl1pPr>
              <a:defRPr sz="1088">
                <a:solidFill>
                  <a:schemeClr val="bg1">
                    <a:lumMod val="75000"/>
                  </a:schemeClr>
                </a:solidFill>
                <a:latin typeface="Raleway Light"/>
                <a:cs typeface="Raleway Light"/>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a:t>Edit Master text styles</a:t>
            </a:r>
          </a:p>
        </p:txBody>
      </p:sp>
    </p:spTree>
    <p:extLst>
      <p:ext uri="{BB962C8B-B14F-4D97-AF65-F5344CB8AC3E}">
        <p14:creationId xmlns:p14="http://schemas.microsoft.com/office/powerpoint/2010/main" val="397550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p:cTn id="7" dur="400" fill="hold"/>
                                        <p:tgtEl>
                                          <p:spTgt spid="18"/>
                                        </p:tgtEl>
                                        <p:attrNameLst>
                                          <p:attrName>ppt_w</p:attrName>
                                        </p:attrNameLst>
                                      </p:cBhvr>
                                      <p:tavLst>
                                        <p:tav tm="0">
                                          <p:val>
                                            <p:fltVal val="0"/>
                                          </p:val>
                                        </p:tav>
                                        <p:tav tm="100000">
                                          <p:val>
                                            <p:strVal val="#ppt_w"/>
                                          </p:val>
                                        </p:tav>
                                      </p:tavLst>
                                    </p:anim>
                                    <p:anim calcmode="lin" valueType="num">
                                      <p:cBhvr>
                                        <p:cTn id="8" dur="400" fill="hold"/>
                                        <p:tgtEl>
                                          <p:spTgt spid="18"/>
                                        </p:tgtEl>
                                        <p:attrNameLst>
                                          <p:attrName>ppt_h</p:attrName>
                                        </p:attrNameLst>
                                      </p:cBhvr>
                                      <p:tavLst>
                                        <p:tav tm="0">
                                          <p:val>
                                            <p:fltVal val="0"/>
                                          </p:val>
                                        </p:tav>
                                        <p:tav tm="100000">
                                          <p:val>
                                            <p:strVal val="#ppt_h"/>
                                          </p:val>
                                        </p:tav>
                                      </p:tavLst>
                                    </p:anim>
                                    <p:animEffect transition="in" filter="fade">
                                      <p:cBhvr>
                                        <p:cTn id="9" dur="400"/>
                                        <p:tgtEl>
                                          <p:spTgt spid="18"/>
                                        </p:tgtEl>
                                      </p:cBhvr>
                                    </p:animEffect>
                                  </p:childTnLst>
                                </p:cTn>
                              </p:par>
                            </p:childTnLst>
                          </p:cTn>
                        </p:par>
                        <p:par>
                          <p:cTn id="10" fill="hold">
                            <p:stCondLst>
                              <p:cond delay="4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37"/>
                                        </p:tgtEl>
                                        <p:attrNameLst>
                                          <p:attrName>style.visibility</p:attrName>
                                        </p:attrNameLst>
                                      </p:cBhvr>
                                      <p:to>
                                        <p:strVal val="visible"/>
                                      </p:to>
                                    </p:set>
                                    <p:anim calcmode="lin" valueType="num">
                                      <p:cBhvr>
                                        <p:cTn id="13" dur="400" fill="hold"/>
                                        <p:tgtEl>
                                          <p:spTgt spid="37"/>
                                        </p:tgtEl>
                                        <p:attrNameLst>
                                          <p:attrName>ppt_w</p:attrName>
                                        </p:attrNameLst>
                                      </p:cBhvr>
                                      <p:tavLst>
                                        <p:tav tm="0">
                                          <p:val>
                                            <p:fltVal val="0"/>
                                          </p:val>
                                        </p:tav>
                                        <p:tav tm="100000">
                                          <p:val>
                                            <p:strVal val="#ppt_w"/>
                                          </p:val>
                                        </p:tav>
                                      </p:tavLst>
                                    </p:anim>
                                    <p:anim calcmode="lin" valueType="num">
                                      <p:cBhvr>
                                        <p:cTn id="14" dur="400" fill="hold"/>
                                        <p:tgtEl>
                                          <p:spTgt spid="37"/>
                                        </p:tgtEl>
                                        <p:attrNameLst>
                                          <p:attrName>ppt_h</p:attrName>
                                        </p:attrNameLst>
                                      </p:cBhvr>
                                      <p:tavLst>
                                        <p:tav tm="0">
                                          <p:val>
                                            <p:fltVal val="0"/>
                                          </p:val>
                                        </p:tav>
                                        <p:tav tm="100000">
                                          <p:val>
                                            <p:strVal val="#ppt_h"/>
                                          </p:val>
                                        </p:tav>
                                      </p:tavLst>
                                    </p:anim>
                                    <p:animEffect transition="in" filter="fade">
                                      <p:cBhvr>
                                        <p:cTn id="15" dur="400"/>
                                        <p:tgtEl>
                                          <p:spTgt spid="37"/>
                                        </p:tgtEl>
                                      </p:cBhvr>
                                    </p:animEffect>
                                  </p:childTnLst>
                                </p:cTn>
                              </p:par>
                            </p:childTnLst>
                          </p:cTn>
                        </p:par>
                        <p:par>
                          <p:cTn id="16" fill="hold">
                            <p:stCondLst>
                              <p:cond delay="800"/>
                            </p:stCondLst>
                            <p:childTnLst>
                              <p:par>
                                <p:cTn id="17" presetID="53" presetClass="entr" presetSubtype="16" fill="hold" grpId="0" nodeType="afterEffect" nodePh="1">
                                  <p:stCondLst>
                                    <p:cond delay="0"/>
                                  </p:stCondLst>
                                  <p:endCondLst>
                                    <p:cond evt="begin" delay="0">
                                      <p:tn val="17"/>
                                    </p:cond>
                                  </p:endCondLst>
                                  <p:childTnLst>
                                    <p:set>
                                      <p:cBhvr>
                                        <p:cTn id="18" dur="1" fill="hold">
                                          <p:stCondLst>
                                            <p:cond delay="0"/>
                                          </p:stCondLst>
                                        </p:cTn>
                                        <p:tgtEl>
                                          <p:spTgt spid="38"/>
                                        </p:tgtEl>
                                        <p:attrNameLst>
                                          <p:attrName>style.visibility</p:attrName>
                                        </p:attrNameLst>
                                      </p:cBhvr>
                                      <p:to>
                                        <p:strVal val="visible"/>
                                      </p:to>
                                    </p:set>
                                    <p:anim calcmode="lin" valueType="num">
                                      <p:cBhvr>
                                        <p:cTn id="19" dur="400" fill="hold"/>
                                        <p:tgtEl>
                                          <p:spTgt spid="38"/>
                                        </p:tgtEl>
                                        <p:attrNameLst>
                                          <p:attrName>ppt_w</p:attrName>
                                        </p:attrNameLst>
                                      </p:cBhvr>
                                      <p:tavLst>
                                        <p:tav tm="0">
                                          <p:val>
                                            <p:fltVal val="0"/>
                                          </p:val>
                                        </p:tav>
                                        <p:tav tm="100000">
                                          <p:val>
                                            <p:strVal val="#ppt_w"/>
                                          </p:val>
                                        </p:tav>
                                      </p:tavLst>
                                    </p:anim>
                                    <p:anim calcmode="lin" valueType="num">
                                      <p:cBhvr>
                                        <p:cTn id="20" dur="400" fill="hold"/>
                                        <p:tgtEl>
                                          <p:spTgt spid="38"/>
                                        </p:tgtEl>
                                        <p:attrNameLst>
                                          <p:attrName>ppt_h</p:attrName>
                                        </p:attrNameLst>
                                      </p:cBhvr>
                                      <p:tavLst>
                                        <p:tav tm="0">
                                          <p:val>
                                            <p:fltVal val="0"/>
                                          </p:val>
                                        </p:tav>
                                        <p:tav tm="100000">
                                          <p:val>
                                            <p:strVal val="#ppt_h"/>
                                          </p:val>
                                        </p:tav>
                                      </p:tavLst>
                                    </p:anim>
                                    <p:animEffect transition="in" filter="fade">
                                      <p:cBhvr>
                                        <p:cTn id="21" dur="400"/>
                                        <p:tgtEl>
                                          <p:spTgt spid="38"/>
                                        </p:tgtEl>
                                      </p:cBhvr>
                                    </p:animEffect>
                                  </p:childTnLst>
                                </p:cTn>
                              </p:par>
                            </p:childTnLst>
                          </p:cTn>
                        </p:par>
                        <p:par>
                          <p:cTn id="22" fill="hold">
                            <p:stCondLst>
                              <p:cond delay="1200"/>
                            </p:stCondLst>
                            <p:childTnLst>
                              <p:par>
                                <p:cTn id="23" presetID="53" presetClass="entr" presetSubtype="16" fill="hold" grpId="0" nodeType="afterEffect" nodePh="1">
                                  <p:stCondLst>
                                    <p:cond delay="0"/>
                                  </p:stCondLst>
                                  <p:endCondLst>
                                    <p:cond evt="begin" delay="0">
                                      <p:tn val="23"/>
                                    </p:cond>
                                  </p:endCondLst>
                                  <p:childTnLst>
                                    <p:set>
                                      <p:cBhvr>
                                        <p:cTn id="24" dur="1" fill="hold">
                                          <p:stCondLst>
                                            <p:cond delay="0"/>
                                          </p:stCondLst>
                                        </p:cTn>
                                        <p:tgtEl>
                                          <p:spTgt spid="48"/>
                                        </p:tgtEl>
                                        <p:attrNameLst>
                                          <p:attrName>style.visibility</p:attrName>
                                        </p:attrNameLst>
                                      </p:cBhvr>
                                      <p:to>
                                        <p:strVal val="visible"/>
                                      </p:to>
                                    </p:set>
                                    <p:anim calcmode="lin" valueType="num">
                                      <p:cBhvr>
                                        <p:cTn id="25" dur="400" fill="hold"/>
                                        <p:tgtEl>
                                          <p:spTgt spid="48"/>
                                        </p:tgtEl>
                                        <p:attrNameLst>
                                          <p:attrName>ppt_w</p:attrName>
                                        </p:attrNameLst>
                                      </p:cBhvr>
                                      <p:tavLst>
                                        <p:tav tm="0">
                                          <p:val>
                                            <p:fltVal val="0"/>
                                          </p:val>
                                        </p:tav>
                                        <p:tav tm="100000">
                                          <p:val>
                                            <p:strVal val="#ppt_w"/>
                                          </p:val>
                                        </p:tav>
                                      </p:tavLst>
                                    </p:anim>
                                    <p:anim calcmode="lin" valueType="num">
                                      <p:cBhvr>
                                        <p:cTn id="26" dur="400" fill="hold"/>
                                        <p:tgtEl>
                                          <p:spTgt spid="48"/>
                                        </p:tgtEl>
                                        <p:attrNameLst>
                                          <p:attrName>ppt_h</p:attrName>
                                        </p:attrNameLst>
                                      </p:cBhvr>
                                      <p:tavLst>
                                        <p:tav tm="0">
                                          <p:val>
                                            <p:fltVal val="0"/>
                                          </p:val>
                                        </p:tav>
                                        <p:tav tm="100000">
                                          <p:val>
                                            <p:strVal val="#ppt_h"/>
                                          </p:val>
                                        </p:tav>
                                      </p:tavLst>
                                    </p:anim>
                                    <p:animEffect transition="in" filter="fade">
                                      <p:cBhvr>
                                        <p:cTn id="27" dur="400"/>
                                        <p:tgtEl>
                                          <p:spTgt spid="48"/>
                                        </p:tgtEl>
                                      </p:cBhvr>
                                    </p:animEffect>
                                  </p:childTnLst>
                                </p:cTn>
                              </p:par>
                            </p:childTnLst>
                          </p:cTn>
                        </p:par>
                        <p:par>
                          <p:cTn id="28" fill="hold">
                            <p:stCondLst>
                              <p:cond delay="1600"/>
                            </p:stCondLst>
                            <p:childTnLst>
                              <p:par>
                                <p:cTn id="29" presetID="53" presetClass="entr" presetSubtype="16" fill="hold" grpId="0" nodeType="afterEffect" nodePh="1">
                                  <p:stCondLst>
                                    <p:cond delay="0"/>
                                  </p:stCondLst>
                                  <p:endCondLst>
                                    <p:cond evt="begin" delay="0">
                                      <p:tn val="29"/>
                                    </p:cond>
                                  </p:endCondLst>
                                  <p:childTnLst>
                                    <p:set>
                                      <p:cBhvr>
                                        <p:cTn id="30" dur="1" fill="hold">
                                          <p:stCondLst>
                                            <p:cond delay="0"/>
                                          </p:stCondLst>
                                        </p:cTn>
                                        <p:tgtEl>
                                          <p:spTgt spid="49"/>
                                        </p:tgtEl>
                                        <p:attrNameLst>
                                          <p:attrName>style.visibility</p:attrName>
                                        </p:attrNameLst>
                                      </p:cBhvr>
                                      <p:to>
                                        <p:strVal val="visible"/>
                                      </p:to>
                                    </p:set>
                                    <p:anim calcmode="lin" valueType="num">
                                      <p:cBhvr>
                                        <p:cTn id="31" dur="400" fill="hold"/>
                                        <p:tgtEl>
                                          <p:spTgt spid="49"/>
                                        </p:tgtEl>
                                        <p:attrNameLst>
                                          <p:attrName>ppt_w</p:attrName>
                                        </p:attrNameLst>
                                      </p:cBhvr>
                                      <p:tavLst>
                                        <p:tav tm="0">
                                          <p:val>
                                            <p:fltVal val="0"/>
                                          </p:val>
                                        </p:tav>
                                        <p:tav tm="100000">
                                          <p:val>
                                            <p:strVal val="#ppt_w"/>
                                          </p:val>
                                        </p:tav>
                                      </p:tavLst>
                                    </p:anim>
                                    <p:anim calcmode="lin" valueType="num">
                                      <p:cBhvr>
                                        <p:cTn id="32" dur="400" fill="hold"/>
                                        <p:tgtEl>
                                          <p:spTgt spid="49"/>
                                        </p:tgtEl>
                                        <p:attrNameLst>
                                          <p:attrName>ppt_h</p:attrName>
                                        </p:attrNameLst>
                                      </p:cBhvr>
                                      <p:tavLst>
                                        <p:tav tm="0">
                                          <p:val>
                                            <p:fltVal val="0"/>
                                          </p:val>
                                        </p:tav>
                                        <p:tav tm="100000">
                                          <p:val>
                                            <p:strVal val="#ppt_h"/>
                                          </p:val>
                                        </p:tav>
                                      </p:tavLst>
                                    </p:anim>
                                    <p:animEffect transition="in" filter="fade">
                                      <p:cBhvr>
                                        <p:cTn id="33" dur="400"/>
                                        <p:tgtEl>
                                          <p:spTgt spid="49"/>
                                        </p:tgtEl>
                                      </p:cBhvr>
                                    </p:animEffect>
                                  </p:childTnLst>
                                </p:cTn>
                              </p:par>
                            </p:childTnLst>
                          </p:cTn>
                        </p:par>
                        <p:par>
                          <p:cTn id="34" fill="hold">
                            <p:stCondLst>
                              <p:cond delay="2000"/>
                            </p:stCondLst>
                            <p:childTnLst>
                              <p:par>
                                <p:cTn id="35" presetID="53" presetClass="entr" presetSubtype="16" fill="hold" grpId="0" nodeType="afterEffect" nodePh="1">
                                  <p:stCondLst>
                                    <p:cond delay="0"/>
                                  </p:stCondLst>
                                  <p:endCondLst>
                                    <p:cond evt="begin" delay="0">
                                      <p:tn val="35"/>
                                    </p:cond>
                                  </p:endCondLst>
                                  <p:childTnLst>
                                    <p:set>
                                      <p:cBhvr>
                                        <p:cTn id="36" dur="1" fill="hold">
                                          <p:stCondLst>
                                            <p:cond delay="0"/>
                                          </p:stCondLst>
                                        </p:cTn>
                                        <p:tgtEl>
                                          <p:spTgt spid="50"/>
                                        </p:tgtEl>
                                        <p:attrNameLst>
                                          <p:attrName>style.visibility</p:attrName>
                                        </p:attrNameLst>
                                      </p:cBhvr>
                                      <p:to>
                                        <p:strVal val="visible"/>
                                      </p:to>
                                    </p:set>
                                    <p:anim calcmode="lin" valueType="num">
                                      <p:cBhvr>
                                        <p:cTn id="37" dur="400" fill="hold"/>
                                        <p:tgtEl>
                                          <p:spTgt spid="50"/>
                                        </p:tgtEl>
                                        <p:attrNameLst>
                                          <p:attrName>ppt_w</p:attrName>
                                        </p:attrNameLst>
                                      </p:cBhvr>
                                      <p:tavLst>
                                        <p:tav tm="0">
                                          <p:val>
                                            <p:fltVal val="0"/>
                                          </p:val>
                                        </p:tav>
                                        <p:tav tm="100000">
                                          <p:val>
                                            <p:strVal val="#ppt_w"/>
                                          </p:val>
                                        </p:tav>
                                      </p:tavLst>
                                    </p:anim>
                                    <p:anim calcmode="lin" valueType="num">
                                      <p:cBhvr>
                                        <p:cTn id="38" dur="400" fill="hold"/>
                                        <p:tgtEl>
                                          <p:spTgt spid="50"/>
                                        </p:tgtEl>
                                        <p:attrNameLst>
                                          <p:attrName>ppt_h</p:attrName>
                                        </p:attrNameLst>
                                      </p:cBhvr>
                                      <p:tavLst>
                                        <p:tav tm="0">
                                          <p:val>
                                            <p:fltVal val="0"/>
                                          </p:val>
                                        </p:tav>
                                        <p:tav tm="100000">
                                          <p:val>
                                            <p:strVal val="#ppt_h"/>
                                          </p:val>
                                        </p:tav>
                                      </p:tavLst>
                                    </p:anim>
                                    <p:animEffect transition="in" filter="fade">
                                      <p:cBhvr>
                                        <p:cTn id="39" dur="400"/>
                                        <p:tgtEl>
                                          <p:spTgt spid="50"/>
                                        </p:tgtEl>
                                      </p:cBhvr>
                                    </p:animEffect>
                                  </p:childTnLst>
                                </p:cTn>
                              </p:par>
                            </p:childTnLst>
                          </p:cTn>
                        </p:par>
                        <p:par>
                          <p:cTn id="40" fill="hold">
                            <p:stCondLst>
                              <p:cond delay="2400"/>
                            </p:stCondLst>
                            <p:childTnLst>
                              <p:par>
                                <p:cTn id="41" presetID="53" presetClass="entr" presetSubtype="16" fill="hold" grpId="0" nodeType="afterEffect" nodePh="1">
                                  <p:stCondLst>
                                    <p:cond delay="0"/>
                                  </p:stCondLst>
                                  <p:endCondLst>
                                    <p:cond evt="begin" delay="0">
                                      <p:tn val="41"/>
                                    </p:cond>
                                  </p:endCondLst>
                                  <p:childTnLst>
                                    <p:set>
                                      <p:cBhvr>
                                        <p:cTn id="42" dur="1" fill="hold">
                                          <p:stCondLst>
                                            <p:cond delay="0"/>
                                          </p:stCondLst>
                                        </p:cTn>
                                        <p:tgtEl>
                                          <p:spTgt spid="42"/>
                                        </p:tgtEl>
                                        <p:attrNameLst>
                                          <p:attrName>style.visibility</p:attrName>
                                        </p:attrNameLst>
                                      </p:cBhvr>
                                      <p:to>
                                        <p:strVal val="visible"/>
                                      </p:to>
                                    </p:set>
                                    <p:anim calcmode="lin" valueType="num">
                                      <p:cBhvr>
                                        <p:cTn id="43" dur="400" fill="hold"/>
                                        <p:tgtEl>
                                          <p:spTgt spid="42"/>
                                        </p:tgtEl>
                                        <p:attrNameLst>
                                          <p:attrName>ppt_w</p:attrName>
                                        </p:attrNameLst>
                                      </p:cBhvr>
                                      <p:tavLst>
                                        <p:tav tm="0">
                                          <p:val>
                                            <p:fltVal val="0"/>
                                          </p:val>
                                        </p:tav>
                                        <p:tav tm="100000">
                                          <p:val>
                                            <p:strVal val="#ppt_w"/>
                                          </p:val>
                                        </p:tav>
                                      </p:tavLst>
                                    </p:anim>
                                    <p:anim calcmode="lin" valueType="num">
                                      <p:cBhvr>
                                        <p:cTn id="44" dur="400" fill="hold"/>
                                        <p:tgtEl>
                                          <p:spTgt spid="42"/>
                                        </p:tgtEl>
                                        <p:attrNameLst>
                                          <p:attrName>ppt_h</p:attrName>
                                        </p:attrNameLst>
                                      </p:cBhvr>
                                      <p:tavLst>
                                        <p:tav tm="0">
                                          <p:val>
                                            <p:fltVal val="0"/>
                                          </p:val>
                                        </p:tav>
                                        <p:tav tm="100000">
                                          <p:val>
                                            <p:strVal val="#ppt_h"/>
                                          </p:val>
                                        </p:tav>
                                      </p:tavLst>
                                    </p:anim>
                                    <p:animEffect transition="in" filter="fade">
                                      <p:cBhvr>
                                        <p:cTn id="45" dur="400"/>
                                        <p:tgtEl>
                                          <p:spTgt spid="42"/>
                                        </p:tgtEl>
                                      </p:cBhvr>
                                    </p:animEffect>
                                  </p:childTnLst>
                                </p:cTn>
                              </p:par>
                            </p:childTnLst>
                          </p:cTn>
                        </p:par>
                        <p:par>
                          <p:cTn id="46" fill="hold">
                            <p:stCondLst>
                              <p:cond delay="2800"/>
                            </p:stCondLst>
                            <p:childTnLst>
                              <p:par>
                                <p:cTn id="47" presetID="53" presetClass="entr" presetSubtype="16" fill="hold" grpId="0" nodeType="afterEffect" nodePh="1">
                                  <p:stCondLst>
                                    <p:cond delay="0"/>
                                  </p:stCondLst>
                                  <p:endCondLst>
                                    <p:cond evt="begin" delay="0">
                                      <p:tn val="47"/>
                                    </p:cond>
                                  </p:endCondLst>
                                  <p:childTnLst>
                                    <p:set>
                                      <p:cBhvr>
                                        <p:cTn id="48" dur="1" fill="hold">
                                          <p:stCondLst>
                                            <p:cond delay="0"/>
                                          </p:stCondLst>
                                        </p:cTn>
                                        <p:tgtEl>
                                          <p:spTgt spid="43"/>
                                        </p:tgtEl>
                                        <p:attrNameLst>
                                          <p:attrName>style.visibility</p:attrName>
                                        </p:attrNameLst>
                                      </p:cBhvr>
                                      <p:to>
                                        <p:strVal val="visible"/>
                                      </p:to>
                                    </p:set>
                                    <p:anim calcmode="lin" valueType="num">
                                      <p:cBhvr>
                                        <p:cTn id="49" dur="400" fill="hold"/>
                                        <p:tgtEl>
                                          <p:spTgt spid="43"/>
                                        </p:tgtEl>
                                        <p:attrNameLst>
                                          <p:attrName>ppt_w</p:attrName>
                                        </p:attrNameLst>
                                      </p:cBhvr>
                                      <p:tavLst>
                                        <p:tav tm="0">
                                          <p:val>
                                            <p:fltVal val="0"/>
                                          </p:val>
                                        </p:tav>
                                        <p:tav tm="100000">
                                          <p:val>
                                            <p:strVal val="#ppt_w"/>
                                          </p:val>
                                        </p:tav>
                                      </p:tavLst>
                                    </p:anim>
                                    <p:anim calcmode="lin" valueType="num">
                                      <p:cBhvr>
                                        <p:cTn id="50" dur="400" fill="hold"/>
                                        <p:tgtEl>
                                          <p:spTgt spid="43"/>
                                        </p:tgtEl>
                                        <p:attrNameLst>
                                          <p:attrName>ppt_h</p:attrName>
                                        </p:attrNameLst>
                                      </p:cBhvr>
                                      <p:tavLst>
                                        <p:tav tm="0">
                                          <p:val>
                                            <p:fltVal val="0"/>
                                          </p:val>
                                        </p:tav>
                                        <p:tav tm="100000">
                                          <p:val>
                                            <p:strVal val="#ppt_h"/>
                                          </p:val>
                                        </p:tav>
                                      </p:tavLst>
                                    </p:anim>
                                    <p:animEffect transition="in" filter="fade">
                                      <p:cBhvr>
                                        <p:cTn id="51" dur="400"/>
                                        <p:tgtEl>
                                          <p:spTgt spid="43"/>
                                        </p:tgtEl>
                                      </p:cBhvr>
                                    </p:animEffect>
                                  </p:childTnLst>
                                </p:cTn>
                              </p:par>
                            </p:childTnLst>
                          </p:cTn>
                        </p:par>
                        <p:par>
                          <p:cTn id="52" fill="hold">
                            <p:stCondLst>
                              <p:cond delay="3200"/>
                            </p:stCondLst>
                            <p:childTnLst>
                              <p:par>
                                <p:cTn id="53" presetID="53" presetClass="entr" presetSubtype="16" fill="hold" grpId="0" nodeType="afterEffect" nodePh="1">
                                  <p:stCondLst>
                                    <p:cond delay="0"/>
                                  </p:stCondLst>
                                  <p:endCondLst>
                                    <p:cond evt="begin" delay="0">
                                      <p:tn val="53"/>
                                    </p:cond>
                                  </p:endCondLst>
                                  <p:childTnLst>
                                    <p:set>
                                      <p:cBhvr>
                                        <p:cTn id="54" dur="1" fill="hold">
                                          <p:stCondLst>
                                            <p:cond delay="0"/>
                                          </p:stCondLst>
                                        </p:cTn>
                                        <p:tgtEl>
                                          <p:spTgt spid="44"/>
                                        </p:tgtEl>
                                        <p:attrNameLst>
                                          <p:attrName>style.visibility</p:attrName>
                                        </p:attrNameLst>
                                      </p:cBhvr>
                                      <p:to>
                                        <p:strVal val="visible"/>
                                      </p:to>
                                    </p:set>
                                    <p:anim calcmode="lin" valueType="num">
                                      <p:cBhvr>
                                        <p:cTn id="55" dur="400" fill="hold"/>
                                        <p:tgtEl>
                                          <p:spTgt spid="44"/>
                                        </p:tgtEl>
                                        <p:attrNameLst>
                                          <p:attrName>ppt_w</p:attrName>
                                        </p:attrNameLst>
                                      </p:cBhvr>
                                      <p:tavLst>
                                        <p:tav tm="0">
                                          <p:val>
                                            <p:fltVal val="0"/>
                                          </p:val>
                                        </p:tav>
                                        <p:tav tm="100000">
                                          <p:val>
                                            <p:strVal val="#ppt_w"/>
                                          </p:val>
                                        </p:tav>
                                      </p:tavLst>
                                    </p:anim>
                                    <p:anim calcmode="lin" valueType="num">
                                      <p:cBhvr>
                                        <p:cTn id="56" dur="400" fill="hold"/>
                                        <p:tgtEl>
                                          <p:spTgt spid="44"/>
                                        </p:tgtEl>
                                        <p:attrNameLst>
                                          <p:attrName>ppt_h</p:attrName>
                                        </p:attrNameLst>
                                      </p:cBhvr>
                                      <p:tavLst>
                                        <p:tav tm="0">
                                          <p:val>
                                            <p:fltVal val="0"/>
                                          </p:val>
                                        </p:tav>
                                        <p:tav tm="100000">
                                          <p:val>
                                            <p:strVal val="#ppt_h"/>
                                          </p:val>
                                        </p:tav>
                                      </p:tavLst>
                                    </p:anim>
                                    <p:animEffect transition="in" filter="fade">
                                      <p:cBhvr>
                                        <p:cTn id="57" dur="400"/>
                                        <p:tgtEl>
                                          <p:spTgt spid="44"/>
                                        </p:tgtEl>
                                      </p:cBhvr>
                                    </p:animEffect>
                                  </p:childTnLst>
                                </p:cTn>
                              </p:par>
                            </p:childTnLst>
                          </p:cTn>
                        </p:par>
                        <p:par>
                          <p:cTn id="58" fill="hold">
                            <p:stCondLst>
                              <p:cond delay="3600"/>
                            </p:stCondLst>
                            <p:childTnLst>
                              <p:par>
                                <p:cTn id="59" presetID="53" presetClass="entr" presetSubtype="16" fill="hold" grpId="0" nodeType="afterEffect" nodePh="1">
                                  <p:stCondLst>
                                    <p:cond delay="0"/>
                                  </p:stCondLst>
                                  <p:endCondLst>
                                    <p:cond evt="begin" delay="0">
                                      <p:tn val="59"/>
                                    </p:cond>
                                  </p:endCondLst>
                                  <p:childTnLst>
                                    <p:set>
                                      <p:cBhvr>
                                        <p:cTn id="60" dur="1" fill="hold">
                                          <p:stCondLst>
                                            <p:cond delay="0"/>
                                          </p:stCondLst>
                                        </p:cTn>
                                        <p:tgtEl>
                                          <p:spTgt spid="54"/>
                                        </p:tgtEl>
                                        <p:attrNameLst>
                                          <p:attrName>style.visibility</p:attrName>
                                        </p:attrNameLst>
                                      </p:cBhvr>
                                      <p:to>
                                        <p:strVal val="visible"/>
                                      </p:to>
                                    </p:set>
                                    <p:anim calcmode="lin" valueType="num">
                                      <p:cBhvr>
                                        <p:cTn id="61" dur="400" fill="hold"/>
                                        <p:tgtEl>
                                          <p:spTgt spid="54"/>
                                        </p:tgtEl>
                                        <p:attrNameLst>
                                          <p:attrName>ppt_w</p:attrName>
                                        </p:attrNameLst>
                                      </p:cBhvr>
                                      <p:tavLst>
                                        <p:tav tm="0">
                                          <p:val>
                                            <p:fltVal val="0"/>
                                          </p:val>
                                        </p:tav>
                                        <p:tav tm="100000">
                                          <p:val>
                                            <p:strVal val="#ppt_w"/>
                                          </p:val>
                                        </p:tav>
                                      </p:tavLst>
                                    </p:anim>
                                    <p:anim calcmode="lin" valueType="num">
                                      <p:cBhvr>
                                        <p:cTn id="62" dur="400" fill="hold"/>
                                        <p:tgtEl>
                                          <p:spTgt spid="54"/>
                                        </p:tgtEl>
                                        <p:attrNameLst>
                                          <p:attrName>ppt_h</p:attrName>
                                        </p:attrNameLst>
                                      </p:cBhvr>
                                      <p:tavLst>
                                        <p:tav tm="0">
                                          <p:val>
                                            <p:fltVal val="0"/>
                                          </p:val>
                                        </p:tav>
                                        <p:tav tm="100000">
                                          <p:val>
                                            <p:strVal val="#ppt_h"/>
                                          </p:val>
                                        </p:tav>
                                      </p:tavLst>
                                    </p:anim>
                                    <p:animEffect transition="in" filter="fade">
                                      <p:cBhvr>
                                        <p:cTn id="63" dur="400"/>
                                        <p:tgtEl>
                                          <p:spTgt spid="54"/>
                                        </p:tgtEl>
                                      </p:cBhvr>
                                    </p:animEffect>
                                  </p:childTnLst>
                                </p:cTn>
                              </p:par>
                            </p:childTnLst>
                          </p:cTn>
                        </p:par>
                        <p:par>
                          <p:cTn id="64" fill="hold">
                            <p:stCondLst>
                              <p:cond delay="4000"/>
                            </p:stCondLst>
                            <p:childTnLst>
                              <p:par>
                                <p:cTn id="65" presetID="53" presetClass="entr" presetSubtype="16" fill="hold" grpId="0" nodeType="afterEffect" nodePh="1">
                                  <p:stCondLst>
                                    <p:cond delay="0"/>
                                  </p:stCondLst>
                                  <p:endCondLst>
                                    <p:cond evt="begin" delay="0">
                                      <p:tn val="65"/>
                                    </p:cond>
                                  </p:endCondLst>
                                  <p:childTnLst>
                                    <p:set>
                                      <p:cBhvr>
                                        <p:cTn id="66" dur="1" fill="hold">
                                          <p:stCondLst>
                                            <p:cond delay="0"/>
                                          </p:stCondLst>
                                        </p:cTn>
                                        <p:tgtEl>
                                          <p:spTgt spid="39"/>
                                        </p:tgtEl>
                                        <p:attrNameLst>
                                          <p:attrName>style.visibility</p:attrName>
                                        </p:attrNameLst>
                                      </p:cBhvr>
                                      <p:to>
                                        <p:strVal val="visible"/>
                                      </p:to>
                                    </p:set>
                                    <p:anim calcmode="lin" valueType="num">
                                      <p:cBhvr>
                                        <p:cTn id="67" dur="400" fill="hold"/>
                                        <p:tgtEl>
                                          <p:spTgt spid="39"/>
                                        </p:tgtEl>
                                        <p:attrNameLst>
                                          <p:attrName>ppt_w</p:attrName>
                                        </p:attrNameLst>
                                      </p:cBhvr>
                                      <p:tavLst>
                                        <p:tav tm="0">
                                          <p:val>
                                            <p:fltVal val="0"/>
                                          </p:val>
                                        </p:tav>
                                        <p:tav tm="100000">
                                          <p:val>
                                            <p:strVal val="#ppt_w"/>
                                          </p:val>
                                        </p:tav>
                                      </p:tavLst>
                                    </p:anim>
                                    <p:anim calcmode="lin" valueType="num">
                                      <p:cBhvr>
                                        <p:cTn id="68" dur="400" fill="hold"/>
                                        <p:tgtEl>
                                          <p:spTgt spid="39"/>
                                        </p:tgtEl>
                                        <p:attrNameLst>
                                          <p:attrName>ppt_h</p:attrName>
                                        </p:attrNameLst>
                                      </p:cBhvr>
                                      <p:tavLst>
                                        <p:tav tm="0">
                                          <p:val>
                                            <p:fltVal val="0"/>
                                          </p:val>
                                        </p:tav>
                                        <p:tav tm="100000">
                                          <p:val>
                                            <p:strVal val="#ppt_h"/>
                                          </p:val>
                                        </p:tav>
                                      </p:tavLst>
                                    </p:anim>
                                    <p:animEffect transition="in" filter="fade">
                                      <p:cBhvr>
                                        <p:cTn id="69" dur="400"/>
                                        <p:tgtEl>
                                          <p:spTgt spid="39"/>
                                        </p:tgtEl>
                                      </p:cBhvr>
                                    </p:animEffect>
                                  </p:childTnLst>
                                </p:cTn>
                              </p:par>
                            </p:childTnLst>
                          </p:cTn>
                        </p:par>
                        <p:par>
                          <p:cTn id="70" fill="hold">
                            <p:stCondLst>
                              <p:cond delay="4400"/>
                            </p:stCondLst>
                            <p:childTnLst>
                              <p:par>
                                <p:cTn id="71" presetID="53" presetClass="entr" presetSubtype="16" fill="hold" grpId="0" nodeType="afterEffect" nodePh="1">
                                  <p:stCondLst>
                                    <p:cond delay="0"/>
                                  </p:stCondLst>
                                  <p:endCondLst>
                                    <p:cond evt="begin" delay="0">
                                      <p:tn val="71"/>
                                    </p:cond>
                                  </p:endCondLst>
                                  <p:childTnLst>
                                    <p:set>
                                      <p:cBhvr>
                                        <p:cTn id="72" dur="1" fill="hold">
                                          <p:stCondLst>
                                            <p:cond delay="0"/>
                                          </p:stCondLst>
                                        </p:cTn>
                                        <p:tgtEl>
                                          <p:spTgt spid="40"/>
                                        </p:tgtEl>
                                        <p:attrNameLst>
                                          <p:attrName>style.visibility</p:attrName>
                                        </p:attrNameLst>
                                      </p:cBhvr>
                                      <p:to>
                                        <p:strVal val="visible"/>
                                      </p:to>
                                    </p:set>
                                    <p:anim calcmode="lin" valueType="num">
                                      <p:cBhvr>
                                        <p:cTn id="73" dur="400" fill="hold"/>
                                        <p:tgtEl>
                                          <p:spTgt spid="40"/>
                                        </p:tgtEl>
                                        <p:attrNameLst>
                                          <p:attrName>ppt_w</p:attrName>
                                        </p:attrNameLst>
                                      </p:cBhvr>
                                      <p:tavLst>
                                        <p:tav tm="0">
                                          <p:val>
                                            <p:fltVal val="0"/>
                                          </p:val>
                                        </p:tav>
                                        <p:tav tm="100000">
                                          <p:val>
                                            <p:strVal val="#ppt_w"/>
                                          </p:val>
                                        </p:tav>
                                      </p:tavLst>
                                    </p:anim>
                                    <p:anim calcmode="lin" valueType="num">
                                      <p:cBhvr>
                                        <p:cTn id="74" dur="400" fill="hold"/>
                                        <p:tgtEl>
                                          <p:spTgt spid="40"/>
                                        </p:tgtEl>
                                        <p:attrNameLst>
                                          <p:attrName>ppt_h</p:attrName>
                                        </p:attrNameLst>
                                      </p:cBhvr>
                                      <p:tavLst>
                                        <p:tav tm="0">
                                          <p:val>
                                            <p:fltVal val="0"/>
                                          </p:val>
                                        </p:tav>
                                        <p:tav tm="100000">
                                          <p:val>
                                            <p:strVal val="#ppt_h"/>
                                          </p:val>
                                        </p:tav>
                                      </p:tavLst>
                                    </p:anim>
                                    <p:animEffect transition="in" filter="fade">
                                      <p:cBhvr>
                                        <p:cTn id="75" dur="400"/>
                                        <p:tgtEl>
                                          <p:spTgt spid="40"/>
                                        </p:tgtEl>
                                      </p:cBhvr>
                                    </p:animEffect>
                                  </p:childTnLst>
                                </p:cTn>
                              </p:par>
                            </p:childTnLst>
                          </p:cTn>
                        </p:par>
                        <p:par>
                          <p:cTn id="76" fill="hold">
                            <p:stCondLst>
                              <p:cond delay="4800"/>
                            </p:stCondLst>
                            <p:childTnLst>
                              <p:par>
                                <p:cTn id="77" presetID="53" presetClass="entr" presetSubtype="16" fill="hold" grpId="0" nodeType="afterEffect" nodePh="1">
                                  <p:stCondLst>
                                    <p:cond delay="0"/>
                                  </p:stCondLst>
                                  <p:endCondLst>
                                    <p:cond evt="begin" delay="0">
                                      <p:tn val="77"/>
                                    </p:cond>
                                  </p:endCondLst>
                                  <p:childTnLst>
                                    <p:set>
                                      <p:cBhvr>
                                        <p:cTn id="78" dur="1" fill="hold">
                                          <p:stCondLst>
                                            <p:cond delay="0"/>
                                          </p:stCondLst>
                                        </p:cTn>
                                        <p:tgtEl>
                                          <p:spTgt spid="41"/>
                                        </p:tgtEl>
                                        <p:attrNameLst>
                                          <p:attrName>style.visibility</p:attrName>
                                        </p:attrNameLst>
                                      </p:cBhvr>
                                      <p:to>
                                        <p:strVal val="visible"/>
                                      </p:to>
                                    </p:set>
                                    <p:anim calcmode="lin" valueType="num">
                                      <p:cBhvr>
                                        <p:cTn id="79" dur="400" fill="hold"/>
                                        <p:tgtEl>
                                          <p:spTgt spid="41"/>
                                        </p:tgtEl>
                                        <p:attrNameLst>
                                          <p:attrName>ppt_w</p:attrName>
                                        </p:attrNameLst>
                                      </p:cBhvr>
                                      <p:tavLst>
                                        <p:tav tm="0">
                                          <p:val>
                                            <p:fltVal val="0"/>
                                          </p:val>
                                        </p:tav>
                                        <p:tav tm="100000">
                                          <p:val>
                                            <p:strVal val="#ppt_w"/>
                                          </p:val>
                                        </p:tav>
                                      </p:tavLst>
                                    </p:anim>
                                    <p:anim calcmode="lin" valueType="num">
                                      <p:cBhvr>
                                        <p:cTn id="80" dur="400" fill="hold"/>
                                        <p:tgtEl>
                                          <p:spTgt spid="41"/>
                                        </p:tgtEl>
                                        <p:attrNameLst>
                                          <p:attrName>ppt_h</p:attrName>
                                        </p:attrNameLst>
                                      </p:cBhvr>
                                      <p:tavLst>
                                        <p:tav tm="0">
                                          <p:val>
                                            <p:fltVal val="0"/>
                                          </p:val>
                                        </p:tav>
                                        <p:tav tm="100000">
                                          <p:val>
                                            <p:strVal val="#ppt_h"/>
                                          </p:val>
                                        </p:tav>
                                      </p:tavLst>
                                    </p:anim>
                                    <p:animEffect transition="in" filter="fade">
                                      <p:cBhvr>
                                        <p:cTn id="81" dur="400"/>
                                        <p:tgtEl>
                                          <p:spTgt spid="41"/>
                                        </p:tgtEl>
                                      </p:cBhvr>
                                    </p:animEffect>
                                  </p:childTnLst>
                                </p:cTn>
                              </p:par>
                            </p:childTnLst>
                          </p:cTn>
                        </p:par>
                        <p:par>
                          <p:cTn id="82" fill="hold">
                            <p:stCondLst>
                              <p:cond delay="5200"/>
                            </p:stCondLst>
                            <p:childTnLst>
                              <p:par>
                                <p:cTn id="83" presetID="53" presetClass="entr" presetSubtype="16" fill="hold" grpId="0" nodeType="afterEffect" nodePh="1">
                                  <p:stCondLst>
                                    <p:cond delay="0"/>
                                  </p:stCondLst>
                                  <p:endCondLst>
                                    <p:cond evt="begin" delay="0">
                                      <p:tn val="83"/>
                                    </p:cond>
                                  </p:endCondLst>
                                  <p:childTnLst>
                                    <p:set>
                                      <p:cBhvr>
                                        <p:cTn id="84" dur="1" fill="hold">
                                          <p:stCondLst>
                                            <p:cond delay="0"/>
                                          </p:stCondLst>
                                        </p:cTn>
                                        <p:tgtEl>
                                          <p:spTgt spid="51"/>
                                        </p:tgtEl>
                                        <p:attrNameLst>
                                          <p:attrName>style.visibility</p:attrName>
                                        </p:attrNameLst>
                                      </p:cBhvr>
                                      <p:to>
                                        <p:strVal val="visible"/>
                                      </p:to>
                                    </p:set>
                                    <p:anim calcmode="lin" valueType="num">
                                      <p:cBhvr>
                                        <p:cTn id="85" dur="400" fill="hold"/>
                                        <p:tgtEl>
                                          <p:spTgt spid="51"/>
                                        </p:tgtEl>
                                        <p:attrNameLst>
                                          <p:attrName>ppt_w</p:attrName>
                                        </p:attrNameLst>
                                      </p:cBhvr>
                                      <p:tavLst>
                                        <p:tav tm="0">
                                          <p:val>
                                            <p:fltVal val="0"/>
                                          </p:val>
                                        </p:tav>
                                        <p:tav tm="100000">
                                          <p:val>
                                            <p:strVal val="#ppt_w"/>
                                          </p:val>
                                        </p:tav>
                                      </p:tavLst>
                                    </p:anim>
                                    <p:anim calcmode="lin" valueType="num">
                                      <p:cBhvr>
                                        <p:cTn id="86" dur="400" fill="hold"/>
                                        <p:tgtEl>
                                          <p:spTgt spid="51"/>
                                        </p:tgtEl>
                                        <p:attrNameLst>
                                          <p:attrName>ppt_h</p:attrName>
                                        </p:attrNameLst>
                                      </p:cBhvr>
                                      <p:tavLst>
                                        <p:tav tm="0">
                                          <p:val>
                                            <p:fltVal val="0"/>
                                          </p:val>
                                        </p:tav>
                                        <p:tav tm="100000">
                                          <p:val>
                                            <p:strVal val="#ppt_h"/>
                                          </p:val>
                                        </p:tav>
                                      </p:tavLst>
                                    </p:anim>
                                    <p:animEffect transition="in" filter="fade">
                                      <p:cBhvr>
                                        <p:cTn id="87" dur="400"/>
                                        <p:tgtEl>
                                          <p:spTgt spid="51"/>
                                        </p:tgtEl>
                                      </p:cBhvr>
                                    </p:animEffect>
                                  </p:childTnLst>
                                </p:cTn>
                              </p:par>
                            </p:childTnLst>
                          </p:cTn>
                        </p:par>
                        <p:par>
                          <p:cTn id="88" fill="hold">
                            <p:stCondLst>
                              <p:cond delay="5600"/>
                            </p:stCondLst>
                            <p:childTnLst>
                              <p:par>
                                <p:cTn id="89" presetID="53" presetClass="entr" presetSubtype="16" fill="hold" grpId="0" nodeType="afterEffect" nodePh="1">
                                  <p:stCondLst>
                                    <p:cond delay="0"/>
                                  </p:stCondLst>
                                  <p:endCondLst>
                                    <p:cond evt="begin" delay="0">
                                      <p:tn val="89"/>
                                    </p:cond>
                                  </p:endCondLst>
                                  <p:childTnLst>
                                    <p:set>
                                      <p:cBhvr>
                                        <p:cTn id="90" dur="1" fill="hold">
                                          <p:stCondLst>
                                            <p:cond delay="0"/>
                                          </p:stCondLst>
                                        </p:cTn>
                                        <p:tgtEl>
                                          <p:spTgt spid="52"/>
                                        </p:tgtEl>
                                        <p:attrNameLst>
                                          <p:attrName>style.visibility</p:attrName>
                                        </p:attrNameLst>
                                      </p:cBhvr>
                                      <p:to>
                                        <p:strVal val="visible"/>
                                      </p:to>
                                    </p:set>
                                    <p:anim calcmode="lin" valueType="num">
                                      <p:cBhvr>
                                        <p:cTn id="91" dur="400" fill="hold"/>
                                        <p:tgtEl>
                                          <p:spTgt spid="52"/>
                                        </p:tgtEl>
                                        <p:attrNameLst>
                                          <p:attrName>ppt_w</p:attrName>
                                        </p:attrNameLst>
                                      </p:cBhvr>
                                      <p:tavLst>
                                        <p:tav tm="0">
                                          <p:val>
                                            <p:fltVal val="0"/>
                                          </p:val>
                                        </p:tav>
                                        <p:tav tm="100000">
                                          <p:val>
                                            <p:strVal val="#ppt_w"/>
                                          </p:val>
                                        </p:tav>
                                      </p:tavLst>
                                    </p:anim>
                                    <p:anim calcmode="lin" valueType="num">
                                      <p:cBhvr>
                                        <p:cTn id="92" dur="400" fill="hold"/>
                                        <p:tgtEl>
                                          <p:spTgt spid="52"/>
                                        </p:tgtEl>
                                        <p:attrNameLst>
                                          <p:attrName>ppt_h</p:attrName>
                                        </p:attrNameLst>
                                      </p:cBhvr>
                                      <p:tavLst>
                                        <p:tav tm="0">
                                          <p:val>
                                            <p:fltVal val="0"/>
                                          </p:val>
                                        </p:tav>
                                        <p:tav tm="100000">
                                          <p:val>
                                            <p:strVal val="#ppt_h"/>
                                          </p:val>
                                        </p:tav>
                                      </p:tavLst>
                                    </p:anim>
                                    <p:animEffect transition="in" filter="fade">
                                      <p:cBhvr>
                                        <p:cTn id="93" dur="400"/>
                                        <p:tgtEl>
                                          <p:spTgt spid="52"/>
                                        </p:tgtEl>
                                      </p:cBhvr>
                                    </p:animEffect>
                                  </p:childTnLst>
                                </p:cTn>
                              </p:par>
                            </p:childTnLst>
                          </p:cTn>
                        </p:par>
                        <p:par>
                          <p:cTn id="94" fill="hold">
                            <p:stCondLst>
                              <p:cond delay="6000"/>
                            </p:stCondLst>
                            <p:childTnLst>
                              <p:par>
                                <p:cTn id="95" presetID="53" presetClass="entr" presetSubtype="16" fill="hold" grpId="0" nodeType="afterEffect" nodePh="1">
                                  <p:stCondLst>
                                    <p:cond delay="0"/>
                                  </p:stCondLst>
                                  <p:endCondLst>
                                    <p:cond evt="begin" delay="0">
                                      <p:tn val="95"/>
                                    </p:cond>
                                  </p:endCondLst>
                                  <p:childTnLst>
                                    <p:set>
                                      <p:cBhvr>
                                        <p:cTn id="96" dur="1" fill="hold">
                                          <p:stCondLst>
                                            <p:cond delay="0"/>
                                          </p:stCondLst>
                                        </p:cTn>
                                        <p:tgtEl>
                                          <p:spTgt spid="53"/>
                                        </p:tgtEl>
                                        <p:attrNameLst>
                                          <p:attrName>style.visibility</p:attrName>
                                        </p:attrNameLst>
                                      </p:cBhvr>
                                      <p:to>
                                        <p:strVal val="visible"/>
                                      </p:to>
                                    </p:set>
                                    <p:anim calcmode="lin" valueType="num">
                                      <p:cBhvr>
                                        <p:cTn id="97" dur="400" fill="hold"/>
                                        <p:tgtEl>
                                          <p:spTgt spid="53"/>
                                        </p:tgtEl>
                                        <p:attrNameLst>
                                          <p:attrName>ppt_w</p:attrName>
                                        </p:attrNameLst>
                                      </p:cBhvr>
                                      <p:tavLst>
                                        <p:tav tm="0">
                                          <p:val>
                                            <p:fltVal val="0"/>
                                          </p:val>
                                        </p:tav>
                                        <p:tav tm="100000">
                                          <p:val>
                                            <p:strVal val="#ppt_w"/>
                                          </p:val>
                                        </p:tav>
                                      </p:tavLst>
                                    </p:anim>
                                    <p:anim calcmode="lin" valueType="num">
                                      <p:cBhvr>
                                        <p:cTn id="98" dur="400" fill="hold"/>
                                        <p:tgtEl>
                                          <p:spTgt spid="53"/>
                                        </p:tgtEl>
                                        <p:attrNameLst>
                                          <p:attrName>ppt_h</p:attrName>
                                        </p:attrNameLst>
                                      </p:cBhvr>
                                      <p:tavLst>
                                        <p:tav tm="0">
                                          <p:val>
                                            <p:fltVal val="0"/>
                                          </p:val>
                                        </p:tav>
                                        <p:tav tm="100000">
                                          <p:val>
                                            <p:strVal val="#ppt_h"/>
                                          </p:val>
                                        </p:tav>
                                      </p:tavLst>
                                    </p:anim>
                                    <p:animEffect transition="in" filter="fade">
                                      <p:cBhvr>
                                        <p:cTn id="99" dur="400"/>
                                        <p:tgtEl>
                                          <p:spTgt spid="53"/>
                                        </p:tgtEl>
                                      </p:cBhvr>
                                    </p:animEffect>
                                  </p:childTnLst>
                                </p:cTn>
                              </p:par>
                            </p:childTnLst>
                          </p:cTn>
                        </p:par>
                        <p:par>
                          <p:cTn id="100" fill="hold">
                            <p:stCondLst>
                              <p:cond delay="6400"/>
                            </p:stCondLst>
                            <p:childTnLst>
                              <p:par>
                                <p:cTn id="101" presetID="53" presetClass="entr" presetSubtype="16" fill="hold" grpId="0" nodeType="afterEffect" nodePh="1">
                                  <p:stCondLst>
                                    <p:cond delay="0"/>
                                  </p:stCondLst>
                                  <p:endCondLst>
                                    <p:cond evt="begin" delay="0">
                                      <p:tn val="101"/>
                                    </p:cond>
                                  </p:endCondLst>
                                  <p:childTnLst>
                                    <p:set>
                                      <p:cBhvr>
                                        <p:cTn id="102" dur="1" fill="hold">
                                          <p:stCondLst>
                                            <p:cond delay="0"/>
                                          </p:stCondLst>
                                        </p:cTn>
                                        <p:tgtEl>
                                          <p:spTgt spid="45"/>
                                        </p:tgtEl>
                                        <p:attrNameLst>
                                          <p:attrName>style.visibility</p:attrName>
                                        </p:attrNameLst>
                                      </p:cBhvr>
                                      <p:to>
                                        <p:strVal val="visible"/>
                                      </p:to>
                                    </p:set>
                                    <p:anim calcmode="lin" valueType="num">
                                      <p:cBhvr>
                                        <p:cTn id="103" dur="400" fill="hold"/>
                                        <p:tgtEl>
                                          <p:spTgt spid="45"/>
                                        </p:tgtEl>
                                        <p:attrNameLst>
                                          <p:attrName>ppt_w</p:attrName>
                                        </p:attrNameLst>
                                      </p:cBhvr>
                                      <p:tavLst>
                                        <p:tav tm="0">
                                          <p:val>
                                            <p:fltVal val="0"/>
                                          </p:val>
                                        </p:tav>
                                        <p:tav tm="100000">
                                          <p:val>
                                            <p:strVal val="#ppt_w"/>
                                          </p:val>
                                        </p:tav>
                                      </p:tavLst>
                                    </p:anim>
                                    <p:anim calcmode="lin" valueType="num">
                                      <p:cBhvr>
                                        <p:cTn id="104" dur="400" fill="hold"/>
                                        <p:tgtEl>
                                          <p:spTgt spid="45"/>
                                        </p:tgtEl>
                                        <p:attrNameLst>
                                          <p:attrName>ppt_h</p:attrName>
                                        </p:attrNameLst>
                                      </p:cBhvr>
                                      <p:tavLst>
                                        <p:tav tm="0">
                                          <p:val>
                                            <p:fltVal val="0"/>
                                          </p:val>
                                        </p:tav>
                                        <p:tav tm="100000">
                                          <p:val>
                                            <p:strVal val="#ppt_h"/>
                                          </p:val>
                                        </p:tav>
                                      </p:tavLst>
                                    </p:anim>
                                    <p:animEffect transition="in" filter="fade">
                                      <p:cBhvr>
                                        <p:cTn id="105" dur="400"/>
                                        <p:tgtEl>
                                          <p:spTgt spid="45"/>
                                        </p:tgtEl>
                                      </p:cBhvr>
                                    </p:animEffect>
                                  </p:childTnLst>
                                </p:cTn>
                              </p:par>
                            </p:childTnLst>
                          </p:cTn>
                        </p:par>
                        <p:par>
                          <p:cTn id="106" fill="hold">
                            <p:stCondLst>
                              <p:cond delay="6800"/>
                            </p:stCondLst>
                            <p:childTnLst>
                              <p:par>
                                <p:cTn id="107" presetID="53" presetClass="entr" presetSubtype="16" fill="hold" grpId="0" nodeType="afterEffect" nodePh="1">
                                  <p:stCondLst>
                                    <p:cond delay="0"/>
                                  </p:stCondLst>
                                  <p:endCondLst>
                                    <p:cond evt="begin" delay="0">
                                      <p:tn val="107"/>
                                    </p:cond>
                                  </p:endCondLst>
                                  <p:childTnLst>
                                    <p:set>
                                      <p:cBhvr>
                                        <p:cTn id="108" dur="1" fill="hold">
                                          <p:stCondLst>
                                            <p:cond delay="0"/>
                                          </p:stCondLst>
                                        </p:cTn>
                                        <p:tgtEl>
                                          <p:spTgt spid="46"/>
                                        </p:tgtEl>
                                        <p:attrNameLst>
                                          <p:attrName>style.visibility</p:attrName>
                                        </p:attrNameLst>
                                      </p:cBhvr>
                                      <p:to>
                                        <p:strVal val="visible"/>
                                      </p:to>
                                    </p:set>
                                    <p:anim calcmode="lin" valueType="num">
                                      <p:cBhvr>
                                        <p:cTn id="109" dur="400" fill="hold"/>
                                        <p:tgtEl>
                                          <p:spTgt spid="46"/>
                                        </p:tgtEl>
                                        <p:attrNameLst>
                                          <p:attrName>ppt_w</p:attrName>
                                        </p:attrNameLst>
                                      </p:cBhvr>
                                      <p:tavLst>
                                        <p:tav tm="0">
                                          <p:val>
                                            <p:fltVal val="0"/>
                                          </p:val>
                                        </p:tav>
                                        <p:tav tm="100000">
                                          <p:val>
                                            <p:strVal val="#ppt_w"/>
                                          </p:val>
                                        </p:tav>
                                      </p:tavLst>
                                    </p:anim>
                                    <p:anim calcmode="lin" valueType="num">
                                      <p:cBhvr>
                                        <p:cTn id="110" dur="400" fill="hold"/>
                                        <p:tgtEl>
                                          <p:spTgt spid="46"/>
                                        </p:tgtEl>
                                        <p:attrNameLst>
                                          <p:attrName>ppt_h</p:attrName>
                                        </p:attrNameLst>
                                      </p:cBhvr>
                                      <p:tavLst>
                                        <p:tav tm="0">
                                          <p:val>
                                            <p:fltVal val="0"/>
                                          </p:val>
                                        </p:tav>
                                        <p:tav tm="100000">
                                          <p:val>
                                            <p:strVal val="#ppt_h"/>
                                          </p:val>
                                        </p:tav>
                                      </p:tavLst>
                                    </p:anim>
                                    <p:animEffect transition="in" filter="fade">
                                      <p:cBhvr>
                                        <p:cTn id="111" dur="400"/>
                                        <p:tgtEl>
                                          <p:spTgt spid="46"/>
                                        </p:tgtEl>
                                      </p:cBhvr>
                                    </p:animEffect>
                                  </p:childTnLst>
                                </p:cTn>
                              </p:par>
                            </p:childTnLst>
                          </p:cTn>
                        </p:par>
                        <p:par>
                          <p:cTn id="112" fill="hold">
                            <p:stCondLst>
                              <p:cond delay="7200"/>
                            </p:stCondLst>
                            <p:childTnLst>
                              <p:par>
                                <p:cTn id="113" presetID="53" presetClass="entr" presetSubtype="16" fill="hold" grpId="0" nodeType="afterEffect" nodePh="1">
                                  <p:stCondLst>
                                    <p:cond delay="0"/>
                                  </p:stCondLst>
                                  <p:endCondLst>
                                    <p:cond evt="begin" delay="0">
                                      <p:tn val="113"/>
                                    </p:cond>
                                  </p:endCondLst>
                                  <p:childTnLst>
                                    <p:set>
                                      <p:cBhvr>
                                        <p:cTn id="114" dur="1" fill="hold">
                                          <p:stCondLst>
                                            <p:cond delay="0"/>
                                          </p:stCondLst>
                                        </p:cTn>
                                        <p:tgtEl>
                                          <p:spTgt spid="47"/>
                                        </p:tgtEl>
                                        <p:attrNameLst>
                                          <p:attrName>style.visibility</p:attrName>
                                        </p:attrNameLst>
                                      </p:cBhvr>
                                      <p:to>
                                        <p:strVal val="visible"/>
                                      </p:to>
                                    </p:set>
                                    <p:anim calcmode="lin" valueType="num">
                                      <p:cBhvr>
                                        <p:cTn id="115" dur="400" fill="hold"/>
                                        <p:tgtEl>
                                          <p:spTgt spid="47"/>
                                        </p:tgtEl>
                                        <p:attrNameLst>
                                          <p:attrName>ppt_w</p:attrName>
                                        </p:attrNameLst>
                                      </p:cBhvr>
                                      <p:tavLst>
                                        <p:tav tm="0">
                                          <p:val>
                                            <p:fltVal val="0"/>
                                          </p:val>
                                        </p:tav>
                                        <p:tav tm="100000">
                                          <p:val>
                                            <p:strVal val="#ppt_w"/>
                                          </p:val>
                                        </p:tav>
                                      </p:tavLst>
                                    </p:anim>
                                    <p:anim calcmode="lin" valueType="num">
                                      <p:cBhvr>
                                        <p:cTn id="116" dur="400" fill="hold"/>
                                        <p:tgtEl>
                                          <p:spTgt spid="47"/>
                                        </p:tgtEl>
                                        <p:attrNameLst>
                                          <p:attrName>ppt_h</p:attrName>
                                        </p:attrNameLst>
                                      </p:cBhvr>
                                      <p:tavLst>
                                        <p:tav tm="0">
                                          <p:val>
                                            <p:fltVal val="0"/>
                                          </p:val>
                                        </p:tav>
                                        <p:tav tm="100000">
                                          <p:val>
                                            <p:strVal val="#ppt_h"/>
                                          </p:val>
                                        </p:tav>
                                      </p:tavLst>
                                    </p:anim>
                                    <p:animEffect transition="in" filter="fade">
                                      <p:cBhvr>
                                        <p:cTn id="117" dur="400"/>
                                        <p:tgtEl>
                                          <p:spTgt spid="47"/>
                                        </p:tgtEl>
                                      </p:cBhvr>
                                    </p:animEffect>
                                  </p:childTnLst>
                                </p:cTn>
                              </p:par>
                            </p:childTnLst>
                          </p:cTn>
                        </p:par>
                        <p:par>
                          <p:cTn id="118" fill="hold">
                            <p:stCondLst>
                              <p:cond delay="7600"/>
                            </p:stCondLst>
                            <p:childTnLst>
                              <p:par>
                                <p:cTn id="119" presetID="53" presetClass="entr" presetSubtype="16" fill="hold" grpId="0" nodeType="afterEffect" nodePh="1">
                                  <p:stCondLst>
                                    <p:cond delay="0"/>
                                  </p:stCondLst>
                                  <p:endCondLst>
                                    <p:cond evt="begin" delay="0">
                                      <p:tn val="119"/>
                                    </p:cond>
                                  </p:endCondLst>
                                  <p:childTnLst>
                                    <p:set>
                                      <p:cBhvr>
                                        <p:cTn id="120" dur="1" fill="hold">
                                          <p:stCondLst>
                                            <p:cond delay="0"/>
                                          </p:stCondLst>
                                        </p:cTn>
                                        <p:tgtEl>
                                          <p:spTgt spid="57"/>
                                        </p:tgtEl>
                                        <p:attrNameLst>
                                          <p:attrName>style.visibility</p:attrName>
                                        </p:attrNameLst>
                                      </p:cBhvr>
                                      <p:to>
                                        <p:strVal val="visible"/>
                                      </p:to>
                                    </p:set>
                                    <p:anim calcmode="lin" valueType="num">
                                      <p:cBhvr>
                                        <p:cTn id="121" dur="400" fill="hold"/>
                                        <p:tgtEl>
                                          <p:spTgt spid="57"/>
                                        </p:tgtEl>
                                        <p:attrNameLst>
                                          <p:attrName>ppt_w</p:attrName>
                                        </p:attrNameLst>
                                      </p:cBhvr>
                                      <p:tavLst>
                                        <p:tav tm="0">
                                          <p:val>
                                            <p:fltVal val="0"/>
                                          </p:val>
                                        </p:tav>
                                        <p:tav tm="100000">
                                          <p:val>
                                            <p:strVal val="#ppt_w"/>
                                          </p:val>
                                        </p:tav>
                                      </p:tavLst>
                                    </p:anim>
                                    <p:anim calcmode="lin" valueType="num">
                                      <p:cBhvr>
                                        <p:cTn id="122" dur="400" fill="hold"/>
                                        <p:tgtEl>
                                          <p:spTgt spid="57"/>
                                        </p:tgtEl>
                                        <p:attrNameLst>
                                          <p:attrName>ppt_h</p:attrName>
                                        </p:attrNameLst>
                                      </p:cBhvr>
                                      <p:tavLst>
                                        <p:tav tm="0">
                                          <p:val>
                                            <p:fltVal val="0"/>
                                          </p:val>
                                        </p:tav>
                                        <p:tav tm="100000">
                                          <p:val>
                                            <p:strVal val="#ppt_h"/>
                                          </p:val>
                                        </p:tav>
                                      </p:tavLst>
                                    </p:anim>
                                    <p:animEffect transition="in" filter="fade">
                                      <p:cBhvr>
                                        <p:cTn id="123" dur="400"/>
                                        <p:tgtEl>
                                          <p:spTgt spid="57"/>
                                        </p:tgtEl>
                                      </p:cBhvr>
                                    </p:animEffect>
                                  </p:childTnLst>
                                </p:cTn>
                              </p:par>
                            </p:childTnLst>
                          </p:cTn>
                        </p:par>
                        <p:par>
                          <p:cTn id="124" fill="hold">
                            <p:stCondLst>
                              <p:cond delay="8000"/>
                            </p:stCondLst>
                            <p:childTnLst>
                              <p:par>
                                <p:cTn id="125" presetID="10" presetClass="entr" presetSubtype="0" fill="hold" grpId="0" nodeType="afterEffect">
                                  <p:stCondLst>
                                    <p:cond delay="0"/>
                                  </p:stCondLst>
                                  <p:childTnLst>
                                    <p:set>
                                      <p:cBhvr>
                                        <p:cTn id="126" dur="1" fill="hold">
                                          <p:stCondLst>
                                            <p:cond delay="0"/>
                                          </p:stCondLst>
                                        </p:cTn>
                                        <p:tgtEl>
                                          <p:spTgt spid="35">
                                            <p:txEl>
                                              <p:pRg st="0" end="0"/>
                                            </p:txEl>
                                          </p:spTgt>
                                        </p:tgtEl>
                                        <p:attrNameLst>
                                          <p:attrName>style.visibility</p:attrName>
                                        </p:attrNameLst>
                                      </p:cBhvr>
                                      <p:to>
                                        <p:strVal val="visible"/>
                                      </p:to>
                                    </p:set>
                                    <p:animEffect transition="in" filter="fade">
                                      <p:cBhvr>
                                        <p:cTn id="127" dur="500"/>
                                        <p:tgtEl>
                                          <p:spTgt spid="35">
                                            <p:txEl>
                                              <p:pRg st="0" end="0"/>
                                            </p:txEl>
                                          </p:spTgt>
                                        </p:tgtEl>
                                      </p:cBhvr>
                                    </p:animEffect>
                                  </p:childTnLst>
                                </p:cTn>
                              </p:par>
                            </p:childTnLst>
                          </p:cTn>
                        </p:par>
                        <p:par>
                          <p:cTn id="128" fill="hold">
                            <p:stCondLst>
                              <p:cond delay="8500"/>
                            </p:stCondLst>
                            <p:childTnLst>
                              <p:par>
                                <p:cTn id="129" presetID="10" presetClass="entr" presetSubtype="0" fill="hold" grpId="0" nodeType="afterEffect">
                                  <p:stCondLst>
                                    <p:cond delay="0"/>
                                  </p:stCondLst>
                                  <p:childTnLst>
                                    <p:set>
                                      <p:cBhvr>
                                        <p:cTn id="130" dur="1" fill="hold">
                                          <p:stCondLst>
                                            <p:cond delay="0"/>
                                          </p:stCondLst>
                                        </p:cTn>
                                        <p:tgtEl>
                                          <p:spTgt spid="36">
                                            <p:txEl>
                                              <p:pRg st="0" end="0"/>
                                            </p:txEl>
                                          </p:spTgt>
                                        </p:tgtEl>
                                        <p:attrNameLst>
                                          <p:attrName>style.visibility</p:attrName>
                                        </p:attrNameLst>
                                      </p:cBhvr>
                                      <p:to>
                                        <p:strVal val="visible"/>
                                      </p:to>
                                    </p:set>
                                    <p:animEffect transition="in" filter="fade">
                                      <p:cBhvr>
                                        <p:cTn id="131"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7" grpId="0"/>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Lst>
  </p:timing>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ortfolio Four">
    <p:spTree>
      <p:nvGrpSpPr>
        <p:cNvPr id="1" name=""/>
        <p:cNvGrpSpPr/>
        <p:nvPr/>
      </p:nvGrpSpPr>
      <p:grpSpPr>
        <a:xfrm>
          <a:off x="0" y="0"/>
          <a:ext cx="0" cy="0"/>
          <a:chOff x="0" y="0"/>
          <a:chExt cx="0" cy="0"/>
        </a:xfrm>
      </p:grpSpPr>
      <p:sp>
        <p:nvSpPr>
          <p:cNvPr id="9" name="Rectangle 8"/>
          <p:cNvSpPr/>
          <p:nvPr/>
        </p:nvSpPr>
        <p:spPr>
          <a:xfrm>
            <a:off x="0" y="5070752"/>
            <a:ext cx="9144000" cy="130689"/>
          </a:xfrm>
          <a:prstGeom prst="rect">
            <a:avLst/>
          </a:prstGeom>
          <a:gradFill flip="none" rotWithShape="1">
            <a:gsLst>
              <a:gs pos="0">
                <a:schemeClr val="accent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91433" tIns="45716" rIns="91433" bIns="45716" rtlCol="0" anchor="ctr"/>
          <a:lstStyle/>
          <a:p>
            <a:pPr algn="ctr"/>
            <a:endParaRPr lang="en-US" sz="525" dirty="0"/>
          </a:p>
        </p:txBody>
      </p:sp>
      <p:sp>
        <p:nvSpPr>
          <p:cNvPr id="3" name="Picture Placeholder 2"/>
          <p:cNvSpPr>
            <a:spLocks noGrp="1"/>
          </p:cNvSpPr>
          <p:nvPr>
            <p:ph type="pic" sz="quarter" idx="15"/>
          </p:nvPr>
        </p:nvSpPr>
        <p:spPr>
          <a:xfrm>
            <a:off x="792163" y="1200150"/>
            <a:ext cx="2895598" cy="2895600"/>
          </a:xfrm>
        </p:spPr>
        <p:txBody>
          <a:bodyPr>
            <a:normAutofit/>
          </a:bodyPr>
          <a:lstStyle>
            <a:lvl1pPr>
              <a:defRPr sz="1200"/>
            </a:lvl1pPr>
          </a:lstStyle>
          <a:p>
            <a:r>
              <a:rPr lang="en-US" dirty="0"/>
              <a:t>Click icon to add picture</a:t>
            </a:r>
          </a:p>
        </p:txBody>
      </p:sp>
      <p:sp>
        <p:nvSpPr>
          <p:cNvPr id="8" name="Text Placeholder 10"/>
          <p:cNvSpPr>
            <a:spLocks noGrp="1"/>
          </p:cNvSpPr>
          <p:nvPr>
            <p:ph type="body" sz="quarter" idx="13"/>
          </p:nvPr>
        </p:nvSpPr>
        <p:spPr>
          <a:xfrm>
            <a:off x="229165" y="141115"/>
            <a:ext cx="5771399" cy="548307"/>
          </a:xfrm>
        </p:spPr>
        <p:txBody>
          <a:bodyPr>
            <a:noAutofit/>
          </a:bodyPr>
          <a:lstStyle>
            <a:lvl1pPr>
              <a:defRPr sz="2400" b="1">
                <a:solidFill>
                  <a:schemeClr val="bg2"/>
                </a:solidFill>
                <a:latin typeface="Myriad Pro" pitchFamily="34" charset="0"/>
                <a:cs typeface="Times New Roman" panose="02020603050405020304" pitchFamily="18" charset="0"/>
              </a:defRPr>
            </a:lvl1pPr>
            <a:lvl2pPr>
              <a:defRPr sz="2813">
                <a:solidFill>
                  <a:schemeClr val="accent2"/>
                </a:solidFill>
                <a:latin typeface="Lato Black"/>
                <a:cs typeface="Lato Black"/>
              </a:defRPr>
            </a:lvl2pPr>
            <a:lvl3pPr>
              <a:defRPr sz="2813">
                <a:solidFill>
                  <a:schemeClr val="accent2"/>
                </a:solidFill>
                <a:latin typeface="Lato Black"/>
                <a:cs typeface="Lato Black"/>
              </a:defRPr>
            </a:lvl3pPr>
            <a:lvl4pPr>
              <a:defRPr sz="2813">
                <a:solidFill>
                  <a:schemeClr val="accent2"/>
                </a:solidFill>
                <a:latin typeface="Lato Black"/>
                <a:cs typeface="Lato Black"/>
              </a:defRPr>
            </a:lvl4pPr>
            <a:lvl5pPr>
              <a:defRPr sz="2813">
                <a:solidFill>
                  <a:schemeClr val="accent2"/>
                </a:solidFill>
                <a:latin typeface="Lato Black"/>
                <a:cs typeface="Lato Black"/>
              </a:defRPr>
            </a:lvl5pPr>
          </a:lstStyle>
          <a:p>
            <a:pPr lvl="0"/>
            <a:r>
              <a:rPr lang="en-US"/>
              <a:t>Edit Master text styles</a:t>
            </a:r>
          </a:p>
        </p:txBody>
      </p:sp>
      <p:sp>
        <p:nvSpPr>
          <p:cNvPr id="10" name="Text Placeholder 18"/>
          <p:cNvSpPr>
            <a:spLocks noGrp="1"/>
          </p:cNvSpPr>
          <p:nvPr>
            <p:ph type="body" sz="quarter" idx="14"/>
          </p:nvPr>
        </p:nvSpPr>
        <p:spPr>
          <a:xfrm>
            <a:off x="229165" y="514350"/>
            <a:ext cx="5771399" cy="292100"/>
          </a:xfrm>
        </p:spPr>
        <p:txBody>
          <a:bodyPr>
            <a:noAutofit/>
          </a:bodyPr>
          <a:lstStyle>
            <a:lvl1pPr>
              <a:defRPr sz="1088" b="0">
                <a:solidFill>
                  <a:schemeClr val="bg1">
                    <a:lumMod val="75000"/>
                  </a:schemeClr>
                </a:solidFill>
                <a:latin typeface="Myriad Pro" pitchFamily="34" charset="0"/>
                <a:cs typeface="Times New Roman" panose="02020603050405020304" pitchFamily="18" charset="0"/>
              </a:defRPr>
            </a:lvl1pPr>
            <a:lvl2pPr>
              <a:defRPr>
                <a:latin typeface="Lato Light"/>
                <a:cs typeface="Lato Light"/>
              </a:defRPr>
            </a:lvl2pPr>
            <a:lvl3pPr>
              <a:defRPr>
                <a:latin typeface="Lato Light"/>
                <a:cs typeface="Lato Light"/>
              </a:defRPr>
            </a:lvl3pPr>
            <a:lvl4pPr>
              <a:defRPr>
                <a:latin typeface="Lato Light"/>
                <a:cs typeface="Lato Light"/>
              </a:defRPr>
            </a:lvl4pPr>
            <a:lvl5pPr>
              <a:defRPr>
                <a:latin typeface="Lato Light"/>
                <a:cs typeface="Lato Light"/>
              </a:defRPr>
            </a:lvl5pPr>
          </a:lstStyle>
          <a:p>
            <a:pPr lvl="0"/>
            <a:r>
              <a:rPr lang="en-US"/>
              <a:t>Edit Master text styles</a:t>
            </a:r>
          </a:p>
        </p:txBody>
      </p:sp>
    </p:spTree>
    <p:extLst>
      <p:ext uri="{BB962C8B-B14F-4D97-AF65-F5344CB8AC3E}">
        <p14:creationId xmlns:p14="http://schemas.microsoft.com/office/powerpoint/2010/main" val="20430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reak">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3086100"/>
          </a:xfrm>
        </p:spPr>
        <p:txBody>
          <a:bodyPr>
            <a:normAutofit/>
          </a:bodyPr>
          <a:lstStyle>
            <a:lvl1pPr>
              <a:defRPr sz="1350"/>
            </a:lvl1pPr>
          </a:lstStyle>
          <a:p>
            <a:r>
              <a:rPr lang="en-US" dirty="0"/>
              <a:t>Click icon to add picture</a:t>
            </a:r>
          </a:p>
        </p:txBody>
      </p:sp>
    </p:spTree>
    <p:extLst>
      <p:ext uri="{BB962C8B-B14F-4D97-AF65-F5344CB8AC3E}">
        <p14:creationId xmlns:p14="http://schemas.microsoft.com/office/powerpoint/2010/main" val="418246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HHD_Cover_Option 2">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 y="0"/>
            <a:ext cx="9143405" cy="5143835"/>
          </a:xfrm>
          <a:prstGeom prst="rect">
            <a:avLst/>
          </a:prstGeom>
        </p:spPr>
      </p:pic>
      <p:pic>
        <p:nvPicPr>
          <p:cNvPr id="3" name="Picture 2">
            <a:extLst>
              <a:ext uri="{FF2B5EF4-FFF2-40B4-BE49-F238E27FC236}">
                <a16:creationId xmlns:a16="http://schemas.microsoft.com/office/drawing/2014/main" id="{92A1DB81-1174-4A03-BDBF-F4CBD266F465}"/>
              </a:ext>
            </a:extLst>
          </p:cNvPr>
          <p:cNvPicPr>
            <a:picLocks noChangeAspect="1"/>
          </p:cNvPicPr>
          <p:nvPr/>
        </p:nvPicPr>
        <p:blipFill>
          <a:blip r:embed="rId3"/>
          <a:stretch>
            <a:fillRect/>
          </a:stretch>
        </p:blipFill>
        <p:spPr>
          <a:xfrm>
            <a:off x="8143410" y="4514850"/>
            <a:ext cx="417696" cy="414617"/>
          </a:xfrm>
          <a:prstGeom prst="rect">
            <a:avLst/>
          </a:prstGeom>
        </p:spPr>
      </p:pic>
      <p:pic>
        <p:nvPicPr>
          <p:cNvPr id="5" name="Picture 4">
            <a:extLst>
              <a:ext uri="{FF2B5EF4-FFF2-40B4-BE49-F238E27FC236}">
                <a16:creationId xmlns:a16="http://schemas.microsoft.com/office/drawing/2014/main" id="{0D0A75A7-DCBA-46A9-A240-4A09DB3461D5}"/>
              </a:ext>
            </a:extLst>
          </p:cNvPr>
          <p:cNvPicPr>
            <a:picLocks noChangeAspect="1"/>
          </p:cNvPicPr>
          <p:nvPr/>
        </p:nvPicPr>
        <p:blipFill>
          <a:blip r:embed="rId4"/>
          <a:stretch>
            <a:fillRect/>
          </a:stretch>
        </p:blipFill>
        <p:spPr>
          <a:xfrm>
            <a:off x="8585985" y="4508879"/>
            <a:ext cx="414563" cy="414617"/>
          </a:xfrm>
          <a:prstGeom prst="rect">
            <a:avLst/>
          </a:prstGeom>
        </p:spPr>
      </p:pic>
    </p:spTree>
    <p:extLst>
      <p:ext uri="{BB962C8B-B14F-4D97-AF65-F5344CB8AC3E}">
        <p14:creationId xmlns:p14="http://schemas.microsoft.com/office/powerpoint/2010/main" val="302672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act u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4400573" cy="5143500"/>
          </a:xfrm>
        </p:spPr>
        <p:txBody>
          <a:bodyPr>
            <a:normAutofit/>
          </a:bodyPr>
          <a:lstStyle>
            <a:lvl1pPr>
              <a:defRPr sz="1350"/>
            </a:lvl1pPr>
          </a:lstStyle>
          <a:p>
            <a:r>
              <a:rPr lang="en-US" dirty="0"/>
              <a:t>Click icon to add picture</a:t>
            </a:r>
          </a:p>
        </p:txBody>
      </p:sp>
    </p:spTree>
    <p:extLst>
      <p:ext uri="{BB962C8B-B14F-4D97-AF65-F5344CB8AC3E}">
        <p14:creationId xmlns:p14="http://schemas.microsoft.com/office/powerpoint/2010/main" val="51185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943942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36749168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206692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89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HHD_TitlePage_Option 1.">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 y="0"/>
            <a:ext cx="9143405" cy="5143835"/>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4" name="Rectangle 3">
            <a:extLst>
              <a:ext uri="{FF2B5EF4-FFF2-40B4-BE49-F238E27FC236}">
                <a16:creationId xmlns:a16="http://schemas.microsoft.com/office/drawing/2014/main" id="{B4B5740D-CE7A-4F41-BBAA-B5E03476C17A}"/>
              </a:ext>
            </a:extLst>
          </p:cNvPr>
          <p:cNvSpPr/>
          <p:nvPr/>
        </p:nvSpPr>
        <p:spPr>
          <a:xfrm>
            <a:off x="6171649" y="4314952"/>
            <a:ext cx="2799985" cy="742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25" dirty="0"/>
          </a:p>
        </p:txBody>
      </p:sp>
      <p:pic>
        <p:nvPicPr>
          <p:cNvPr id="6" name="Picture 5">
            <a:extLst>
              <a:ext uri="{FF2B5EF4-FFF2-40B4-BE49-F238E27FC236}">
                <a16:creationId xmlns:a16="http://schemas.microsoft.com/office/drawing/2014/main" id="{21D5B8FD-1C49-42AB-ADE9-68AF61F204B4}"/>
              </a:ext>
            </a:extLst>
          </p:cNvPr>
          <p:cNvPicPr>
            <a:picLocks noChangeAspect="1"/>
          </p:cNvPicPr>
          <p:nvPr/>
        </p:nvPicPr>
        <p:blipFill>
          <a:blip r:embed="rId3"/>
          <a:stretch>
            <a:fillRect/>
          </a:stretch>
        </p:blipFill>
        <p:spPr>
          <a:xfrm>
            <a:off x="6657703" y="4391121"/>
            <a:ext cx="2313931" cy="590612"/>
          </a:xfrm>
          <a:prstGeom prst="rect">
            <a:avLst/>
          </a:prstGeom>
        </p:spPr>
      </p:pic>
    </p:spTree>
    <p:extLst>
      <p:ext uri="{BB962C8B-B14F-4D97-AF65-F5344CB8AC3E}">
        <p14:creationId xmlns:p14="http://schemas.microsoft.com/office/powerpoint/2010/main" val="429488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HHD_TitlePage_Option 2">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 y="0"/>
            <a:ext cx="9143405" cy="5143835"/>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6609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HHD_TitlePage_Option 3">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 y="0"/>
            <a:ext cx="9143405" cy="5143835"/>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8784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HHD_TitlePage_Option 4">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 y="0"/>
            <a:ext cx="9143405" cy="5143835"/>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9787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_HHD_TitlePage_Option 4">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 y="0"/>
            <a:ext cx="9143405" cy="5143835"/>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87947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2_HHD_TitlePage_Option 4">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 y="0"/>
            <a:ext cx="9143405" cy="5143835"/>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3478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6664" y="85725"/>
            <a:ext cx="8229600" cy="857250"/>
          </a:xfrm>
          <a:prstGeom prst="rect">
            <a:avLst/>
          </a:prstGeom>
        </p:spPr>
        <p:txBody>
          <a:bodyPr vert="horz" lIns="243852" tIns="121926" rIns="243852" bIns="12192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243852" tIns="121926" rIns="243852" bIns="121926"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243852" tIns="121926" rIns="243852" bIns="121926"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243852" tIns="121926" rIns="243852" bIns="121926"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243852" tIns="121926" rIns="243852" bIns="121926"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pic>
        <p:nvPicPr>
          <p:cNvPr id="7" name="Picture 6"/>
          <p:cNvPicPr>
            <a:picLocks noChangeAspect="1"/>
          </p:cNvPicPr>
          <p:nvPr/>
        </p:nvPicPr>
        <p:blipFill rotWithShape="1">
          <a:blip r:embed="rId25">
            <a:extLst>
              <a:ext uri="{28A0092B-C50C-407E-A947-70E740481C1C}">
                <a14:useLocalDpi xmlns:a14="http://schemas.microsoft.com/office/drawing/2010/main" val="0"/>
              </a:ext>
            </a:extLst>
          </a:blip>
          <a:srcRect b="81668"/>
          <a:stretch/>
        </p:blipFill>
        <p:spPr>
          <a:xfrm>
            <a:off x="595" y="0"/>
            <a:ext cx="9143405" cy="942975"/>
          </a:xfrm>
          <a:prstGeom prst="rect">
            <a:avLst/>
          </a:prstGeom>
        </p:spPr>
      </p:pic>
      <p:sp>
        <p:nvSpPr>
          <p:cNvPr id="8" name="Rectangle 7">
            <a:extLst>
              <a:ext uri="{FF2B5EF4-FFF2-40B4-BE49-F238E27FC236}">
                <a16:creationId xmlns:a16="http://schemas.microsoft.com/office/drawing/2014/main" id="{05F59DED-545B-4171-9505-32DFA046F002}"/>
              </a:ext>
            </a:extLst>
          </p:cNvPr>
          <p:cNvSpPr/>
          <p:nvPr/>
        </p:nvSpPr>
        <p:spPr>
          <a:xfrm>
            <a:off x="6336871" y="64294"/>
            <a:ext cx="2714272" cy="771525"/>
          </a:xfrm>
          <a:prstGeom prst="rect">
            <a:avLst/>
          </a:prstGeom>
          <a:solidFill>
            <a:srgbClr val="0638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25" dirty="0"/>
          </a:p>
        </p:txBody>
      </p:sp>
      <p:pic>
        <p:nvPicPr>
          <p:cNvPr id="10" name="Picture 9">
            <a:extLst>
              <a:ext uri="{FF2B5EF4-FFF2-40B4-BE49-F238E27FC236}">
                <a16:creationId xmlns:a16="http://schemas.microsoft.com/office/drawing/2014/main" id="{02CAF697-855D-4062-9B48-608D133C347B}"/>
              </a:ext>
            </a:extLst>
          </p:cNvPr>
          <p:cNvPicPr>
            <a:picLocks noChangeAspect="1"/>
          </p:cNvPicPr>
          <p:nvPr/>
        </p:nvPicPr>
        <p:blipFill>
          <a:blip r:embed="rId26"/>
          <a:stretch>
            <a:fillRect/>
          </a:stretch>
        </p:blipFill>
        <p:spPr>
          <a:xfrm>
            <a:off x="6644013" y="164023"/>
            <a:ext cx="2407725" cy="614552"/>
          </a:xfrm>
          <a:prstGeom prst="rect">
            <a:avLst/>
          </a:prstGeom>
        </p:spPr>
      </p:pic>
    </p:spTree>
    <p:extLst>
      <p:ext uri="{BB962C8B-B14F-4D97-AF65-F5344CB8AC3E}">
        <p14:creationId xmlns:p14="http://schemas.microsoft.com/office/powerpoint/2010/main" val="39164115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2" r:id="rId21"/>
    <p:sldLayoutId id="2147483683" r:id="rId22"/>
    <p:sldLayoutId id="2147483684" r:id="rId23"/>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txStyles>
    <p:titleStyle>
      <a:lvl1pPr algn="l" defTabSz="457223" rtl="0" eaLnBrk="1" latinLnBrk="0" hangingPunct="1">
        <a:spcBef>
          <a:spcPct val="0"/>
        </a:spcBef>
        <a:buNone/>
        <a:defRPr sz="2813" b="1" kern="1200">
          <a:solidFill>
            <a:schemeClr val="bg2"/>
          </a:solidFill>
          <a:latin typeface="Myriad Pro" pitchFamily="34" charset="0"/>
          <a:ea typeface="+mj-ea"/>
          <a:cs typeface="Myriad Pro" pitchFamily="34" charset="0"/>
        </a:defRPr>
      </a:lvl1pPr>
    </p:titleStyle>
    <p:bodyStyle>
      <a:lvl1pPr marL="0" indent="0" algn="l" defTabSz="457223" rtl="0" eaLnBrk="1" latinLnBrk="0" hangingPunct="1">
        <a:spcBef>
          <a:spcPct val="20000"/>
        </a:spcBef>
        <a:buFont typeface="Arial"/>
        <a:buNone/>
        <a:defRPr sz="2400" kern="1200">
          <a:solidFill>
            <a:schemeClr val="bg1">
              <a:lumMod val="75000"/>
            </a:schemeClr>
          </a:solidFill>
          <a:latin typeface="Raleway Light"/>
          <a:ea typeface="+mn-ea"/>
          <a:cs typeface="Raleway Light"/>
        </a:defRPr>
      </a:lvl1pPr>
      <a:lvl2pPr marL="457223" indent="0" algn="l" defTabSz="457223" rtl="0" eaLnBrk="1" latinLnBrk="0" hangingPunct="1">
        <a:spcBef>
          <a:spcPct val="20000"/>
        </a:spcBef>
        <a:buFont typeface="Arial"/>
        <a:buNone/>
        <a:defRPr sz="1800" kern="1200">
          <a:solidFill>
            <a:schemeClr val="bg1">
              <a:lumMod val="75000"/>
            </a:schemeClr>
          </a:solidFill>
          <a:latin typeface="Raleway Light"/>
          <a:ea typeface="+mn-ea"/>
          <a:cs typeface="Raleway Light"/>
        </a:defRPr>
      </a:lvl2pPr>
      <a:lvl3pPr marL="914446" indent="0" algn="l" defTabSz="457223" rtl="0" eaLnBrk="1" latinLnBrk="0" hangingPunct="1">
        <a:spcBef>
          <a:spcPct val="20000"/>
        </a:spcBef>
        <a:buFont typeface="Arial"/>
        <a:buNone/>
        <a:defRPr sz="1613" kern="1200">
          <a:solidFill>
            <a:schemeClr val="bg1">
              <a:lumMod val="75000"/>
            </a:schemeClr>
          </a:solidFill>
          <a:latin typeface="Raleway Light"/>
          <a:ea typeface="+mn-ea"/>
          <a:cs typeface="Raleway Light"/>
        </a:defRPr>
      </a:lvl3pPr>
      <a:lvl4pPr marL="1371669" indent="0" algn="l" defTabSz="457223" rtl="0" eaLnBrk="1" latinLnBrk="0" hangingPunct="1">
        <a:spcBef>
          <a:spcPct val="20000"/>
        </a:spcBef>
        <a:buFont typeface="Arial"/>
        <a:buNone/>
        <a:defRPr sz="1388" kern="1200">
          <a:solidFill>
            <a:schemeClr val="bg1">
              <a:lumMod val="75000"/>
            </a:schemeClr>
          </a:solidFill>
          <a:latin typeface="Raleway Light"/>
          <a:ea typeface="+mn-ea"/>
          <a:cs typeface="Raleway Light"/>
        </a:defRPr>
      </a:lvl4pPr>
      <a:lvl5pPr marL="1828892" indent="0" algn="l" defTabSz="457223" rtl="0" eaLnBrk="1" latinLnBrk="0" hangingPunct="1">
        <a:spcBef>
          <a:spcPct val="20000"/>
        </a:spcBef>
        <a:buFont typeface="Arial"/>
        <a:buNone/>
        <a:defRPr sz="1388" kern="1200">
          <a:solidFill>
            <a:schemeClr val="bg1">
              <a:lumMod val="75000"/>
            </a:schemeClr>
          </a:solidFill>
          <a:latin typeface="Raleway Light"/>
          <a:ea typeface="+mn-ea"/>
          <a:cs typeface="Raleway Light"/>
        </a:defRPr>
      </a:lvl5pPr>
      <a:lvl6pPr marL="2514726" indent="-228611" algn="l" defTabSz="457223" rtl="0" eaLnBrk="1" latinLnBrk="0" hangingPunct="1">
        <a:spcBef>
          <a:spcPct val="20000"/>
        </a:spcBef>
        <a:buFont typeface="Arial"/>
        <a:buChar char="•"/>
        <a:defRPr sz="1988" kern="1200">
          <a:solidFill>
            <a:schemeClr val="tx1"/>
          </a:solidFill>
          <a:latin typeface="+mn-lt"/>
          <a:ea typeface="+mn-ea"/>
          <a:cs typeface="+mn-cs"/>
        </a:defRPr>
      </a:lvl6pPr>
      <a:lvl7pPr marL="2971949" indent="-228611" algn="l" defTabSz="457223" rtl="0" eaLnBrk="1" latinLnBrk="0" hangingPunct="1">
        <a:spcBef>
          <a:spcPct val="20000"/>
        </a:spcBef>
        <a:buFont typeface="Arial"/>
        <a:buChar char="•"/>
        <a:defRPr sz="1988" kern="1200">
          <a:solidFill>
            <a:schemeClr val="tx1"/>
          </a:solidFill>
          <a:latin typeface="+mn-lt"/>
          <a:ea typeface="+mn-ea"/>
          <a:cs typeface="+mn-cs"/>
        </a:defRPr>
      </a:lvl7pPr>
      <a:lvl8pPr marL="3429171" indent="-228611" algn="l" defTabSz="457223" rtl="0" eaLnBrk="1" latinLnBrk="0" hangingPunct="1">
        <a:spcBef>
          <a:spcPct val="20000"/>
        </a:spcBef>
        <a:buFont typeface="Arial"/>
        <a:buChar char="•"/>
        <a:defRPr sz="1988" kern="1200">
          <a:solidFill>
            <a:schemeClr val="tx1"/>
          </a:solidFill>
          <a:latin typeface="+mn-lt"/>
          <a:ea typeface="+mn-ea"/>
          <a:cs typeface="+mn-cs"/>
        </a:defRPr>
      </a:lvl8pPr>
      <a:lvl9pPr marL="3886394" indent="-228611" algn="l" defTabSz="457223" rtl="0" eaLnBrk="1" latinLnBrk="0" hangingPunct="1">
        <a:spcBef>
          <a:spcPct val="20000"/>
        </a:spcBef>
        <a:buFont typeface="Arial"/>
        <a:buChar char="•"/>
        <a:defRPr sz="1988" kern="1200">
          <a:solidFill>
            <a:schemeClr val="tx1"/>
          </a:solidFill>
          <a:latin typeface="+mn-lt"/>
          <a:ea typeface="+mn-ea"/>
          <a:cs typeface="+mn-cs"/>
        </a:defRPr>
      </a:lvl9pPr>
    </p:bodyStyle>
    <p:otherStyle>
      <a:defPPr>
        <a:defRPr lang="en-US"/>
      </a:defPPr>
      <a:lvl1pPr marL="0" algn="l" defTabSz="457223" rtl="0" eaLnBrk="1" latinLnBrk="0" hangingPunct="1">
        <a:defRPr sz="1800" kern="1200">
          <a:solidFill>
            <a:schemeClr val="tx1"/>
          </a:solidFill>
          <a:latin typeface="+mn-lt"/>
          <a:ea typeface="+mn-ea"/>
          <a:cs typeface="+mn-cs"/>
        </a:defRPr>
      </a:lvl1pPr>
      <a:lvl2pPr marL="457223" algn="l" defTabSz="457223" rtl="0" eaLnBrk="1" latinLnBrk="0" hangingPunct="1">
        <a:defRPr sz="1800" kern="1200">
          <a:solidFill>
            <a:schemeClr val="tx1"/>
          </a:solidFill>
          <a:latin typeface="+mn-lt"/>
          <a:ea typeface="+mn-ea"/>
          <a:cs typeface="+mn-cs"/>
        </a:defRPr>
      </a:lvl2pPr>
      <a:lvl3pPr marL="914446" algn="l" defTabSz="457223" rtl="0" eaLnBrk="1" latinLnBrk="0" hangingPunct="1">
        <a:defRPr sz="1800" kern="1200">
          <a:solidFill>
            <a:schemeClr val="tx1"/>
          </a:solidFill>
          <a:latin typeface="+mn-lt"/>
          <a:ea typeface="+mn-ea"/>
          <a:cs typeface="+mn-cs"/>
        </a:defRPr>
      </a:lvl3pPr>
      <a:lvl4pPr marL="1371669" algn="l" defTabSz="457223" rtl="0" eaLnBrk="1" latinLnBrk="0" hangingPunct="1">
        <a:defRPr sz="1800" kern="1200">
          <a:solidFill>
            <a:schemeClr val="tx1"/>
          </a:solidFill>
          <a:latin typeface="+mn-lt"/>
          <a:ea typeface="+mn-ea"/>
          <a:cs typeface="+mn-cs"/>
        </a:defRPr>
      </a:lvl4pPr>
      <a:lvl5pPr marL="1828892" algn="l" defTabSz="457223" rtl="0" eaLnBrk="1" latinLnBrk="0" hangingPunct="1">
        <a:defRPr sz="1800" kern="1200">
          <a:solidFill>
            <a:schemeClr val="tx1"/>
          </a:solidFill>
          <a:latin typeface="+mn-lt"/>
          <a:ea typeface="+mn-ea"/>
          <a:cs typeface="+mn-cs"/>
        </a:defRPr>
      </a:lvl5pPr>
      <a:lvl6pPr marL="2286114" algn="l" defTabSz="457223" rtl="0" eaLnBrk="1" latinLnBrk="0" hangingPunct="1">
        <a:defRPr sz="1800" kern="1200">
          <a:solidFill>
            <a:schemeClr val="tx1"/>
          </a:solidFill>
          <a:latin typeface="+mn-lt"/>
          <a:ea typeface="+mn-ea"/>
          <a:cs typeface="+mn-cs"/>
        </a:defRPr>
      </a:lvl6pPr>
      <a:lvl7pPr marL="2743337" algn="l" defTabSz="457223" rtl="0" eaLnBrk="1" latinLnBrk="0" hangingPunct="1">
        <a:defRPr sz="1800" kern="1200">
          <a:solidFill>
            <a:schemeClr val="tx1"/>
          </a:solidFill>
          <a:latin typeface="+mn-lt"/>
          <a:ea typeface="+mn-ea"/>
          <a:cs typeface="+mn-cs"/>
        </a:defRPr>
      </a:lvl7pPr>
      <a:lvl8pPr marL="3200560" algn="l" defTabSz="457223" rtl="0" eaLnBrk="1" latinLnBrk="0" hangingPunct="1">
        <a:defRPr sz="1800" kern="1200">
          <a:solidFill>
            <a:schemeClr val="tx1"/>
          </a:solidFill>
          <a:latin typeface="+mn-lt"/>
          <a:ea typeface="+mn-ea"/>
          <a:cs typeface="+mn-cs"/>
        </a:defRPr>
      </a:lvl8pPr>
      <a:lvl9pPr marL="3657783" algn="l" defTabSz="4572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hyperlink" Target="https://www.houstonemergency.org/" TargetMode="External"/><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s://www.houstontx.gov/health/Environmental/bpcp/outdoor_air.html" TargetMode="External"/><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hyperlink" Target="https://www.airnow.gov/index.cfm?action=airnow.local_city&amp;cityid=236" TargetMode="External"/><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ww.tceq.texas.gov/airquality/monops/ozone_email.html" TargetMode="External"/><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hyperlink" Target="http://www.enviroflash.info/" TargetMode="External"/><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836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1"/>
          <p:cNvSpPr txBox="1">
            <a:spLocks noGrp="1"/>
          </p:cNvSpPr>
          <p:nvPr>
            <p:ph type="title"/>
          </p:nvPr>
        </p:nvSpPr>
        <p:spPr>
          <a:xfrm>
            <a:off x="311700" y="71265"/>
            <a:ext cx="6202566" cy="707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Step 3: Communicating internally during deployment</a:t>
            </a:r>
            <a:endParaRPr sz="2400" dirty="0"/>
          </a:p>
        </p:txBody>
      </p:sp>
      <p:sp>
        <p:nvSpPr>
          <p:cNvPr id="102" name="Google Shape;102;p21"/>
          <p:cNvSpPr txBox="1">
            <a:spLocks noGrp="1"/>
          </p:cNvSpPr>
          <p:nvPr>
            <p:ph type="body" idx="1"/>
          </p:nvPr>
        </p:nvSpPr>
        <p:spPr>
          <a:xfrm>
            <a:off x="311700" y="985613"/>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chemeClr val="tx1"/>
                </a:solidFill>
              </a:rPr>
              <a:t>If the decision is made to deploy BPCP monitoring equipment, the BPCP Chief is in constant contact with BPCP personnel.</a:t>
            </a:r>
            <a:endParaRPr sz="2000" dirty="0">
              <a:solidFill>
                <a:schemeClr val="tx1"/>
              </a:solidFill>
            </a:endParaRPr>
          </a:p>
          <a:p>
            <a:pPr marL="0" lvl="0" indent="0" algn="l" rtl="0">
              <a:spcBef>
                <a:spcPts val="1600"/>
              </a:spcBef>
              <a:spcAft>
                <a:spcPts val="0"/>
              </a:spcAft>
              <a:buNone/>
            </a:pPr>
            <a:r>
              <a:rPr lang="en" sz="2000" dirty="0">
                <a:solidFill>
                  <a:schemeClr val="tx1"/>
                </a:solidFill>
              </a:rPr>
              <a:t>The BPCP Chief relays all activities and findings to the </a:t>
            </a:r>
            <a:r>
              <a:rPr lang="en-US" sz="2000" dirty="0">
                <a:solidFill>
                  <a:schemeClr val="tx1"/>
                </a:solidFill>
              </a:rPr>
              <a:t>Environmental Division</a:t>
            </a:r>
            <a:r>
              <a:rPr lang="en" sz="2000" dirty="0">
                <a:solidFill>
                  <a:schemeClr val="tx1"/>
                </a:solidFill>
              </a:rPr>
              <a:t> </a:t>
            </a:r>
            <a:r>
              <a:rPr lang="en-US" sz="2000" dirty="0">
                <a:solidFill>
                  <a:schemeClr val="tx1"/>
                </a:solidFill>
              </a:rPr>
              <a:t>Assistant </a:t>
            </a:r>
            <a:r>
              <a:rPr lang="en" sz="2000" dirty="0">
                <a:solidFill>
                  <a:schemeClr val="tx1"/>
                </a:solidFill>
              </a:rPr>
              <a:t>Director (usually over the phone).</a:t>
            </a:r>
            <a:endParaRPr sz="2000" dirty="0">
              <a:solidFill>
                <a:schemeClr val="tx1"/>
              </a:solidFill>
            </a:endParaRPr>
          </a:p>
          <a:p>
            <a:pPr marL="0" lvl="0" indent="0" algn="l" rtl="0">
              <a:spcBef>
                <a:spcPts val="1600"/>
              </a:spcBef>
              <a:spcAft>
                <a:spcPts val="1600"/>
              </a:spcAft>
              <a:buNone/>
            </a:pPr>
            <a:r>
              <a:rPr lang="en" sz="2000" dirty="0">
                <a:solidFill>
                  <a:schemeClr val="tx1"/>
                </a:solidFill>
              </a:rPr>
              <a:t>The BPCP Chief relays all information to the Public Health Authority and the Chief Environmental Science Officer (usually over the phone).</a:t>
            </a:r>
            <a:endParaRPr sz="2000" dirty="0">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2"/>
          <p:cNvSpPr txBox="1">
            <a:spLocks noGrp="1"/>
          </p:cNvSpPr>
          <p:nvPr>
            <p:ph type="body" idx="1"/>
          </p:nvPr>
        </p:nvSpPr>
        <p:spPr>
          <a:xfrm>
            <a:off x="318375" y="130498"/>
            <a:ext cx="5714780" cy="723831"/>
          </a:xfrm>
          <a:prstGeom prst="rect">
            <a:avLst/>
          </a:prstGeom>
        </p:spPr>
        <p:txBody>
          <a:bodyPr spcFirstLastPara="1" wrap="square" lIns="91425" tIns="91425" rIns="91425" bIns="91425" anchor="ctr" anchorCtr="0">
            <a:noAutofit/>
          </a:bodyPr>
          <a:lstStyle/>
          <a:p>
            <a:pPr marL="0" indent="0">
              <a:buSzPts val="2800"/>
            </a:pPr>
            <a:r>
              <a:rPr lang="en" sz="2000" b="1" dirty="0">
                <a:solidFill>
                  <a:schemeClr val="bg2"/>
                </a:solidFill>
                <a:latin typeface="Myriad Pro" pitchFamily="34" charset="0"/>
                <a:ea typeface="+mj-ea"/>
              </a:rPr>
              <a:t>BPCP </a:t>
            </a:r>
            <a:r>
              <a:rPr lang="en-US" sz="2000" b="1" dirty="0">
                <a:solidFill>
                  <a:schemeClr val="bg2"/>
                </a:solidFill>
                <a:latin typeface="Myriad Pro" pitchFamily="34" charset="0"/>
                <a:ea typeface="+mj-ea"/>
              </a:rPr>
              <a:t>p</a:t>
            </a:r>
            <a:r>
              <a:rPr lang="en" sz="2000" b="1" dirty="0">
                <a:solidFill>
                  <a:schemeClr val="bg2"/>
                </a:solidFill>
                <a:latin typeface="Myriad Pro" pitchFamily="34" charset="0"/>
                <a:ea typeface="+mj-ea"/>
              </a:rPr>
              <a:t>ersonnel monitoring equipment </a:t>
            </a:r>
            <a:r>
              <a:rPr lang="en-US" sz="2000" b="1" dirty="0">
                <a:solidFill>
                  <a:schemeClr val="bg2"/>
                </a:solidFill>
                <a:latin typeface="Myriad Pro" pitchFamily="34" charset="0"/>
                <a:ea typeface="+mj-ea"/>
              </a:rPr>
              <a:t>during </a:t>
            </a:r>
            <a:r>
              <a:rPr lang="en" sz="2000" b="1" dirty="0">
                <a:solidFill>
                  <a:schemeClr val="bg2"/>
                </a:solidFill>
                <a:latin typeface="Myriad Pro" pitchFamily="34" charset="0"/>
                <a:ea typeface="+mj-ea"/>
              </a:rPr>
              <a:t>ITC </a:t>
            </a:r>
            <a:r>
              <a:rPr lang="en-US" sz="2000" b="1" dirty="0">
                <a:solidFill>
                  <a:schemeClr val="bg2"/>
                </a:solidFill>
                <a:latin typeface="Myriad Pro" pitchFamily="34" charset="0"/>
                <a:ea typeface="+mj-ea"/>
              </a:rPr>
              <a:t>f</a:t>
            </a:r>
            <a:r>
              <a:rPr lang="en" sz="2000" b="1" dirty="0">
                <a:solidFill>
                  <a:schemeClr val="bg2"/>
                </a:solidFill>
                <a:latin typeface="Myriad Pro" pitchFamily="34" charset="0"/>
                <a:ea typeface="+mj-ea"/>
              </a:rPr>
              <a:t>ire </a:t>
            </a:r>
            <a:r>
              <a:rPr lang="en-US" sz="2000" b="1" dirty="0">
                <a:solidFill>
                  <a:schemeClr val="bg2"/>
                </a:solidFill>
                <a:latin typeface="Myriad Pro" pitchFamily="34" charset="0"/>
                <a:ea typeface="+mj-ea"/>
              </a:rPr>
              <a:t>deployment</a:t>
            </a:r>
            <a:endParaRPr sz="2000" b="1" dirty="0">
              <a:solidFill>
                <a:schemeClr val="bg2"/>
              </a:solidFill>
              <a:latin typeface="Myriad Pro" pitchFamily="34" charset="0"/>
              <a:ea typeface="+mj-ea"/>
            </a:endParaRPr>
          </a:p>
        </p:txBody>
      </p:sp>
      <p:pic>
        <p:nvPicPr>
          <p:cNvPr id="108" name="Google Shape;108;p22"/>
          <p:cNvPicPr preferRelativeResize="0"/>
          <p:nvPr/>
        </p:nvPicPr>
        <p:blipFill>
          <a:blip r:embed="rId3">
            <a:alphaModFix/>
          </a:blip>
          <a:stretch>
            <a:fillRect/>
          </a:stretch>
        </p:blipFill>
        <p:spPr>
          <a:xfrm>
            <a:off x="0" y="1334890"/>
            <a:ext cx="4685466" cy="3371087"/>
          </a:xfrm>
          <a:prstGeom prst="rect">
            <a:avLst/>
          </a:prstGeom>
          <a:noFill/>
          <a:ln>
            <a:noFill/>
          </a:ln>
        </p:spPr>
      </p:pic>
      <p:pic>
        <p:nvPicPr>
          <p:cNvPr id="3" name="Picture 2">
            <a:extLst>
              <a:ext uri="{FF2B5EF4-FFF2-40B4-BE49-F238E27FC236}">
                <a16:creationId xmlns:a16="http://schemas.microsoft.com/office/drawing/2014/main" id="{D3BC3570-B093-4713-81E5-8123A5CD4CBC}"/>
              </a:ext>
            </a:extLst>
          </p:cNvPr>
          <p:cNvPicPr>
            <a:picLocks noChangeAspect="1"/>
          </p:cNvPicPr>
          <p:nvPr/>
        </p:nvPicPr>
        <p:blipFill>
          <a:blip r:embed="rId4"/>
          <a:stretch>
            <a:fillRect/>
          </a:stretch>
        </p:blipFill>
        <p:spPr>
          <a:xfrm>
            <a:off x="4672862" y="1334890"/>
            <a:ext cx="4471138" cy="335245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311700" y="38906"/>
            <a:ext cx="6109123" cy="55461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Step 4: Communicating </a:t>
            </a:r>
            <a:r>
              <a:rPr lang="en-US" sz="2400" dirty="0"/>
              <a:t>r</a:t>
            </a:r>
            <a:r>
              <a:rPr lang="en" sz="2400" dirty="0"/>
              <a:t>esults </a:t>
            </a:r>
            <a:r>
              <a:rPr lang="en-US" sz="2400" dirty="0"/>
              <a:t>to</a:t>
            </a:r>
            <a:r>
              <a:rPr lang="en" sz="2400" dirty="0"/>
              <a:t> the </a:t>
            </a:r>
            <a:r>
              <a:rPr lang="en-US" sz="2400" dirty="0"/>
              <a:t>p</a:t>
            </a:r>
            <a:r>
              <a:rPr lang="en" sz="2400" dirty="0"/>
              <a:t>ublic</a:t>
            </a:r>
            <a:endParaRPr sz="2400" dirty="0"/>
          </a:p>
        </p:txBody>
      </p:sp>
      <p:sp>
        <p:nvSpPr>
          <p:cNvPr id="114" name="Google Shape;114;p23"/>
          <p:cNvSpPr txBox="1">
            <a:spLocks noGrp="1"/>
          </p:cNvSpPr>
          <p:nvPr>
            <p:ph type="body" idx="1"/>
          </p:nvPr>
        </p:nvSpPr>
        <p:spPr>
          <a:xfrm>
            <a:off x="311700" y="941098"/>
            <a:ext cx="8520600" cy="36277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chemeClr val="tx1"/>
                </a:solidFill>
              </a:rPr>
              <a:t>The Mayor, himself, may relay information, or the Public Health Authority or other designated </a:t>
            </a:r>
            <a:r>
              <a:rPr lang="en-US" sz="2000" dirty="0">
                <a:solidFill>
                  <a:schemeClr val="tx1"/>
                </a:solidFill>
              </a:rPr>
              <a:t>C</a:t>
            </a:r>
            <a:r>
              <a:rPr lang="en" sz="2000" dirty="0">
                <a:solidFill>
                  <a:schemeClr val="tx1"/>
                </a:solidFill>
              </a:rPr>
              <a:t>ity officials such as the Chief Environmental Science Officer.  </a:t>
            </a:r>
            <a:endParaRPr sz="2000" dirty="0">
              <a:solidFill>
                <a:schemeClr val="tx1"/>
              </a:solidFill>
            </a:endParaRPr>
          </a:p>
          <a:p>
            <a:pPr marL="0" lvl="0" indent="0" algn="l" rtl="0">
              <a:spcBef>
                <a:spcPts val="1600"/>
              </a:spcBef>
              <a:spcAft>
                <a:spcPts val="0"/>
              </a:spcAft>
              <a:buNone/>
            </a:pPr>
            <a:r>
              <a:rPr lang="en" sz="2000" dirty="0">
                <a:solidFill>
                  <a:schemeClr val="tx1"/>
                </a:solidFill>
              </a:rPr>
              <a:t>All communication with the public is coordinated by the Health Department Chief Communications and Public Affairs Officer.</a:t>
            </a:r>
            <a:endParaRPr lang="en" sz="900" dirty="0">
              <a:solidFill>
                <a:schemeClr val="tx1"/>
              </a:solidFill>
            </a:endParaRPr>
          </a:p>
          <a:p>
            <a:pPr marL="0" lvl="0" indent="0" algn="l" rtl="0">
              <a:spcBef>
                <a:spcPts val="1600"/>
              </a:spcBef>
              <a:spcAft>
                <a:spcPts val="0"/>
              </a:spcAft>
              <a:buNone/>
            </a:pPr>
            <a:r>
              <a:rPr lang="en" sz="2000" dirty="0">
                <a:solidFill>
                  <a:schemeClr val="tx1"/>
                </a:solidFill>
              </a:rPr>
              <a:t>Approach depend</a:t>
            </a:r>
            <a:r>
              <a:rPr lang="en-US" sz="2000" dirty="0">
                <a:solidFill>
                  <a:schemeClr val="tx1"/>
                </a:solidFill>
              </a:rPr>
              <a:t>s</a:t>
            </a:r>
            <a:r>
              <a:rPr lang="en" sz="2000" dirty="0">
                <a:solidFill>
                  <a:schemeClr val="tx1"/>
                </a:solidFill>
              </a:rPr>
              <a:t> on the size and complexity of the event.</a:t>
            </a:r>
          </a:p>
          <a:p>
            <a:pPr marL="0" lvl="0" indent="0" algn="l" rtl="0">
              <a:spcBef>
                <a:spcPts val="1600"/>
              </a:spcBef>
              <a:spcAft>
                <a:spcPts val="0"/>
              </a:spcAft>
              <a:buNone/>
            </a:pPr>
            <a:r>
              <a:rPr lang="en" sz="2000" dirty="0">
                <a:solidFill>
                  <a:schemeClr val="tx1"/>
                </a:solidFill>
              </a:rPr>
              <a:t>The primary methods to deliver information are:</a:t>
            </a:r>
            <a:endParaRPr sz="2000" dirty="0">
              <a:solidFill>
                <a:schemeClr val="tx1"/>
              </a:solidFill>
            </a:endParaRPr>
          </a:p>
          <a:p>
            <a:pPr marL="482600">
              <a:buSzPts val="1400"/>
              <a:buFont typeface="Arial" panose="020B0604020202020204" pitchFamily="34" charset="0"/>
              <a:buChar char="•"/>
            </a:pPr>
            <a:r>
              <a:rPr lang="en" sz="1800" dirty="0">
                <a:solidFill>
                  <a:schemeClr val="tx1"/>
                </a:solidFill>
              </a:rPr>
              <a:t>The news media; </a:t>
            </a:r>
            <a:r>
              <a:rPr lang="en-US" sz="1800" dirty="0">
                <a:solidFill>
                  <a:schemeClr val="tx1"/>
                </a:solidFill>
              </a:rPr>
              <a:t>and</a:t>
            </a:r>
            <a:endParaRPr sz="1800" dirty="0">
              <a:solidFill>
                <a:schemeClr val="tx1"/>
              </a:solidFill>
            </a:endParaRPr>
          </a:p>
          <a:p>
            <a:pPr marL="482600">
              <a:buSzPts val="1400"/>
              <a:buFont typeface="Arial" panose="020B0604020202020204" pitchFamily="34" charset="0"/>
              <a:buChar char="•"/>
            </a:pPr>
            <a:r>
              <a:rPr lang="en" sz="1800" dirty="0">
                <a:solidFill>
                  <a:schemeClr val="tx1"/>
                </a:solidFill>
              </a:rPr>
              <a:t>City of Houston online platforms; </a:t>
            </a:r>
            <a:r>
              <a:rPr lang="en-US" sz="1800" dirty="0">
                <a:solidFill>
                  <a:schemeClr val="tx1"/>
                </a:solidFill>
              </a:rPr>
              <a:t>and</a:t>
            </a:r>
          </a:p>
          <a:p>
            <a:pPr marL="482600">
              <a:buSzPts val="1400"/>
              <a:buFont typeface="Arial" panose="020B0604020202020204" pitchFamily="34" charset="0"/>
              <a:buChar char="•"/>
            </a:pPr>
            <a:r>
              <a:rPr lang="en-US" sz="1800" dirty="0">
                <a:solidFill>
                  <a:schemeClr val="tx1"/>
                </a:solidFill>
              </a:rPr>
              <a:t>Geotargeted notifications via the </a:t>
            </a:r>
            <a:r>
              <a:rPr lang="en-US" sz="1800" dirty="0" err="1">
                <a:solidFill>
                  <a:schemeClr val="tx1"/>
                </a:solidFill>
              </a:rPr>
              <a:t>AlertHouston</a:t>
            </a:r>
            <a:r>
              <a:rPr lang="en-US" sz="1800" dirty="0">
                <a:solidFill>
                  <a:schemeClr val="tx1"/>
                </a:solidFill>
              </a:rPr>
              <a:t> system.</a:t>
            </a:r>
            <a:endParaRPr lang="en" sz="1800" dirty="0">
              <a:solidFill>
                <a:schemeClr val="tx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4"/>
          <p:cNvSpPr txBox="1">
            <a:spLocks noGrp="1"/>
          </p:cNvSpPr>
          <p:nvPr>
            <p:ph type="body" idx="1"/>
          </p:nvPr>
        </p:nvSpPr>
        <p:spPr>
          <a:xfrm>
            <a:off x="278328" y="157123"/>
            <a:ext cx="6309357" cy="687780"/>
          </a:xfrm>
          <a:prstGeom prst="rect">
            <a:avLst/>
          </a:prstGeom>
        </p:spPr>
        <p:txBody>
          <a:bodyPr spcFirstLastPara="1" wrap="square" lIns="91425" tIns="91425" rIns="91425" bIns="91425" anchor="ctr" anchorCtr="0">
            <a:noAutofit/>
          </a:bodyPr>
          <a:lstStyle/>
          <a:p>
            <a:pPr marL="0" indent="0">
              <a:buSzPts val="2800"/>
            </a:pPr>
            <a:r>
              <a:rPr lang="en" sz="2000" b="1" dirty="0">
                <a:solidFill>
                  <a:schemeClr val="bg2"/>
                </a:solidFill>
                <a:latin typeface="Myriad Pro" pitchFamily="34" charset="0"/>
                <a:ea typeface="+mj-ea"/>
              </a:rPr>
              <a:t>City of Houston Office of Emergency Management </a:t>
            </a:r>
            <a:r>
              <a:rPr lang="en-US" sz="2000" b="1" dirty="0">
                <a:solidFill>
                  <a:schemeClr val="bg2"/>
                </a:solidFill>
                <a:latin typeface="Myriad Pro" pitchFamily="34" charset="0"/>
                <a:ea typeface="+mj-ea"/>
              </a:rPr>
              <a:t>w</a:t>
            </a:r>
            <a:r>
              <a:rPr lang="en" sz="2000" b="1" dirty="0">
                <a:solidFill>
                  <a:schemeClr val="bg2"/>
                </a:solidFill>
                <a:latin typeface="Myriad Pro" pitchFamily="34" charset="0"/>
                <a:ea typeface="+mj-ea"/>
              </a:rPr>
              <a:t>ebpage </a:t>
            </a:r>
            <a:r>
              <a:rPr lang="en-US" sz="2000" b="1" dirty="0">
                <a:solidFill>
                  <a:schemeClr val="bg2"/>
                </a:solidFill>
                <a:latin typeface="Myriad Pro" pitchFamily="34" charset="0"/>
                <a:ea typeface="+mj-ea"/>
              </a:rPr>
              <a:t>u</a:t>
            </a:r>
            <a:r>
              <a:rPr lang="en" sz="2000" b="1" dirty="0">
                <a:solidFill>
                  <a:schemeClr val="bg2"/>
                </a:solidFill>
                <a:latin typeface="Myriad Pro" pitchFamily="34" charset="0"/>
                <a:ea typeface="+mj-ea"/>
              </a:rPr>
              <a:t>pdate during ITC Fire</a:t>
            </a:r>
            <a:endParaRPr sz="2000" b="1" dirty="0">
              <a:solidFill>
                <a:schemeClr val="bg2"/>
              </a:solidFill>
              <a:latin typeface="Myriad Pro" pitchFamily="34" charset="0"/>
              <a:ea typeface="+mj-ea"/>
            </a:endParaRPr>
          </a:p>
        </p:txBody>
      </p:sp>
      <p:pic>
        <p:nvPicPr>
          <p:cNvPr id="120" name="Google Shape;120;p24"/>
          <p:cNvPicPr preferRelativeResize="0"/>
          <p:nvPr/>
        </p:nvPicPr>
        <p:blipFill>
          <a:blip r:embed="rId3">
            <a:alphaModFix/>
          </a:blip>
          <a:stretch>
            <a:fillRect/>
          </a:stretch>
        </p:blipFill>
        <p:spPr>
          <a:xfrm>
            <a:off x="1517450" y="934111"/>
            <a:ext cx="5964612" cy="413179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5"/>
          <p:cNvSpPr txBox="1">
            <a:spLocks noGrp="1"/>
          </p:cNvSpPr>
          <p:nvPr>
            <p:ph type="body" idx="1"/>
          </p:nvPr>
        </p:nvSpPr>
        <p:spPr>
          <a:xfrm>
            <a:off x="331724" y="162667"/>
            <a:ext cx="5494041" cy="648450"/>
          </a:xfrm>
          <a:prstGeom prst="rect">
            <a:avLst/>
          </a:prstGeom>
        </p:spPr>
        <p:txBody>
          <a:bodyPr spcFirstLastPara="1" wrap="square" lIns="91425" tIns="91425" rIns="91425" bIns="91425" anchor="ctr" anchorCtr="0">
            <a:noAutofit/>
          </a:bodyPr>
          <a:lstStyle/>
          <a:p>
            <a:pPr marL="0" lvl="0" indent="0">
              <a:buSzPts val="2800"/>
            </a:pPr>
            <a:r>
              <a:rPr lang="en" sz="2000" b="1" dirty="0">
                <a:solidFill>
                  <a:schemeClr val="bg2"/>
                </a:solidFill>
                <a:latin typeface="Myriad Pro" pitchFamily="34" charset="0"/>
                <a:ea typeface="+mj-ea"/>
              </a:rPr>
              <a:t>Houston Health Department </a:t>
            </a:r>
            <a:r>
              <a:rPr lang="en-US" sz="2000" b="1" dirty="0">
                <a:solidFill>
                  <a:schemeClr val="bg2"/>
                </a:solidFill>
                <a:latin typeface="Myriad Pro" pitchFamily="34" charset="0"/>
                <a:ea typeface="+mj-ea"/>
              </a:rPr>
              <a:t>social media u</a:t>
            </a:r>
            <a:r>
              <a:rPr lang="en" sz="2000" b="1" dirty="0">
                <a:solidFill>
                  <a:schemeClr val="bg2"/>
                </a:solidFill>
                <a:latin typeface="Myriad Pro" pitchFamily="34" charset="0"/>
                <a:ea typeface="+mj-ea"/>
              </a:rPr>
              <a:t>pdate during Crosby </a:t>
            </a:r>
            <a:r>
              <a:rPr lang="en-US" sz="2000" b="1" dirty="0">
                <a:solidFill>
                  <a:schemeClr val="bg2"/>
                </a:solidFill>
                <a:latin typeface="Myriad Pro" pitchFamily="34" charset="0"/>
                <a:ea typeface="+mj-ea"/>
              </a:rPr>
              <a:t>f</a:t>
            </a:r>
            <a:r>
              <a:rPr lang="en" sz="2000" b="1" dirty="0">
                <a:solidFill>
                  <a:schemeClr val="bg2"/>
                </a:solidFill>
                <a:latin typeface="Myriad Pro" pitchFamily="34" charset="0"/>
                <a:ea typeface="+mj-ea"/>
              </a:rPr>
              <a:t>ire</a:t>
            </a:r>
            <a:endParaRPr sz="2000" b="1" dirty="0">
              <a:solidFill>
                <a:schemeClr val="bg2"/>
              </a:solidFill>
              <a:latin typeface="Myriad Pro" pitchFamily="34" charset="0"/>
              <a:ea typeface="+mj-ea"/>
            </a:endParaRPr>
          </a:p>
        </p:txBody>
      </p:sp>
      <p:pic>
        <p:nvPicPr>
          <p:cNvPr id="126" name="Google Shape;126;p25"/>
          <p:cNvPicPr preferRelativeResize="0"/>
          <p:nvPr/>
        </p:nvPicPr>
        <p:blipFill rotWithShape="1">
          <a:blip r:embed="rId3">
            <a:alphaModFix/>
          </a:blip>
          <a:srcRect l="732"/>
          <a:stretch/>
        </p:blipFill>
        <p:spPr>
          <a:xfrm>
            <a:off x="94269" y="1141261"/>
            <a:ext cx="8951197" cy="363097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6"/>
          <p:cNvSpPr txBox="1">
            <a:spLocks noGrp="1"/>
          </p:cNvSpPr>
          <p:nvPr>
            <p:ph type="title"/>
          </p:nvPr>
        </p:nvSpPr>
        <p:spPr>
          <a:xfrm>
            <a:off x="311700" y="69679"/>
            <a:ext cx="6035312" cy="68295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Step 4: Communicating </a:t>
            </a:r>
            <a:r>
              <a:rPr lang="en-US" sz="2400" dirty="0"/>
              <a:t>r</a:t>
            </a:r>
            <a:r>
              <a:rPr lang="en" sz="2400" dirty="0"/>
              <a:t>esults </a:t>
            </a:r>
            <a:r>
              <a:rPr lang="en-US" sz="2400" dirty="0"/>
              <a:t>to</a:t>
            </a:r>
            <a:r>
              <a:rPr lang="en" sz="2400" dirty="0"/>
              <a:t> the </a:t>
            </a:r>
            <a:r>
              <a:rPr lang="en-US" sz="2400" dirty="0"/>
              <a:t>p</a:t>
            </a:r>
            <a:r>
              <a:rPr lang="en" sz="2400" dirty="0"/>
              <a:t>ublic (cont.)</a:t>
            </a:r>
            <a:endParaRPr sz="2400" dirty="0"/>
          </a:p>
        </p:txBody>
      </p:sp>
      <p:sp>
        <p:nvSpPr>
          <p:cNvPr id="132" name="Google Shape;132;p26"/>
          <p:cNvSpPr txBox="1">
            <a:spLocks noGrp="1"/>
          </p:cNvSpPr>
          <p:nvPr>
            <p:ph type="body" idx="1"/>
          </p:nvPr>
        </p:nvSpPr>
        <p:spPr>
          <a:xfrm>
            <a:off x="311700" y="752636"/>
            <a:ext cx="8520600" cy="3567564"/>
          </a:xfrm>
          <a:prstGeom prst="rect">
            <a:avLst/>
          </a:prstGeom>
        </p:spPr>
        <p:txBody>
          <a:bodyPr spcFirstLastPara="1" wrap="square" lIns="91425" tIns="91425" rIns="91425" bIns="91425" anchor="t" anchorCtr="0">
            <a:noAutofit/>
          </a:bodyPr>
          <a:lstStyle/>
          <a:p>
            <a:pPr marL="114300" marR="0" lvl="0" indent="0" algn="l" rtl="0">
              <a:lnSpc>
                <a:spcPct val="115000"/>
              </a:lnSpc>
              <a:spcBef>
                <a:spcPts val="1600"/>
              </a:spcBef>
              <a:spcAft>
                <a:spcPts val="0"/>
              </a:spcAft>
              <a:buClr>
                <a:schemeClr val="dk2"/>
              </a:buClr>
              <a:buSzPts val="1800"/>
              <a:buNone/>
            </a:pPr>
            <a:r>
              <a:rPr lang="en" sz="1600" dirty="0">
                <a:solidFill>
                  <a:schemeClr val="tx1"/>
                </a:solidFill>
              </a:rPr>
              <a:t>Regular news releases </a:t>
            </a:r>
            <a:r>
              <a:rPr lang="en-US" sz="1600" dirty="0">
                <a:solidFill>
                  <a:schemeClr val="tx1"/>
                </a:solidFill>
              </a:rPr>
              <a:t>are</a:t>
            </a:r>
            <a:r>
              <a:rPr lang="en" sz="1600" dirty="0">
                <a:solidFill>
                  <a:schemeClr val="tx1"/>
                </a:solidFill>
              </a:rPr>
              <a:t> issued with the latest air quality information.</a:t>
            </a:r>
            <a:endParaRPr sz="1600" dirty="0">
              <a:solidFill>
                <a:schemeClr val="tx1"/>
              </a:solidFill>
            </a:endParaRPr>
          </a:p>
          <a:p>
            <a:pPr>
              <a:buSzPts val="1400"/>
              <a:buFont typeface="Arial" panose="020B0604020202020204" pitchFamily="34" charset="0"/>
              <a:buChar char="•"/>
            </a:pPr>
            <a:r>
              <a:rPr lang="en" sz="1400" dirty="0">
                <a:solidFill>
                  <a:schemeClr val="tx1"/>
                </a:solidFill>
              </a:rPr>
              <a:t>The news releases offer complex air quality data in easy-to-read formats such as graphs or maps, </a:t>
            </a:r>
            <a:r>
              <a:rPr lang="en-US" sz="1400" dirty="0">
                <a:solidFill>
                  <a:schemeClr val="tx1"/>
                </a:solidFill>
              </a:rPr>
              <a:t>and</a:t>
            </a:r>
            <a:endParaRPr sz="1400" dirty="0">
              <a:solidFill>
                <a:schemeClr val="tx1"/>
              </a:solidFill>
            </a:endParaRPr>
          </a:p>
          <a:p>
            <a:pPr>
              <a:buSzPts val="1400"/>
              <a:buFont typeface="Arial" panose="020B0604020202020204" pitchFamily="34" charset="0"/>
              <a:buChar char="•"/>
            </a:pPr>
            <a:r>
              <a:rPr lang="en" sz="1400" dirty="0">
                <a:solidFill>
                  <a:schemeClr val="tx1"/>
                </a:solidFill>
              </a:rPr>
              <a:t>Each update clearly indicate</a:t>
            </a:r>
            <a:r>
              <a:rPr lang="en-US" sz="1400" dirty="0">
                <a:solidFill>
                  <a:schemeClr val="tx1"/>
                </a:solidFill>
              </a:rPr>
              <a:t>s</a:t>
            </a:r>
            <a:r>
              <a:rPr lang="en" sz="1400" dirty="0">
                <a:solidFill>
                  <a:schemeClr val="tx1"/>
                </a:solidFill>
              </a:rPr>
              <a:t> the time it was issued and the time of the next update</a:t>
            </a:r>
            <a:r>
              <a:rPr lang="en" sz="1400" i="1" dirty="0">
                <a:solidFill>
                  <a:schemeClr val="tx1"/>
                </a:solidFill>
                <a:cs typeface="Calibri"/>
                <a:sym typeface="Calibri"/>
              </a:rPr>
              <a:t>.</a:t>
            </a:r>
            <a:endParaRPr lang="en-US" sz="1400" dirty="0">
              <a:solidFill>
                <a:schemeClr val="tx1"/>
              </a:solidFill>
            </a:endParaRPr>
          </a:p>
          <a:p>
            <a:pPr marL="114300" marR="0" lvl="0" indent="0" algn="l" rtl="0">
              <a:lnSpc>
                <a:spcPct val="115000"/>
              </a:lnSpc>
              <a:spcBef>
                <a:spcPts val="0"/>
              </a:spcBef>
              <a:spcAft>
                <a:spcPts val="0"/>
              </a:spcAft>
              <a:buSzPts val="1800"/>
              <a:buNone/>
            </a:pPr>
            <a:endParaRPr lang="en-US" sz="1600" dirty="0">
              <a:solidFill>
                <a:schemeClr val="tx1"/>
              </a:solidFill>
            </a:endParaRPr>
          </a:p>
          <a:p>
            <a:pPr marL="114300" marR="0" lvl="0" indent="0" algn="l" rtl="0">
              <a:lnSpc>
                <a:spcPct val="115000"/>
              </a:lnSpc>
              <a:spcBef>
                <a:spcPts val="0"/>
              </a:spcBef>
              <a:spcAft>
                <a:spcPts val="0"/>
              </a:spcAft>
              <a:buSzPts val="1800"/>
              <a:buNone/>
            </a:pPr>
            <a:r>
              <a:rPr lang="en-US" sz="1600" dirty="0">
                <a:solidFill>
                  <a:schemeClr val="tx1"/>
                </a:solidFill>
              </a:rPr>
              <a:t>Emergency notifications, including protective actions, will be shared via </a:t>
            </a:r>
            <a:r>
              <a:rPr lang="en-US" sz="1600" dirty="0" err="1">
                <a:solidFill>
                  <a:schemeClr val="tx1"/>
                </a:solidFill>
              </a:rPr>
              <a:t>AlertHouston</a:t>
            </a:r>
            <a:r>
              <a:rPr lang="en-US" sz="1600" dirty="0">
                <a:solidFill>
                  <a:schemeClr val="tx1"/>
                </a:solidFill>
              </a:rPr>
              <a:t>.</a:t>
            </a:r>
          </a:p>
          <a:p>
            <a:pPr marL="114300" marR="0" lvl="0" indent="0" algn="l" rtl="0">
              <a:lnSpc>
                <a:spcPct val="115000"/>
              </a:lnSpc>
              <a:spcBef>
                <a:spcPts val="0"/>
              </a:spcBef>
              <a:spcAft>
                <a:spcPts val="0"/>
              </a:spcAft>
              <a:buSzPts val="1800"/>
              <a:buNone/>
            </a:pPr>
            <a:r>
              <a:rPr lang="en-US" sz="1600" dirty="0">
                <a:solidFill>
                  <a:schemeClr val="tx1"/>
                </a:solidFill>
              </a:rPr>
              <a:t>This information would be amplified and centralized on the </a:t>
            </a:r>
            <a:r>
              <a:rPr lang="en-US" sz="1600" u="sng" dirty="0">
                <a:solidFill>
                  <a:schemeClr val="tx1"/>
                </a:solidFill>
                <a:hlinkClick r:id="rId3">
                  <a:extLst>
                    <a:ext uri="{A12FA001-AC4F-418D-AE19-62706E023703}">
                      <ahyp:hlinkClr xmlns:ahyp="http://schemas.microsoft.com/office/drawing/2018/hyperlinkcolor" val="tx"/>
                    </a:ext>
                  </a:extLst>
                </a:hlinkClick>
              </a:rPr>
              <a:t>HoustonEmergency.org</a:t>
            </a:r>
            <a:r>
              <a:rPr lang="en-US" sz="1600" dirty="0">
                <a:solidFill>
                  <a:schemeClr val="tx1"/>
                </a:solidFill>
              </a:rPr>
              <a:t> website and affiliated social media platforms.</a:t>
            </a:r>
          </a:p>
          <a:p>
            <a:pPr marL="114300" marR="0" lvl="0" indent="0" algn="l" rtl="0">
              <a:lnSpc>
                <a:spcPct val="115000"/>
              </a:lnSpc>
              <a:spcBef>
                <a:spcPts val="0"/>
              </a:spcBef>
              <a:spcAft>
                <a:spcPts val="0"/>
              </a:spcAft>
              <a:buSzPts val="1800"/>
              <a:buNone/>
            </a:pPr>
            <a:endParaRPr lang="en" sz="1600" dirty="0">
              <a:solidFill>
                <a:schemeClr val="tx1"/>
              </a:solidFill>
            </a:endParaRPr>
          </a:p>
          <a:p>
            <a:pPr marL="114300" marR="0" lvl="0" indent="0" algn="l" rtl="0">
              <a:lnSpc>
                <a:spcPct val="115000"/>
              </a:lnSpc>
              <a:spcBef>
                <a:spcPts val="0"/>
              </a:spcBef>
              <a:spcAft>
                <a:spcPts val="0"/>
              </a:spcAft>
              <a:buSzPts val="1800"/>
              <a:buNone/>
            </a:pPr>
            <a:r>
              <a:rPr lang="en" sz="1600" dirty="0">
                <a:solidFill>
                  <a:schemeClr val="tx1"/>
                </a:solidFill>
              </a:rPr>
              <a:t>Regular news conferences </a:t>
            </a:r>
            <a:r>
              <a:rPr lang="en-US" sz="1600" dirty="0">
                <a:solidFill>
                  <a:schemeClr val="tx1"/>
                </a:solidFill>
              </a:rPr>
              <a:t>are </a:t>
            </a:r>
            <a:r>
              <a:rPr lang="en" sz="1600" dirty="0">
                <a:solidFill>
                  <a:schemeClr val="tx1"/>
                </a:solidFill>
              </a:rPr>
              <a:t>conducted to offer updates and context about the event.</a:t>
            </a:r>
            <a:endParaRPr sz="1600" dirty="0">
              <a:solidFill>
                <a:schemeClr val="tx1"/>
              </a:solidFill>
            </a:endParaRPr>
          </a:p>
          <a:p>
            <a:pPr marL="114300" marR="0" lvl="0" indent="0" algn="l" rtl="0">
              <a:lnSpc>
                <a:spcPct val="115000"/>
              </a:lnSpc>
              <a:spcBef>
                <a:spcPts val="0"/>
              </a:spcBef>
              <a:spcAft>
                <a:spcPts val="0"/>
              </a:spcAft>
              <a:buSzPts val="1800"/>
              <a:buNone/>
            </a:pPr>
            <a:r>
              <a:rPr lang="en" sz="1600" dirty="0">
                <a:solidFill>
                  <a:schemeClr val="tx1"/>
                </a:solidFill>
              </a:rPr>
              <a:t>In most instances, the mayor of the City of Houston will be the primary spokesperson for the event. </a:t>
            </a:r>
            <a:endParaRPr sz="1600" dirty="0">
              <a:solidFill>
                <a:schemeClr val="tx1"/>
              </a:solidFill>
            </a:endParaRPr>
          </a:p>
          <a:p>
            <a:pPr>
              <a:lnSpc>
                <a:spcPct val="115000"/>
              </a:lnSpc>
              <a:buSzPts val="1400"/>
              <a:buFont typeface="Arial" panose="020B0604020202020204" pitchFamily="34" charset="0"/>
              <a:buChar char="•"/>
            </a:pPr>
            <a:r>
              <a:rPr lang="en" sz="1400" dirty="0">
                <a:solidFill>
                  <a:schemeClr val="tx1"/>
                </a:solidFill>
              </a:rPr>
              <a:t>During news conferences the mayor would call upon health officials, likely the </a:t>
            </a:r>
            <a:r>
              <a:rPr lang="en-US" sz="1400" dirty="0">
                <a:solidFill>
                  <a:schemeClr val="tx1"/>
                </a:solidFill>
              </a:rPr>
              <a:t>Public</a:t>
            </a:r>
            <a:r>
              <a:rPr lang="en" sz="1400" dirty="0">
                <a:solidFill>
                  <a:schemeClr val="tx1"/>
                </a:solidFill>
              </a:rPr>
              <a:t> Health Authority, to provide context about air quality data. </a:t>
            </a:r>
            <a:endParaRPr sz="1400" dirty="0">
              <a:solidFill>
                <a:schemeClr val="tx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7"/>
          <p:cNvSpPr txBox="1">
            <a:spLocks noGrp="1"/>
          </p:cNvSpPr>
          <p:nvPr>
            <p:ph type="body" idx="1"/>
          </p:nvPr>
        </p:nvSpPr>
        <p:spPr>
          <a:xfrm>
            <a:off x="254523" y="179110"/>
            <a:ext cx="6429081" cy="677009"/>
          </a:xfrm>
          <a:prstGeom prst="rect">
            <a:avLst/>
          </a:prstGeom>
        </p:spPr>
        <p:txBody>
          <a:bodyPr spcFirstLastPara="1" wrap="square" lIns="91425" tIns="91425" rIns="91425" bIns="91425" anchor="ctr" anchorCtr="0">
            <a:noAutofit/>
          </a:bodyPr>
          <a:lstStyle/>
          <a:p>
            <a:pPr marL="0" indent="0">
              <a:buSzPts val="2800"/>
            </a:pPr>
            <a:r>
              <a:rPr lang="en" sz="2000" b="1" dirty="0">
                <a:solidFill>
                  <a:schemeClr val="bg2"/>
                </a:solidFill>
                <a:latin typeface="Myriad Pro" pitchFamily="34" charset="0"/>
                <a:ea typeface="+mj-ea"/>
              </a:rPr>
              <a:t>Dr. Persse (Public Health Authority) </a:t>
            </a:r>
            <a:r>
              <a:rPr lang="en-US" sz="2000" b="1" dirty="0">
                <a:solidFill>
                  <a:schemeClr val="bg2"/>
                </a:solidFill>
                <a:latin typeface="Myriad Pro" pitchFamily="34" charset="0"/>
                <a:ea typeface="+mj-ea"/>
              </a:rPr>
              <a:t>providing  </a:t>
            </a:r>
            <a:r>
              <a:rPr lang="en" sz="2000" b="1" dirty="0">
                <a:solidFill>
                  <a:schemeClr val="bg2"/>
                </a:solidFill>
                <a:latin typeface="Myriad Pro" pitchFamily="34" charset="0"/>
                <a:ea typeface="+mj-ea"/>
              </a:rPr>
              <a:t>information </a:t>
            </a:r>
            <a:r>
              <a:rPr lang="en-US" sz="2000" b="1" dirty="0">
                <a:solidFill>
                  <a:schemeClr val="bg2"/>
                </a:solidFill>
                <a:latin typeface="Myriad Pro" pitchFamily="34" charset="0"/>
                <a:ea typeface="+mj-ea"/>
              </a:rPr>
              <a:t>via a news conference</a:t>
            </a:r>
            <a:endParaRPr sz="2000" b="1" dirty="0">
              <a:solidFill>
                <a:schemeClr val="bg2"/>
              </a:solidFill>
              <a:latin typeface="Myriad Pro" pitchFamily="34" charset="0"/>
              <a:ea typeface="+mj-ea"/>
            </a:endParaRPr>
          </a:p>
        </p:txBody>
      </p:sp>
      <p:pic>
        <p:nvPicPr>
          <p:cNvPr id="138" name="Google Shape;138;p27"/>
          <p:cNvPicPr preferRelativeResize="0"/>
          <p:nvPr/>
        </p:nvPicPr>
        <p:blipFill>
          <a:blip r:embed="rId3">
            <a:alphaModFix/>
          </a:blip>
          <a:stretch>
            <a:fillRect/>
          </a:stretch>
        </p:blipFill>
        <p:spPr>
          <a:xfrm>
            <a:off x="86874" y="1141825"/>
            <a:ext cx="4485126" cy="3363852"/>
          </a:xfrm>
          <a:prstGeom prst="rect">
            <a:avLst/>
          </a:prstGeom>
          <a:noFill/>
          <a:ln>
            <a:noFill/>
          </a:ln>
        </p:spPr>
      </p:pic>
      <p:pic>
        <p:nvPicPr>
          <p:cNvPr id="139" name="Google Shape;139;p27"/>
          <p:cNvPicPr preferRelativeResize="0"/>
          <p:nvPr/>
        </p:nvPicPr>
        <p:blipFill>
          <a:blip r:embed="rId4">
            <a:alphaModFix/>
          </a:blip>
          <a:stretch>
            <a:fillRect/>
          </a:stretch>
        </p:blipFill>
        <p:spPr>
          <a:xfrm>
            <a:off x="4572000" y="1141825"/>
            <a:ext cx="4485126" cy="336385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8"/>
          <p:cNvSpPr txBox="1">
            <a:spLocks noGrp="1"/>
          </p:cNvSpPr>
          <p:nvPr>
            <p:ph type="title"/>
          </p:nvPr>
        </p:nvSpPr>
        <p:spPr>
          <a:xfrm>
            <a:off x="457200" y="2143125"/>
            <a:ext cx="8229600" cy="85725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Where can residents find information regarding </a:t>
            </a:r>
            <a:r>
              <a:rPr lang="en-US" dirty="0"/>
              <a:t>o</a:t>
            </a:r>
            <a:r>
              <a:rPr lang="en" dirty="0"/>
              <a:t>utdoor </a:t>
            </a:r>
            <a:r>
              <a:rPr lang="en-US" dirty="0"/>
              <a:t>a</a:t>
            </a:r>
            <a:r>
              <a:rPr lang="en" dirty="0"/>
              <a:t>ir </a:t>
            </a:r>
            <a:r>
              <a:rPr lang="en-US" dirty="0"/>
              <a:t>q</a:t>
            </a:r>
            <a:r>
              <a:rPr lang="en" dirty="0"/>
              <a:t>uality?</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9"/>
          <p:cNvSpPr txBox="1">
            <a:spLocks noGrp="1"/>
          </p:cNvSpPr>
          <p:nvPr>
            <p:ph type="title"/>
          </p:nvPr>
        </p:nvSpPr>
        <p:spPr>
          <a:xfrm>
            <a:off x="311700" y="331560"/>
            <a:ext cx="6362753"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Where to find air quality information</a:t>
            </a:r>
            <a:endParaRPr sz="2400" dirty="0"/>
          </a:p>
        </p:txBody>
      </p:sp>
      <p:sp>
        <p:nvSpPr>
          <p:cNvPr id="150" name="Google Shape;150;p29"/>
          <p:cNvSpPr txBox="1">
            <a:spLocks noGrp="1"/>
          </p:cNvSpPr>
          <p:nvPr>
            <p:ph type="body" idx="1"/>
          </p:nvPr>
        </p:nvSpPr>
        <p:spPr>
          <a:xfrm>
            <a:off x="311700" y="904260"/>
            <a:ext cx="8520600" cy="3664615"/>
          </a:xfrm>
          <a:prstGeom prst="rect">
            <a:avLst/>
          </a:prstGeom>
        </p:spPr>
        <p:txBody>
          <a:bodyPr spcFirstLastPara="1" wrap="square" lIns="91425" tIns="91425" rIns="91425" bIns="91425" anchor="t" anchorCtr="0">
            <a:noAutofit/>
          </a:bodyPr>
          <a:lstStyle/>
          <a:p>
            <a:pPr marL="152400" lvl="0" indent="0" algn="l" rtl="0">
              <a:spcBef>
                <a:spcPts val="0"/>
              </a:spcBef>
              <a:spcAft>
                <a:spcPts val="0"/>
              </a:spcAft>
              <a:buClr>
                <a:schemeClr val="dk1"/>
              </a:buClr>
              <a:buSzPts val="1200"/>
              <a:buNone/>
            </a:pPr>
            <a:r>
              <a:rPr lang="en" sz="1800" dirty="0">
                <a:solidFill>
                  <a:schemeClr val="tx1"/>
                </a:solidFill>
              </a:rPr>
              <a:t>In </a:t>
            </a:r>
            <a:r>
              <a:rPr lang="en" sz="1800" b="1" dirty="0">
                <a:solidFill>
                  <a:schemeClr val="tx1"/>
                </a:solidFill>
              </a:rPr>
              <a:t>non-emergency situations</a:t>
            </a:r>
            <a:r>
              <a:rPr lang="en" sz="1800" dirty="0">
                <a:solidFill>
                  <a:schemeClr val="tx1"/>
                </a:solidFill>
              </a:rPr>
              <a:t>, air quality information is presented on the Houston Health Department website.</a:t>
            </a:r>
          </a:p>
          <a:p>
            <a:pPr marL="152400" lvl="0" indent="0" algn="l" rtl="0">
              <a:spcBef>
                <a:spcPts val="0"/>
              </a:spcBef>
              <a:spcAft>
                <a:spcPts val="0"/>
              </a:spcAft>
              <a:buClr>
                <a:schemeClr val="dk1"/>
              </a:buClr>
              <a:buSzPts val="1200"/>
              <a:buNone/>
            </a:pPr>
            <a:endParaRPr sz="1800" dirty="0">
              <a:solidFill>
                <a:schemeClr val="tx1"/>
              </a:solidFill>
            </a:endParaRPr>
          </a:p>
          <a:p>
            <a:pPr marL="152400" lvl="0" indent="0" algn="l" rtl="0">
              <a:spcBef>
                <a:spcPts val="0"/>
              </a:spcBef>
              <a:spcAft>
                <a:spcPts val="0"/>
              </a:spcAft>
              <a:buClr>
                <a:schemeClr val="dk1"/>
              </a:buClr>
              <a:buSzPts val="1200"/>
              <a:buNone/>
            </a:pPr>
            <a:r>
              <a:rPr lang="en" sz="1800" dirty="0">
                <a:solidFill>
                  <a:schemeClr val="tx1"/>
                </a:solidFill>
              </a:rPr>
              <a:t>The outdoor air quality page offers information on:</a:t>
            </a:r>
            <a:endParaRPr sz="1800" dirty="0">
              <a:solidFill>
                <a:schemeClr val="tx1"/>
              </a:solidFill>
            </a:endParaRPr>
          </a:p>
          <a:p>
            <a:pPr marL="914400" lvl="1" indent="-304800" algn="l" rtl="0">
              <a:spcBef>
                <a:spcPts val="0"/>
              </a:spcBef>
              <a:spcAft>
                <a:spcPts val="0"/>
              </a:spcAft>
              <a:buClr>
                <a:schemeClr val="dk1"/>
              </a:buClr>
              <a:buSzPts val="1200"/>
              <a:buFont typeface="Arial" panose="020B0604020202020204" pitchFamily="34" charset="0"/>
              <a:buChar char="•"/>
            </a:pPr>
            <a:r>
              <a:rPr lang="en" sz="1600" dirty="0">
                <a:solidFill>
                  <a:schemeClr val="tx1"/>
                </a:solidFill>
              </a:rPr>
              <a:t>Air Quality Index (AQI);</a:t>
            </a:r>
            <a:endParaRPr sz="1600" dirty="0">
              <a:solidFill>
                <a:schemeClr val="tx1"/>
              </a:solidFill>
            </a:endParaRPr>
          </a:p>
          <a:p>
            <a:pPr marL="914400" lvl="1" indent="-304800" algn="l" rtl="0">
              <a:spcBef>
                <a:spcPts val="0"/>
              </a:spcBef>
              <a:spcAft>
                <a:spcPts val="0"/>
              </a:spcAft>
              <a:buClr>
                <a:schemeClr val="dk1"/>
              </a:buClr>
              <a:buSzPts val="1200"/>
              <a:buFont typeface="Arial" panose="020B0604020202020204" pitchFamily="34" charset="0"/>
              <a:buChar char="•"/>
            </a:pPr>
            <a:r>
              <a:rPr lang="en" sz="1600" dirty="0">
                <a:solidFill>
                  <a:schemeClr val="tx1"/>
                </a:solidFill>
              </a:rPr>
              <a:t>Air quality forecasts;</a:t>
            </a:r>
            <a:endParaRPr sz="1600" dirty="0">
              <a:solidFill>
                <a:schemeClr val="tx1"/>
              </a:solidFill>
            </a:endParaRPr>
          </a:p>
          <a:p>
            <a:pPr marL="914400" lvl="1" indent="-304800" algn="l" rtl="0">
              <a:spcBef>
                <a:spcPts val="0"/>
              </a:spcBef>
              <a:spcAft>
                <a:spcPts val="0"/>
              </a:spcAft>
              <a:buClr>
                <a:schemeClr val="dk1"/>
              </a:buClr>
              <a:buSzPts val="1200"/>
              <a:buFont typeface="Arial" panose="020B0604020202020204" pitchFamily="34" charset="0"/>
              <a:buChar char="•"/>
            </a:pPr>
            <a:r>
              <a:rPr lang="en" sz="1600" dirty="0">
                <a:solidFill>
                  <a:schemeClr val="tx1"/>
                </a:solidFill>
              </a:rPr>
              <a:t>Ozone Action Day alerts; </a:t>
            </a:r>
            <a:r>
              <a:rPr lang="en-US" sz="1600" dirty="0">
                <a:solidFill>
                  <a:schemeClr val="tx1"/>
                </a:solidFill>
              </a:rPr>
              <a:t>and</a:t>
            </a:r>
            <a:endParaRPr sz="1600" dirty="0">
              <a:solidFill>
                <a:schemeClr val="tx1"/>
              </a:solidFill>
            </a:endParaRPr>
          </a:p>
          <a:p>
            <a:pPr marL="914400" lvl="1" indent="-304800" algn="l" rtl="0">
              <a:spcBef>
                <a:spcPts val="0"/>
              </a:spcBef>
              <a:spcAft>
                <a:spcPts val="0"/>
              </a:spcAft>
              <a:buClr>
                <a:schemeClr val="dk1"/>
              </a:buClr>
              <a:buSzPts val="1200"/>
              <a:buFont typeface="Arial" panose="020B0604020202020204" pitchFamily="34" charset="0"/>
              <a:buChar char="•"/>
            </a:pPr>
            <a:r>
              <a:rPr lang="en" sz="1600" dirty="0">
                <a:solidFill>
                  <a:schemeClr val="tx1"/>
                </a:solidFill>
              </a:rPr>
              <a:t>Asthma Air Aware Day war</a:t>
            </a:r>
            <a:r>
              <a:rPr lang="en-US" sz="1600" dirty="0">
                <a:solidFill>
                  <a:schemeClr val="tx1"/>
                </a:solidFill>
              </a:rPr>
              <a:t>n</a:t>
            </a:r>
            <a:r>
              <a:rPr lang="en" sz="1600" dirty="0">
                <a:solidFill>
                  <a:schemeClr val="tx1"/>
                </a:solidFill>
              </a:rPr>
              <a:t>ings.</a:t>
            </a:r>
          </a:p>
          <a:p>
            <a:pPr marL="609600" lvl="1" indent="0" algn="l" rtl="0">
              <a:spcBef>
                <a:spcPts val="0"/>
              </a:spcBef>
              <a:spcAft>
                <a:spcPts val="0"/>
              </a:spcAft>
              <a:buClr>
                <a:schemeClr val="dk1"/>
              </a:buClr>
              <a:buSzPts val="1200"/>
              <a:buNone/>
            </a:pPr>
            <a:endParaRPr sz="1400" dirty="0">
              <a:solidFill>
                <a:schemeClr val="tx1"/>
              </a:solidFill>
            </a:endParaRPr>
          </a:p>
          <a:p>
            <a:pPr marL="152400" lvl="0" indent="0" algn="l" rtl="0">
              <a:spcBef>
                <a:spcPts val="0"/>
              </a:spcBef>
              <a:spcAft>
                <a:spcPts val="0"/>
              </a:spcAft>
              <a:buClr>
                <a:schemeClr val="dk1"/>
              </a:buClr>
              <a:buSzPts val="1200"/>
              <a:buNone/>
            </a:pPr>
            <a:r>
              <a:rPr lang="en" sz="1800" dirty="0">
                <a:solidFill>
                  <a:schemeClr val="tx1"/>
                </a:solidFill>
              </a:rPr>
              <a:t>This information is frequently amplified on City online platforms.</a:t>
            </a:r>
          </a:p>
          <a:p>
            <a:pPr marL="152400" lvl="0" indent="0" algn="l" rtl="0">
              <a:spcBef>
                <a:spcPts val="0"/>
              </a:spcBef>
              <a:spcAft>
                <a:spcPts val="0"/>
              </a:spcAft>
              <a:buClr>
                <a:schemeClr val="dk1"/>
              </a:buClr>
              <a:buSzPts val="1200"/>
              <a:buNone/>
            </a:pPr>
            <a:endParaRPr lang="en" sz="1600" u="sng" dirty="0">
              <a:solidFill>
                <a:schemeClr val="tx1"/>
              </a:solidFill>
              <a:hlinkClick r:id="rId3">
                <a:extLst>
                  <a:ext uri="{A12FA001-AC4F-418D-AE19-62706E023703}">
                    <ahyp:hlinkClr xmlns:ahyp="http://schemas.microsoft.com/office/drawing/2018/hyperlinkcolor" val="tx"/>
                  </a:ext>
                </a:extLst>
              </a:hlinkClick>
            </a:endParaRPr>
          </a:p>
          <a:p>
            <a:pPr marL="152400" lvl="0" indent="0" algn="l" rtl="0">
              <a:spcBef>
                <a:spcPts val="0"/>
              </a:spcBef>
              <a:spcAft>
                <a:spcPts val="0"/>
              </a:spcAft>
              <a:buClr>
                <a:schemeClr val="dk1"/>
              </a:buClr>
              <a:buSzPts val="1200"/>
              <a:buNone/>
            </a:pPr>
            <a:r>
              <a:rPr lang="en" sz="1200" u="sng" dirty="0">
                <a:solidFill>
                  <a:schemeClr val="tx1"/>
                </a:solidFill>
                <a:hlinkClick r:id="rId3">
                  <a:extLst>
                    <a:ext uri="{A12FA001-AC4F-418D-AE19-62706E023703}">
                      <ahyp:hlinkClr xmlns:ahyp="http://schemas.microsoft.com/office/drawing/2018/hyperlinkcolor" val="tx"/>
                    </a:ext>
                  </a:extLst>
                </a:hlinkClick>
              </a:rPr>
              <a:t>https://www.houstontx.gov/health/Environmental/bpcp/outdoor_air.html</a:t>
            </a:r>
            <a:endParaRPr sz="1100" i="1" dirty="0">
              <a:solidFill>
                <a:schemeClr val="tx1"/>
              </a:solidFill>
            </a:endParaRPr>
          </a:p>
        </p:txBody>
      </p:sp>
    </p:spTree>
    <p:extLst>
      <p:ext uri="{BB962C8B-B14F-4D97-AF65-F5344CB8AC3E}">
        <p14:creationId xmlns:p14="http://schemas.microsoft.com/office/powerpoint/2010/main" val="595727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0"/>
          <p:cNvSpPr txBox="1">
            <a:spLocks noGrp="1"/>
          </p:cNvSpPr>
          <p:nvPr>
            <p:ph type="title"/>
          </p:nvPr>
        </p:nvSpPr>
        <p:spPr>
          <a:xfrm>
            <a:off x="311700" y="331567"/>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Air Quality Index (AQI)</a:t>
            </a:r>
            <a:endParaRPr dirty="0"/>
          </a:p>
        </p:txBody>
      </p:sp>
      <p:sp>
        <p:nvSpPr>
          <p:cNvPr id="156" name="Google Shape;156;p30"/>
          <p:cNvSpPr txBox="1">
            <a:spLocks noGrp="1"/>
          </p:cNvSpPr>
          <p:nvPr>
            <p:ph type="body" idx="1"/>
          </p:nvPr>
        </p:nvSpPr>
        <p:spPr>
          <a:xfrm>
            <a:off x="311700" y="1152475"/>
            <a:ext cx="40977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dirty="0"/>
          </a:p>
          <a:p>
            <a:pPr marL="0" lvl="0" indent="0" algn="l" rtl="0">
              <a:spcBef>
                <a:spcPts val="1600"/>
              </a:spcBef>
              <a:spcAft>
                <a:spcPts val="0"/>
              </a:spcAft>
              <a:buNone/>
            </a:pPr>
            <a:r>
              <a:rPr lang="en" sz="1600" dirty="0">
                <a:solidFill>
                  <a:schemeClr val="tx1"/>
                </a:solidFill>
              </a:rPr>
              <a:t>A daily monitor hosted by EPA/AirNow that tells you how clean or polluted your outdoor air is, along with associated health effects that may be of concern. </a:t>
            </a:r>
            <a:endParaRPr sz="1600" dirty="0">
              <a:solidFill>
                <a:schemeClr val="tx1"/>
              </a:solidFill>
            </a:endParaRPr>
          </a:p>
          <a:p>
            <a:pPr marL="0" lvl="0" indent="0" algn="l" rtl="0">
              <a:spcBef>
                <a:spcPts val="1600"/>
              </a:spcBef>
              <a:spcAft>
                <a:spcPts val="0"/>
              </a:spcAft>
              <a:buNone/>
            </a:pPr>
            <a:r>
              <a:rPr lang="en" sz="1100" u="sng" dirty="0">
                <a:solidFill>
                  <a:schemeClr val="tx1"/>
                </a:solidFill>
                <a:hlinkClick r:id="rId3">
                  <a:extLst>
                    <a:ext uri="{A12FA001-AC4F-418D-AE19-62706E023703}">
                      <ahyp:hlinkClr xmlns:ahyp="http://schemas.microsoft.com/office/drawing/2018/hyperlinkcolor" val="tx"/>
                    </a:ext>
                  </a:extLst>
                </a:hlinkClick>
              </a:rPr>
              <a:t>https://www.airnow.gov/index.cfm?action=airnow.local_city&amp;cityid=236</a:t>
            </a:r>
            <a:endParaRPr sz="1400" dirty="0">
              <a:solidFill>
                <a:schemeClr val="tx1"/>
              </a:solidFill>
            </a:endParaRPr>
          </a:p>
          <a:p>
            <a:pPr marL="0" lvl="0" indent="0" algn="l" rtl="0">
              <a:spcBef>
                <a:spcPts val="1600"/>
              </a:spcBef>
              <a:spcAft>
                <a:spcPts val="1600"/>
              </a:spcAft>
              <a:buNone/>
            </a:pPr>
            <a:endParaRPr sz="1400" dirty="0"/>
          </a:p>
        </p:txBody>
      </p:sp>
      <p:pic>
        <p:nvPicPr>
          <p:cNvPr id="157" name="Google Shape;157;p30"/>
          <p:cNvPicPr preferRelativeResize="0"/>
          <p:nvPr/>
        </p:nvPicPr>
        <p:blipFill>
          <a:blip r:embed="rId4">
            <a:alphaModFix/>
          </a:blip>
          <a:stretch>
            <a:fillRect/>
          </a:stretch>
        </p:blipFill>
        <p:spPr>
          <a:xfrm>
            <a:off x="4524300" y="1207300"/>
            <a:ext cx="4314899" cy="330674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61B1-3A72-44A0-A6B5-3441333F3002}"/>
              </a:ext>
            </a:extLst>
          </p:cNvPr>
          <p:cNvSpPr>
            <a:spLocks noGrp="1"/>
          </p:cNvSpPr>
          <p:nvPr>
            <p:ph type="title"/>
          </p:nvPr>
        </p:nvSpPr>
        <p:spPr>
          <a:xfrm>
            <a:off x="-1" y="85724"/>
            <a:ext cx="6827965" cy="1369306"/>
          </a:xfrm>
        </p:spPr>
        <p:txBody>
          <a:bodyPr>
            <a:normAutofit/>
          </a:bodyPr>
          <a:lstStyle/>
          <a:p>
            <a:r>
              <a:rPr lang="en-US" sz="2400" dirty="0"/>
              <a:t>Communication During an Air Quality Event</a:t>
            </a:r>
          </a:p>
        </p:txBody>
      </p:sp>
      <p:sp>
        <p:nvSpPr>
          <p:cNvPr id="3" name="Google Shape;55;p13">
            <a:extLst>
              <a:ext uri="{FF2B5EF4-FFF2-40B4-BE49-F238E27FC236}">
                <a16:creationId xmlns:a16="http://schemas.microsoft.com/office/drawing/2014/main" id="{D0EE1FB3-AC68-4073-AA3C-C586243902AD}"/>
              </a:ext>
            </a:extLst>
          </p:cNvPr>
          <p:cNvSpPr txBox="1">
            <a:spLocks/>
          </p:cNvSpPr>
          <p:nvPr/>
        </p:nvSpPr>
        <p:spPr>
          <a:xfrm>
            <a:off x="171537" y="845137"/>
            <a:ext cx="6042378" cy="609893"/>
          </a:xfrm>
          <a:prstGeom prst="rect">
            <a:avLst/>
          </a:prstGeom>
        </p:spPr>
        <p:txBody>
          <a:bodyPr spcFirstLastPara="1" wrap="square" lIns="91425" tIns="91425" rIns="91425" bIns="91425" anchor="t" anchorCtr="0">
            <a:noAutofit/>
          </a:bodyPr>
          <a:lstStyle>
            <a:lvl1pPr marL="0" indent="0" algn="l" defTabSz="457223" rtl="0" eaLnBrk="1" latinLnBrk="0" hangingPunct="1">
              <a:spcBef>
                <a:spcPct val="20000"/>
              </a:spcBef>
              <a:buFont typeface="Arial"/>
              <a:buNone/>
              <a:defRPr sz="2400" kern="1200">
                <a:solidFill>
                  <a:schemeClr val="bg1">
                    <a:lumMod val="75000"/>
                  </a:schemeClr>
                </a:solidFill>
                <a:latin typeface="Raleway Light"/>
                <a:ea typeface="+mn-ea"/>
                <a:cs typeface="Raleway Light"/>
              </a:defRPr>
            </a:lvl1pPr>
            <a:lvl2pPr marL="457223" indent="0" algn="l" defTabSz="457223" rtl="0" eaLnBrk="1" latinLnBrk="0" hangingPunct="1">
              <a:spcBef>
                <a:spcPct val="20000"/>
              </a:spcBef>
              <a:buFont typeface="Arial"/>
              <a:buNone/>
              <a:defRPr sz="1800" kern="1200">
                <a:solidFill>
                  <a:schemeClr val="bg1">
                    <a:lumMod val="75000"/>
                  </a:schemeClr>
                </a:solidFill>
                <a:latin typeface="Raleway Light"/>
                <a:ea typeface="+mn-ea"/>
                <a:cs typeface="Raleway Light"/>
              </a:defRPr>
            </a:lvl2pPr>
            <a:lvl3pPr marL="914446" indent="0" algn="l" defTabSz="457223" rtl="0" eaLnBrk="1" latinLnBrk="0" hangingPunct="1">
              <a:spcBef>
                <a:spcPct val="20000"/>
              </a:spcBef>
              <a:buFont typeface="Arial"/>
              <a:buNone/>
              <a:defRPr sz="1613" kern="1200">
                <a:solidFill>
                  <a:schemeClr val="bg1">
                    <a:lumMod val="75000"/>
                  </a:schemeClr>
                </a:solidFill>
                <a:latin typeface="Raleway Light"/>
                <a:ea typeface="+mn-ea"/>
                <a:cs typeface="Raleway Light"/>
              </a:defRPr>
            </a:lvl3pPr>
            <a:lvl4pPr marL="1371669" indent="0" algn="l" defTabSz="457223" rtl="0" eaLnBrk="1" latinLnBrk="0" hangingPunct="1">
              <a:spcBef>
                <a:spcPct val="20000"/>
              </a:spcBef>
              <a:buFont typeface="Arial"/>
              <a:buNone/>
              <a:defRPr sz="1388" kern="1200">
                <a:solidFill>
                  <a:schemeClr val="bg1">
                    <a:lumMod val="75000"/>
                  </a:schemeClr>
                </a:solidFill>
                <a:latin typeface="Raleway Light"/>
                <a:ea typeface="+mn-ea"/>
                <a:cs typeface="Raleway Light"/>
              </a:defRPr>
            </a:lvl4pPr>
            <a:lvl5pPr marL="1828892" indent="0" algn="l" defTabSz="457223" rtl="0" eaLnBrk="1" latinLnBrk="0" hangingPunct="1">
              <a:spcBef>
                <a:spcPct val="20000"/>
              </a:spcBef>
              <a:buFont typeface="Arial"/>
              <a:buNone/>
              <a:defRPr sz="1388" kern="1200">
                <a:solidFill>
                  <a:schemeClr val="bg1">
                    <a:lumMod val="75000"/>
                  </a:schemeClr>
                </a:solidFill>
                <a:latin typeface="Raleway Light"/>
                <a:ea typeface="+mn-ea"/>
                <a:cs typeface="Raleway Light"/>
              </a:defRPr>
            </a:lvl5pPr>
            <a:lvl6pPr marL="2514726" indent="-228611" algn="l" defTabSz="457223" rtl="0" eaLnBrk="1" latinLnBrk="0" hangingPunct="1">
              <a:spcBef>
                <a:spcPct val="20000"/>
              </a:spcBef>
              <a:buFont typeface="Arial"/>
              <a:buChar char="•"/>
              <a:defRPr sz="1988" kern="1200">
                <a:solidFill>
                  <a:schemeClr val="tx1"/>
                </a:solidFill>
                <a:latin typeface="+mn-lt"/>
                <a:ea typeface="+mn-ea"/>
                <a:cs typeface="+mn-cs"/>
              </a:defRPr>
            </a:lvl6pPr>
            <a:lvl7pPr marL="2971949" indent="-228611" algn="l" defTabSz="457223" rtl="0" eaLnBrk="1" latinLnBrk="0" hangingPunct="1">
              <a:spcBef>
                <a:spcPct val="20000"/>
              </a:spcBef>
              <a:buFont typeface="Arial"/>
              <a:buChar char="•"/>
              <a:defRPr sz="1988" kern="1200">
                <a:solidFill>
                  <a:schemeClr val="tx1"/>
                </a:solidFill>
                <a:latin typeface="+mn-lt"/>
                <a:ea typeface="+mn-ea"/>
                <a:cs typeface="+mn-cs"/>
              </a:defRPr>
            </a:lvl7pPr>
            <a:lvl8pPr marL="3429171" indent="-228611" algn="l" defTabSz="457223" rtl="0" eaLnBrk="1" latinLnBrk="0" hangingPunct="1">
              <a:spcBef>
                <a:spcPct val="20000"/>
              </a:spcBef>
              <a:buFont typeface="Arial"/>
              <a:buChar char="•"/>
              <a:defRPr sz="1988" kern="1200">
                <a:solidFill>
                  <a:schemeClr val="tx1"/>
                </a:solidFill>
                <a:latin typeface="+mn-lt"/>
                <a:ea typeface="+mn-ea"/>
                <a:cs typeface="+mn-cs"/>
              </a:defRPr>
            </a:lvl8pPr>
            <a:lvl9pPr marL="3886394" indent="-228611" algn="l" defTabSz="457223" rtl="0" eaLnBrk="1" latinLnBrk="0" hangingPunct="1">
              <a:spcBef>
                <a:spcPct val="20000"/>
              </a:spcBef>
              <a:buFont typeface="Arial"/>
              <a:buChar char="•"/>
              <a:defRPr sz="1988" kern="1200">
                <a:solidFill>
                  <a:schemeClr val="tx1"/>
                </a:solidFill>
                <a:latin typeface="+mn-lt"/>
                <a:ea typeface="+mn-ea"/>
                <a:cs typeface="+mn-cs"/>
              </a:defRPr>
            </a:lvl9pPr>
          </a:lstStyle>
          <a:p>
            <a:pPr>
              <a:spcBef>
                <a:spcPts val="0"/>
              </a:spcBef>
            </a:pPr>
            <a:r>
              <a:rPr lang="en-US" sz="1600" dirty="0"/>
              <a:t>How does HHD alert the public about air quality events?</a:t>
            </a:r>
          </a:p>
        </p:txBody>
      </p:sp>
      <p:sp>
        <p:nvSpPr>
          <p:cNvPr id="4" name="Google Shape;55;p13">
            <a:extLst>
              <a:ext uri="{FF2B5EF4-FFF2-40B4-BE49-F238E27FC236}">
                <a16:creationId xmlns:a16="http://schemas.microsoft.com/office/drawing/2014/main" id="{EC9640E8-28AD-4E44-BF38-FE634F6D9080}"/>
              </a:ext>
            </a:extLst>
          </p:cNvPr>
          <p:cNvSpPr txBox="1">
            <a:spLocks/>
          </p:cNvSpPr>
          <p:nvPr/>
        </p:nvSpPr>
        <p:spPr>
          <a:xfrm>
            <a:off x="171537" y="2207089"/>
            <a:ext cx="6827964" cy="1369305"/>
          </a:xfrm>
          <a:prstGeom prst="rect">
            <a:avLst/>
          </a:prstGeom>
        </p:spPr>
        <p:txBody>
          <a:bodyPr spcFirstLastPara="1" wrap="square" lIns="91425" tIns="91425" rIns="91425" bIns="91425" anchor="t" anchorCtr="0">
            <a:noAutofit/>
          </a:bodyPr>
          <a:lstStyle>
            <a:lvl1pPr marL="0" indent="0" algn="l" defTabSz="457223" rtl="0" eaLnBrk="1" latinLnBrk="0" hangingPunct="1">
              <a:spcBef>
                <a:spcPct val="20000"/>
              </a:spcBef>
              <a:buFont typeface="Arial"/>
              <a:buNone/>
              <a:defRPr sz="2400" kern="1200">
                <a:solidFill>
                  <a:schemeClr val="bg1">
                    <a:lumMod val="75000"/>
                  </a:schemeClr>
                </a:solidFill>
                <a:latin typeface="Raleway Light"/>
                <a:ea typeface="+mn-ea"/>
                <a:cs typeface="Raleway Light"/>
              </a:defRPr>
            </a:lvl1pPr>
            <a:lvl2pPr marL="457223" indent="0" algn="l" defTabSz="457223" rtl="0" eaLnBrk="1" latinLnBrk="0" hangingPunct="1">
              <a:spcBef>
                <a:spcPct val="20000"/>
              </a:spcBef>
              <a:buFont typeface="Arial"/>
              <a:buNone/>
              <a:defRPr sz="1800" kern="1200">
                <a:solidFill>
                  <a:schemeClr val="bg1">
                    <a:lumMod val="75000"/>
                  </a:schemeClr>
                </a:solidFill>
                <a:latin typeface="Raleway Light"/>
                <a:ea typeface="+mn-ea"/>
                <a:cs typeface="Raleway Light"/>
              </a:defRPr>
            </a:lvl2pPr>
            <a:lvl3pPr marL="914446" indent="0" algn="l" defTabSz="457223" rtl="0" eaLnBrk="1" latinLnBrk="0" hangingPunct="1">
              <a:spcBef>
                <a:spcPct val="20000"/>
              </a:spcBef>
              <a:buFont typeface="Arial"/>
              <a:buNone/>
              <a:defRPr sz="1613" kern="1200">
                <a:solidFill>
                  <a:schemeClr val="bg1">
                    <a:lumMod val="75000"/>
                  </a:schemeClr>
                </a:solidFill>
                <a:latin typeface="Raleway Light"/>
                <a:ea typeface="+mn-ea"/>
                <a:cs typeface="Raleway Light"/>
              </a:defRPr>
            </a:lvl3pPr>
            <a:lvl4pPr marL="1371669" indent="0" algn="l" defTabSz="457223" rtl="0" eaLnBrk="1" latinLnBrk="0" hangingPunct="1">
              <a:spcBef>
                <a:spcPct val="20000"/>
              </a:spcBef>
              <a:buFont typeface="Arial"/>
              <a:buNone/>
              <a:defRPr sz="1388" kern="1200">
                <a:solidFill>
                  <a:schemeClr val="bg1">
                    <a:lumMod val="75000"/>
                  </a:schemeClr>
                </a:solidFill>
                <a:latin typeface="Raleway Light"/>
                <a:ea typeface="+mn-ea"/>
                <a:cs typeface="Raleway Light"/>
              </a:defRPr>
            </a:lvl4pPr>
            <a:lvl5pPr marL="1828892" indent="0" algn="l" defTabSz="457223" rtl="0" eaLnBrk="1" latinLnBrk="0" hangingPunct="1">
              <a:spcBef>
                <a:spcPct val="20000"/>
              </a:spcBef>
              <a:buFont typeface="Arial"/>
              <a:buNone/>
              <a:defRPr sz="1388" kern="1200">
                <a:solidFill>
                  <a:schemeClr val="bg1">
                    <a:lumMod val="75000"/>
                  </a:schemeClr>
                </a:solidFill>
                <a:latin typeface="Raleway Light"/>
                <a:ea typeface="+mn-ea"/>
                <a:cs typeface="Raleway Light"/>
              </a:defRPr>
            </a:lvl5pPr>
            <a:lvl6pPr marL="2514726" indent="-228611" algn="l" defTabSz="457223" rtl="0" eaLnBrk="1" latinLnBrk="0" hangingPunct="1">
              <a:spcBef>
                <a:spcPct val="20000"/>
              </a:spcBef>
              <a:buFont typeface="Arial"/>
              <a:buChar char="•"/>
              <a:defRPr sz="1988" kern="1200">
                <a:solidFill>
                  <a:schemeClr val="tx1"/>
                </a:solidFill>
                <a:latin typeface="+mn-lt"/>
                <a:ea typeface="+mn-ea"/>
                <a:cs typeface="+mn-cs"/>
              </a:defRPr>
            </a:lvl6pPr>
            <a:lvl7pPr marL="2971949" indent="-228611" algn="l" defTabSz="457223" rtl="0" eaLnBrk="1" latinLnBrk="0" hangingPunct="1">
              <a:spcBef>
                <a:spcPct val="20000"/>
              </a:spcBef>
              <a:buFont typeface="Arial"/>
              <a:buChar char="•"/>
              <a:defRPr sz="1988" kern="1200">
                <a:solidFill>
                  <a:schemeClr val="tx1"/>
                </a:solidFill>
                <a:latin typeface="+mn-lt"/>
                <a:ea typeface="+mn-ea"/>
                <a:cs typeface="+mn-cs"/>
              </a:defRPr>
            </a:lvl7pPr>
            <a:lvl8pPr marL="3429171" indent="-228611" algn="l" defTabSz="457223" rtl="0" eaLnBrk="1" latinLnBrk="0" hangingPunct="1">
              <a:spcBef>
                <a:spcPct val="20000"/>
              </a:spcBef>
              <a:buFont typeface="Arial"/>
              <a:buChar char="•"/>
              <a:defRPr sz="1988" kern="1200">
                <a:solidFill>
                  <a:schemeClr val="tx1"/>
                </a:solidFill>
                <a:latin typeface="+mn-lt"/>
                <a:ea typeface="+mn-ea"/>
                <a:cs typeface="+mn-cs"/>
              </a:defRPr>
            </a:lvl8pPr>
            <a:lvl9pPr marL="3886394" indent="-228611" algn="l" defTabSz="457223" rtl="0" eaLnBrk="1" latinLnBrk="0" hangingPunct="1">
              <a:spcBef>
                <a:spcPct val="20000"/>
              </a:spcBef>
              <a:buFont typeface="Arial"/>
              <a:buChar char="•"/>
              <a:defRPr sz="1988" kern="1200">
                <a:solidFill>
                  <a:schemeClr val="tx1"/>
                </a:solidFill>
                <a:latin typeface="+mn-lt"/>
                <a:ea typeface="+mn-ea"/>
                <a:cs typeface="+mn-cs"/>
              </a:defRPr>
            </a:lvl9pPr>
          </a:lstStyle>
          <a:p>
            <a:pPr>
              <a:spcBef>
                <a:spcPts val="0"/>
              </a:spcBef>
            </a:pPr>
            <a:r>
              <a:rPr lang="en-US" sz="1400" dirty="0"/>
              <a:t>Presented by:</a:t>
            </a:r>
          </a:p>
          <a:p>
            <a:pPr>
              <a:spcBef>
                <a:spcPts val="0"/>
              </a:spcBef>
            </a:pPr>
            <a:r>
              <a:rPr lang="en-US" sz="1400" dirty="0"/>
              <a:t>Loren H. Raun, PhD</a:t>
            </a:r>
          </a:p>
          <a:p>
            <a:pPr>
              <a:spcBef>
                <a:spcPts val="0"/>
              </a:spcBef>
            </a:pPr>
            <a:r>
              <a:rPr lang="en-US" sz="1400" dirty="0"/>
              <a:t>Chief Environmental Science Officer</a:t>
            </a:r>
          </a:p>
          <a:p>
            <a:pPr>
              <a:spcBef>
                <a:spcPts val="0"/>
              </a:spcBef>
            </a:pPr>
            <a:r>
              <a:rPr lang="en-US" sz="1400" dirty="0"/>
              <a:t>Interim Bureau Chief, Bureau of Community and Children’s Environmental Health</a:t>
            </a:r>
          </a:p>
          <a:p>
            <a:pPr>
              <a:spcBef>
                <a:spcPts val="0"/>
              </a:spcBef>
            </a:pPr>
            <a:r>
              <a:rPr lang="en-US" sz="1400" dirty="0"/>
              <a:t>Houston Health Department, City of Houston</a:t>
            </a:r>
          </a:p>
          <a:p>
            <a:pPr>
              <a:spcBef>
                <a:spcPts val="0"/>
              </a:spcBef>
            </a:pPr>
            <a:endParaRPr lang="en-US" sz="1400" dirty="0"/>
          </a:p>
          <a:p>
            <a:pPr>
              <a:spcBef>
                <a:spcPts val="0"/>
              </a:spcBef>
            </a:pPr>
            <a:r>
              <a:rPr lang="en-US" sz="1400" dirty="0"/>
              <a:t>Presented to: Public Safety &amp; Homeland Security Meeting</a:t>
            </a:r>
          </a:p>
          <a:p>
            <a:pPr>
              <a:spcBef>
                <a:spcPts val="0"/>
              </a:spcBef>
            </a:pPr>
            <a:r>
              <a:rPr lang="en-US" sz="1400" dirty="0"/>
              <a:t>Presented on: Tuesday June 11th, 2019 at 10</a:t>
            </a:r>
            <a:r>
              <a:rPr lang="en-US" sz="1400" dirty="0">
                <a:sym typeface="Wingdings" panose="05000000000000000000" pitchFamily="2" charset="2"/>
              </a:rPr>
              <a:t>:00 am</a:t>
            </a:r>
            <a:endParaRPr lang="en-US" sz="1400" dirty="0"/>
          </a:p>
        </p:txBody>
      </p:sp>
    </p:spTree>
    <p:extLst>
      <p:ext uri="{BB962C8B-B14F-4D97-AF65-F5344CB8AC3E}">
        <p14:creationId xmlns:p14="http://schemas.microsoft.com/office/powerpoint/2010/main" val="166971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31"/>
          <p:cNvSpPr txBox="1">
            <a:spLocks noGrp="1"/>
          </p:cNvSpPr>
          <p:nvPr>
            <p:ph type="title"/>
          </p:nvPr>
        </p:nvSpPr>
        <p:spPr>
          <a:xfrm>
            <a:off x="311700" y="57923"/>
            <a:ext cx="5087932"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Air Quality Forecast</a:t>
            </a:r>
            <a:r>
              <a:rPr lang="en-US" sz="2400" dirty="0"/>
              <a:t>s</a:t>
            </a:r>
            <a:r>
              <a:rPr lang="en" sz="2400" dirty="0"/>
              <a:t> and Ozone Action Days</a:t>
            </a:r>
            <a:endParaRPr sz="2400" dirty="0"/>
          </a:p>
        </p:txBody>
      </p:sp>
      <p:sp>
        <p:nvSpPr>
          <p:cNvPr id="163" name="Google Shape;163;p31"/>
          <p:cNvSpPr txBox="1">
            <a:spLocks noGrp="1"/>
          </p:cNvSpPr>
          <p:nvPr>
            <p:ph type="body" idx="1"/>
          </p:nvPr>
        </p:nvSpPr>
        <p:spPr>
          <a:xfrm>
            <a:off x="311700" y="947772"/>
            <a:ext cx="8520600" cy="3621103"/>
          </a:xfrm>
          <a:prstGeom prst="rect">
            <a:avLst/>
          </a:prstGeom>
        </p:spPr>
        <p:txBody>
          <a:bodyPr spcFirstLastPara="1" wrap="square" lIns="91425" tIns="91425" rIns="91425" bIns="91425" anchor="t" anchorCtr="0">
            <a:noAutofit/>
          </a:bodyPr>
          <a:lstStyle/>
          <a:p>
            <a:pPr marL="0" lvl="0" indent="0" algn="l" rtl="0">
              <a:spcBef>
                <a:spcPts val="1600"/>
              </a:spcBef>
              <a:spcAft>
                <a:spcPts val="0"/>
              </a:spcAft>
              <a:buNone/>
            </a:pPr>
            <a:r>
              <a:rPr lang="en" sz="1600" u="sng" dirty="0">
                <a:solidFill>
                  <a:schemeClr val="tx1"/>
                </a:solidFill>
              </a:rPr>
              <a:t>Air Quality Forecast </a:t>
            </a:r>
          </a:p>
          <a:p>
            <a:pPr marL="0" lvl="0" indent="0" algn="l" rtl="0">
              <a:spcBef>
                <a:spcPts val="1600"/>
              </a:spcBef>
              <a:spcAft>
                <a:spcPts val="0"/>
              </a:spcAft>
              <a:buNone/>
            </a:pPr>
            <a:r>
              <a:rPr lang="en" sz="1400" dirty="0">
                <a:solidFill>
                  <a:schemeClr val="dk1"/>
                </a:solidFill>
                <a:highlight>
                  <a:srgbClr val="FFFFFF"/>
                </a:highlight>
                <a:ea typeface="Verdana"/>
                <a:cs typeface="Verdana"/>
                <a:sym typeface="Verdana"/>
              </a:rPr>
              <a:t>Based on the EPA's Air Quality Index scale for ozone, PM2.5, and PM10, made for 14 forecast regions across the state. It is updated daily on normal TCEQ work days and may also be updated on weekends or holidays when air pollution levels are high.</a:t>
            </a:r>
            <a:endParaRPr sz="1400" dirty="0"/>
          </a:p>
          <a:p>
            <a:pPr marL="0" lvl="0" indent="0" algn="l" rtl="0">
              <a:spcBef>
                <a:spcPts val="1600"/>
              </a:spcBef>
              <a:spcAft>
                <a:spcPts val="0"/>
              </a:spcAft>
              <a:buNone/>
            </a:pPr>
            <a:r>
              <a:rPr lang="en" sz="1600" u="sng" dirty="0">
                <a:solidFill>
                  <a:schemeClr val="tx1"/>
                </a:solidFill>
              </a:rPr>
              <a:t>Ozone Action Days</a:t>
            </a:r>
          </a:p>
          <a:p>
            <a:pPr marL="0" lvl="0" indent="0" algn="l" rtl="0">
              <a:spcBef>
                <a:spcPts val="1600"/>
              </a:spcBef>
              <a:spcAft>
                <a:spcPts val="0"/>
              </a:spcAft>
              <a:buNone/>
            </a:pPr>
            <a:r>
              <a:rPr lang="en" sz="1400" dirty="0">
                <a:solidFill>
                  <a:schemeClr val="tx1"/>
                </a:solidFill>
              </a:rPr>
              <a:t>These are declared on hot, sunny, still days when conditions are most favorable for the accumulation of unhealthy levels of ground-level ozone. Residents can sign up through TCEQ to receive an email alert for these days.</a:t>
            </a:r>
            <a:endParaRPr sz="1400" dirty="0">
              <a:solidFill>
                <a:schemeClr val="tx1"/>
              </a:solidFill>
            </a:endParaRPr>
          </a:p>
          <a:p>
            <a:pPr marL="0" lvl="0" indent="0" algn="l" rtl="0">
              <a:spcBef>
                <a:spcPts val="1600"/>
              </a:spcBef>
              <a:spcAft>
                <a:spcPts val="0"/>
              </a:spcAft>
              <a:buNone/>
            </a:pPr>
            <a:r>
              <a:rPr lang="en" sz="1100" u="sng" dirty="0">
                <a:solidFill>
                  <a:schemeClr val="tx1"/>
                </a:solidFill>
                <a:hlinkClick r:id="rId3">
                  <a:extLst>
                    <a:ext uri="{A12FA001-AC4F-418D-AE19-62706E023703}">
                      <ahyp:hlinkClr xmlns:ahyp="http://schemas.microsoft.com/office/drawing/2018/hyperlinkcolor" val="tx"/>
                    </a:ext>
                  </a:extLst>
                </a:hlinkClick>
              </a:rPr>
              <a:t>https://www.tceq.texas.gov/airquality/monops/ozone_email.html</a:t>
            </a:r>
            <a:endParaRPr sz="1400" dirty="0">
              <a:solidFill>
                <a:schemeClr val="tx1"/>
              </a:solidFill>
            </a:endParaRPr>
          </a:p>
          <a:p>
            <a:pPr marL="0" lvl="0" indent="0" algn="l" rtl="0">
              <a:spcBef>
                <a:spcPts val="1600"/>
              </a:spcBef>
              <a:spcAft>
                <a:spcPts val="0"/>
              </a:spcAft>
              <a:buNone/>
            </a:pPr>
            <a:endParaRPr sz="1400" dirty="0"/>
          </a:p>
          <a:p>
            <a:pPr marL="0" lvl="0" indent="0" algn="l" rtl="0">
              <a:spcBef>
                <a:spcPts val="1600"/>
              </a:spcBef>
              <a:spcAft>
                <a:spcPts val="1600"/>
              </a:spcAft>
              <a:buNone/>
            </a:pPr>
            <a:endParaRPr sz="1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2"/>
          <p:cNvSpPr txBox="1">
            <a:spLocks noGrp="1"/>
          </p:cNvSpPr>
          <p:nvPr>
            <p:ph type="title"/>
          </p:nvPr>
        </p:nvSpPr>
        <p:spPr>
          <a:xfrm>
            <a:off x="311700" y="33823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Asthma Air Aware Day</a:t>
            </a:r>
            <a:endParaRPr dirty="0"/>
          </a:p>
        </p:txBody>
      </p:sp>
      <p:sp>
        <p:nvSpPr>
          <p:cNvPr id="169" name="Google Shape;169;p32"/>
          <p:cNvSpPr txBox="1">
            <a:spLocks noGrp="1"/>
          </p:cNvSpPr>
          <p:nvPr>
            <p:ph type="body" idx="1"/>
          </p:nvPr>
        </p:nvSpPr>
        <p:spPr>
          <a:xfrm>
            <a:off x="4208525" y="1152475"/>
            <a:ext cx="4623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dirty="0"/>
          </a:p>
          <a:p>
            <a:pPr marL="0" lvl="0" indent="0" algn="l" rtl="0">
              <a:spcBef>
                <a:spcPts val="1600"/>
              </a:spcBef>
              <a:spcAft>
                <a:spcPts val="0"/>
              </a:spcAft>
              <a:buNone/>
            </a:pPr>
            <a:r>
              <a:rPr lang="en" sz="1600" dirty="0">
                <a:solidFill>
                  <a:schemeClr val="tx1"/>
                </a:solidFill>
              </a:rPr>
              <a:t>The Houston Health Department issues an Asthma Air Aware Day Warning when outdoor air conditions are similar to days when Houstonians historically experience</a:t>
            </a:r>
            <a:r>
              <a:rPr lang="en-US" sz="1600" dirty="0">
                <a:solidFill>
                  <a:schemeClr val="tx1"/>
                </a:solidFill>
              </a:rPr>
              <a:t>d</a:t>
            </a:r>
            <a:r>
              <a:rPr lang="en" sz="1600" dirty="0">
                <a:solidFill>
                  <a:schemeClr val="tx1"/>
                </a:solidFill>
              </a:rPr>
              <a:t> a high number of asthma problems. Houstonians with asthma should be mindful of the potential risk on Asthma Air Aware Days.</a:t>
            </a:r>
            <a:endParaRPr sz="1600" dirty="0">
              <a:solidFill>
                <a:schemeClr val="tx1"/>
              </a:solidFill>
            </a:endParaRPr>
          </a:p>
          <a:p>
            <a:pPr marL="0" lvl="0" indent="0" algn="l" rtl="0">
              <a:spcBef>
                <a:spcPts val="1600"/>
              </a:spcBef>
              <a:spcAft>
                <a:spcPts val="1600"/>
              </a:spcAft>
              <a:buNone/>
            </a:pPr>
            <a:endParaRPr sz="1400" dirty="0"/>
          </a:p>
        </p:txBody>
      </p:sp>
      <p:pic>
        <p:nvPicPr>
          <p:cNvPr id="170" name="Google Shape;170;p32"/>
          <p:cNvPicPr preferRelativeResize="0"/>
          <p:nvPr/>
        </p:nvPicPr>
        <p:blipFill>
          <a:blip r:embed="rId3">
            <a:alphaModFix/>
          </a:blip>
          <a:stretch>
            <a:fillRect/>
          </a:stretch>
        </p:blipFill>
        <p:spPr>
          <a:xfrm>
            <a:off x="244750" y="1017713"/>
            <a:ext cx="3820977" cy="382097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3"/>
          <p:cNvSpPr txBox="1">
            <a:spLocks noGrp="1"/>
          </p:cNvSpPr>
          <p:nvPr>
            <p:ph type="title"/>
          </p:nvPr>
        </p:nvSpPr>
        <p:spPr>
          <a:xfrm>
            <a:off x="311700" y="34491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EnviroFlash</a:t>
            </a:r>
            <a:endParaRPr dirty="0"/>
          </a:p>
        </p:txBody>
      </p:sp>
      <p:sp>
        <p:nvSpPr>
          <p:cNvPr id="176" name="Google Shape;176;p33"/>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dirty="0"/>
          </a:p>
          <a:p>
            <a:pPr marL="0" lvl="0" indent="0" algn="l" rtl="0">
              <a:spcBef>
                <a:spcPts val="1600"/>
              </a:spcBef>
              <a:spcAft>
                <a:spcPts val="0"/>
              </a:spcAft>
              <a:buNone/>
            </a:pPr>
            <a:r>
              <a:rPr lang="en" sz="1600" dirty="0">
                <a:solidFill>
                  <a:schemeClr val="tx1"/>
                </a:solidFill>
              </a:rPr>
              <a:t>An online system that provides up-to-date information allowing residents to make decisions based on air quality forecasts. EnviroFlash comes from a partnership between the US EPA and a state or local air quality agency - notifying residents about air quality so they don't have to go searching for it!</a:t>
            </a:r>
            <a:endParaRPr sz="1600" dirty="0">
              <a:solidFill>
                <a:schemeClr val="tx1"/>
              </a:solidFill>
            </a:endParaRPr>
          </a:p>
          <a:p>
            <a:pPr marL="0" lvl="0" indent="0" algn="l" rtl="0">
              <a:spcBef>
                <a:spcPts val="1600"/>
              </a:spcBef>
              <a:spcAft>
                <a:spcPts val="0"/>
              </a:spcAft>
              <a:buNone/>
            </a:pPr>
            <a:r>
              <a:rPr lang="en" sz="1200" u="sng" dirty="0">
                <a:solidFill>
                  <a:schemeClr val="hlink"/>
                </a:solidFill>
                <a:hlinkClick r:id="rId3"/>
              </a:rPr>
              <a:t>http://www.enviroflash.info/</a:t>
            </a:r>
            <a:endParaRPr sz="1600" dirty="0"/>
          </a:p>
          <a:p>
            <a:pPr marL="0" lvl="0" indent="0" algn="l" rtl="0">
              <a:spcBef>
                <a:spcPts val="1600"/>
              </a:spcBef>
              <a:spcAft>
                <a:spcPts val="1600"/>
              </a:spcAft>
              <a:buNone/>
            </a:pPr>
            <a:endParaRPr sz="1400" dirty="0"/>
          </a:p>
        </p:txBody>
      </p:sp>
      <p:pic>
        <p:nvPicPr>
          <p:cNvPr id="177" name="Google Shape;177;p33"/>
          <p:cNvPicPr preferRelativeResize="0"/>
          <p:nvPr/>
        </p:nvPicPr>
        <p:blipFill>
          <a:blip r:embed="rId4">
            <a:alphaModFix/>
          </a:blip>
          <a:stretch>
            <a:fillRect/>
          </a:stretch>
        </p:blipFill>
        <p:spPr>
          <a:xfrm>
            <a:off x="4572000" y="1574925"/>
            <a:ext cx="4267199" cy="2571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4"/>
          <p:cNvSpPr txBox="1">
            <a:spLocks noGrp="1"/>
          </p:cNvSpPr>
          <p:nvPr>
            <p:ph type="title"/>
          </p:nvPr>
        </p:nvSpPr>
        <p:spPr>
          <a:xfrm>
            <a:off x="457200" y="2143125"/>
            <a:ext cx="8229600" cy="85725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dirty="0"/>
              <a:t>Questions?</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5"/>
          <p:cNvSpPr txBox="1">
            <a:spLocks noGrp="1"/>
          </p:cNvSpPr>
          <p:nvPr>
            <p:ph type="title"/>
          </p:nvPr>
        </p:nvSpPr>
        <p:spPr>
          <a:xfrm>
            <a:off x="457200" y="2143125"/>
            <a:ext cx="8229600" cy="85725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dirty="0"/>
              <a:t>Thank you!</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338241"/>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Outline</a:t>
            </a:r>
            <a:endParaRPr dirty="0"/>
          </a:p>
        </p:txBody>
      </p:sp>
      <p:sp>
        <p:nvSpPr>
          <p:cNvPr id="61" name="Google Shape;61;p14"/>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tx1"/>
                </a:solidFill>
              </a:rPr>
              <a:t>Background</a:t>
            </a:r>
            <a:endParaRPr dirty="0">
              <a:solidFill>
                <a:schemeClr val="tx1"/>
              </a:solidFill>
            </a:endParaRPr>
          </a:p>
          <a:p>
            <a:pPr marL="0" lvl="0" indent="0" algn="l" rtl="0">
              <a:spcBef>
                <a:spcPts val="1600"/>
              </a:spcBef>
              <a:spcAft>
                <a:spcPts val="0"/>
              </a:spcAft>
              <a:buNone/>
            </a:pPr>
            <a:r>
              <a:rPr lang="en" dirty="0">
                <a:solidFill>
                  <a:schemeClr val="tx1"/>
                </a:solidFill>
              </a:rPr>
              <a:t>Key Personnel Involved</a:t>
            </a:r>
            <a:endParaRPr dirty="0">
              <a:solidFill>
                <a:schemeClr val="tx1"/>
              </a:solidFill>
            </a:endParaRPr>
          </a:p>
          <a:p>
            <a:pPr marL="0" lvl="0" indent="0" algn="l" rtl="0">
              <a:spcBef>
                <a:spcPts val="1600"/>
              </a:spcBef>
              <a:spcAft>
                <a:spcPts val="0"/>
              </a:spcAft>
              <a:buNone/>
            </a:pPr>
            <a:r>
              <a:rPr lang="en" dirty="0">
                <a:solidFill>
                  <a:schemeClr val="tx1"/>
                </a:solidFill>
              </a:rPr>
              <a:t>Steps to Informing City Officials and Residents of an Air Quality Event</a:t>
            </a:r>
            <a:endParaRPr dirty="0">
              <a:solidFill>
                <a:schemeClr val="tx1"/>
              </a:solidFill>
            </a:endParaRPr>
          </a:p>
          <a:p>
            <a:pPr marL="0" lvl="0" indent="0" algn="l" rtl="0">
              <a:spcBef>
                <a:spcPts val="1600"/>
              </a:spcBef>
              <a:spcAft>
                <a:spcPts val="0"/>
              </a:spcAft>
              <a:buClr>
                <a:schemeClr val="dk1"/>
              </a:buClr>
              <a:buSzPts val="1100"/>
              <a:buFont typeface="Arial"/>
              <a:buNone/>
            </a:pPr>
            <a:r>
              <a:rPr lang="en" dirty="0">
                <a:solidFill>
                  <a:schemeClr val="tx1"/>
                </a:solidFill>
              </a:rPr>
              <a:t>Where to find Outdoor Air Quality </a:t>
            </a:r>
            <a:r>
              <a:rPr lang="en-US" dirty="0">
                <a:solidFill>
                  <a:schemeClr val="tx1"/>
                </a:solidFill>
              </a:rPr>
              <a:t>I</a:t>
            </a:r>
            <a:r>
              <a:rPr lang="en" dirty="0">
                <a:solidFill>
                  <a:schemeClr val="tx1"/>
                </a:solidFill>
              </a:rPr>
              <a:t>nformation</a:t>
            </a:r>
            <a:endParaRPr dirty="0">
              <a:solidFill>
                <a:schemeClr val="tx1"/>
              </a:solidFill>
            </a:endParaRPr>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11700" y="338241"/>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Background</a:t>
            </a:r>
            <a:endParaRPr dirty="0"/>
          </a:p>
        </p:txBody>
      </p:sp>
      <p:sp>
        <p:nvSpPr>
          <p:cNvPr id="67" name="Google Shape;67;p15"/>
          <p:cNvSpPr txBox="1">
            <a:spLocks noGrp="1"/>
          </p:cNvSpPr>
          <p:nvPr>
            <p:ph type="body" idx="1"/>
          </p:nvPr>
        </p:nvSpPr>
        <p:spPr>
          <a:xfrm>
            <a:off x="311700" y="998973"/>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chemeClr val="tx1"/>
                </a:solidFill>
              </a:rPr>
              <a:t>The ITC tank fire highlighted concerns about </a:t>
            </a:r>
            <a:r>
              <a:rPr lang="en" sz="2000" b="1" dirty="0">
                <a:solidFill>
                  <a:schemeClr val="tx1"/>
                </a:solidFill>
              </a:rPr>
              <a:t>air quality</a:t>
            </a:r>
            <a:r>
              <a:rPr lang="en" sz="2000" dirty="0">
                <a:solidFill>
                  <a:schemeClr val="tx1"/>
                </a:solidFill>
              </a:rPr>
              <a:t> in the City of Houston.</a:t>
            </a:r>
            <a:endParaRPr sz="2000" dirty="0">
              <a:solidFill>
                <a:schemeClr val="tx1"/>
              </a:solidFill>
            </a:endParaRPr>
          </a:p>
          <a:p>
            <a:pPr marL="0" lvl="0" indent="0" algn="l" rtl="0">
              <a:spcBef>
                <a:spcPts val="1600"/>
              </a:spcBef>
              <a:spcAft>
                <a:spcPts val="1600"/>
              </a:spcAft>
              <a:buNone/>
            </a:pPr>
            <a:r>
              <a:rPr lang="en" sz="2000" dirty="0">
                <a:solidFill>
                  <a:schemeClr val="tx1"/>
                </a:solidFill>
              </a:rPr>
              <a:t>Considering this, the Houston Health Department would like to share </a:t>
            </a:r>
            <a:r>
              <a:rPr lang="en" sz="2000" b="1" dirty="0">
                <a:solidFill>
                  <a:schemeClr val="tx1"/>
                </a:solidFill>
              </a:rPr>
              <a:t>how we communicate air quality alerts to residents and elected officials</a:t>
            </a:r>
            <a:r>
              <a:rPr lang="en" sz="2000" dirty="0">
                <a:solidFill>
                  <a:schemeClr val="tx1"/>
                </a:solidFill>
              </a:rPr>
              <a:t>.</a:t>
            </a:r>
            <a:endParaRPr sz="2000" dirty="0">
              <a:solidFill>
                <a:schemeClr val="tx1"/>
              </a:solidFill>
            </a:endParaRPr>
          </a:p>
        </p:txBody>
      </p:sp>
      <p:pic>
        <p:nvPicPr>
          <p:cNvPr id="68" name="Google Shape;68;p15"/>
          <p:cNvPicPr preferRelativeResize="0"/>
          <p:nvPr/>
        </p:nvPicPr>
        <p:blipFill>
          <a:blip r:embed="rId3">
            <a:alphaModFix/>
          </a:blip>
          <a:stretch>
            <a:fillRect/>
          </a:stretch>
        </p:blipFill>
        <p:spPr>
          <a:xfrm>
            <a:off x="2130997" y="2862081"/>
            <a:ext cx="4572000" cy="22013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457200" y="2143125"/>
            <a:ext cx="8229600" cy="85725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Who are some of the </a:t>
            </a:r>
            <a:r>
              <a:rPr lang="en-US" dirty="0"/>
              <a:t>k</a:t>
            </a:r>
            <a:r>
              <a:rPr lang="en" dirty="0"/>
              <a:t>ey </a:t>
            </a:r>
            <a:r>
              <a:rPr lang="en-US" dirty="0"/>
              <a:t>p</a:t>
            </a:r>
            <a:r>
              <a:rPr lang="en" dirty="0"/>
              <a:t>ersonnel involved?</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311700" y="34491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Key Personnel</a:t>
            </a:r>
            <a:endParaRPr dirty="0"/>
          </a:p>
        </p:txBody>
      </p:sp>
      <p:sp>
        <p:nvSpPr>
          <p:cNvPr id="79" name="Google Shape;79;p17"/>
          <p:cNvSpPr txBox="1">
            <a:spLocks noGrp="1"/>
          </p:cNvSpPr>
          <p:nvPr>
            <p:ph type="body" idx="1"/>
          </p:nvPr>
        </p:nvSpPr>
        <p:spPr>
          <a:xfrm>
            <a:off x="311700" y="917618"/>
            <a:ext cx="8520600" cy="3651257"/>
          </a:xfrm>
          <a:prstGeom prst="rect">
            <a:avLst/>
          </a:prstGeom>
        </p:spPr>
        <p:txBody>
          <a:bodyPr spcFirstLastPara="1" wrap="square" lIns="91425" tIns="91425" rIns="91425" bIns="91425" anchor="t" anchorCtr="0">
            <a:noAutofit/>
          </a:bodyPr>
          <a:lstStyle/>
          <a:p>
            <a:pPr marL="342900"/>
            <a:r>
              <a:rPr lang="en" sz="2000" dirty="0">
                <a:solidFill>
                  <a:schemeClr val="tx1"/>
                </a:solidFill>
              </a:rPr>
              <a:t>Bureau Chief of the Bureau of Pollution Control and Prevention  (</a:t>
            </a:r>
            <a:r>
              <a:rPr lang="en" sz="2000" b="1" dirty="0">
                <a:solidFill>
                  <a:schemeClr val="tx1"/>
                </a:solidFill>
              </a:rPr>
              <a:t>Daisy James</a:t>
            </a:r>
            <a:r>
              <a:rPr lang="en" sz="2000" dirty="0">
                <a:solidFill>
                  <a:schemeClr val="tx1"/>
                </a:solidFill>
              </a:rPr>
              <a:t>)</a:t>
            </a:r>
            <a:endParaRPr sz="2000" dirty="0">
              <a:solidFill>
                <a:schemeClr val="tx1"/>
              </a:solidFill>
            </a:endParaRPr>
          </a:p>
          <a:p>
            <a:pPr marL="342900">
              <a:spcBef>
                <a:spcPts val="1600"/>
              </a:spcBef>
            </a:pPr>
            <a:r>
              <a:rPr lang="en" sz="2000" dirty="0">
                <a:solidFill>
                  <a:schemeClr val="tx1"/>
                </a:solidFill>
              </a:rPr>
              <a:t>Public Health Authority (</a:t>
            </a:r>
            <a:r>
              <a:rPr lang="en" sz="2000" b="1" dirty="0">
                <a:solidFill>
                  <a:schemeClr val="tx1"/>
                </a:solidFill>
              </a:rPr>
              <a:t>Dr. David Persse</a:t>
            </a:r>
            <a:r>
              <a:rPr lang="en" sz="2000" dirty="0">
                <a:solidFill>
                  <a:schemeClr val="tx1"/>
                </a:solidFill>
              </a:rPr>
              <a:t>)</a:t>
            </a:r>
            <a:endParaRPr sz="2000" dirty="0">
              <a:solidFill>
                <a:schemeClr val="tx1"/>
              </a:solidFill>
            </a:endParaRPr>
          </a:p>
          <a:p>
            <a:pPr marL="342900">
              <a:spcBef>
                <a:spcPts val="1600"/>
              </a:spcBef>
            </a:pPr>
            <a:r>
              <a:rPr lang="en-US" sz="2000" dirty="0">
                <a:solidFill>
                  <a:schemeClr val="tx1"/>
                </a:solidFill>
              </a:rPr>
              <a:t>Assistant </a:t>
            </a:r>
            <a:r>
              <a:rPr lang="en" sz="2000" dirty="0">
                <a:solidFill>
                  <a:schemeClr val="tx1"/>
                </a:solidFill>
              </a:rPr>
              <a:t>Director of the Environmental Division (</a:t>
            </a:r>
            <a:r>
              <a:rPr lang="en" sz="2000" b="1" dirty="0">
                <a:solidFill>
                  <a:schemeClr val="tx1"/>
                </a:solidFill>
              </a:rPr>
              <a:t>Patrick Key</a:t>
            </a:r>
            <a:r>
              <a:rPr lang="en" sz="2000" dirty="0">
                <a:solidFill>
                  <a:schemeClr val="tx1"/>
                </a:solidFill>
              </a:rPr>
              <a:t>)</a:t>
            </a:r>
            <a:endParaRPr sz="2000" dirty="0">
              <a:solidFill>
                <a:schemeClr val="tx1"/>
              </a:solidFill>
            </a:endParaRPr>
          </a:p>
          <a:p>
            <a:pPr marL="342900">
              <a:spcBef>
                <a:spcPts val="1600"/>
              </a:spcBef>
            </a:pPr>
            <a:r>
              <a:rPr lang="en" sz="2000" dirty="0">
                <a:solidFill>
                  <a:schemeClr val="tx1"/>
                </a:solidFill>
              </a:rPr>
              <a:t>Chief Environmental Science Officer (</a:t>
            </a:r>
            <a:r>
              <a:rPr lang="en" sz="2000" b="1" dirty="0">
                <a:solidFill>
                  <a:schemeClr val="tx1"/>
                </a:solidFill>
              </a:rPr>
              <a:t>Dr. Loren Raun</a:t>
            </a:r>
            <a:r>
              <a:rPr lang="en" sz="2000" dirty="0">
                <a:solidFill>
                  <a:schemeClr val="tx1"/>
                </a:solidFill>
              </a:rPr>
              <a:t>)</a:t>
            </a:r>
            <a:endParaRPr sz="2000" dirty="0">
              <a:solidFill>
                <a:schemeClr val="tx1"/>
              </a:solidFill>
            </a:endParaRPr>
          </a:p>
          <a:p>
            <a:pPr marL="342900">
              <a:spcBef>
                <a:spcPts val="1600"/>
              </a:spcBef>
            </a:pPr>
            <a:r>
              <a:rPr lang="en" sz="2000" dirty="0">
                <a:solidFill>
                  <a:schemeClr val="tx1"/>
                </a:solidFill>
              </a:rPr>
              <a:t>Chief Communications &amp; Public Affairs Officer (</a:t>
            </a:r>
            <a:r>
              <a:rPr lang="en" sz="2000" b="1" dirty="0">
                <a:solidFill>
                  <a:schemeClr val="tx1"/>
                </a:solidFill>
              </a:rPr>
              <a:t>Scott Packard</a:t>
            </a:r>
            <a:r>
              <a:rPr lang="en" sz="2000" dirty="0">
                <a:solidFill>
                  <a:schemeClr val="tx1"/>
                </a:solidFill>
              </a:rPr>
              <a:t>)</a:t>
            </a:r>
          </a:p>
          <a:p>
            <a:pPr marL="800100" lvl="1">
              <a:spcBef>
                <a:spcPts val="800"/>
              </a:spcBef>
            </a:pPr>
            <a:r>
              <a:rPr lang="en" sz="1400" dirty="0">
                <a:solidFill>
                  <a:schemeClr val="tx1"/>
                </a:solidFill>
              </a:rPr>
              <a:t>Public Information Officer/</a:t>
            </a:r>
            <a:r>
              <a:rPr lang="en-US" sz="1400" dirty="0">
                <a:solidFill>
                  <a:schemeClr val="tx1"/>
                </a:solidFill>
              </a:rPr>
              <a:t>HHD City Council Liaison</a:t>
            </a:r>
            <a:r>
              <a:rPr lang="en" sz="1400" dirty="0">
                <a:solidFill>
                  <a:schemeClr val="tx1"/>
                </a:solidFill>
              </a:rPr>
              <a:t> (</a:t>
            </a:r>
            <a:r>
              <a:rPr lang="en" sz="1400" b="1" dirty="0">
                <a:solidFill>
                  <a:schemeClr val="tx1"/>
                </a:solidFill>
              </a:rPr>
              <a:t>P</a:t>
            </a:r>
            <a:r>
              <a:rPr lang="en-US" sz="1400" b="1" dirty="0">
                <a:solidFill>
                  <a:schemeClr val="tx1"/>
                </a:solidFill>
              </a:rPr>
              <a:t>o</a:t>
            </a:r>
            <a:r>
              <a:rPr lang="en" sz="1400" b="1" dirty="0">
                <a:solidFill>
                  <a:schemeClr val="tx1"/>
                </a:solidFill>
              </a:rPr>
              <a:t>rfirio Villarreal</a:t>
            </a:r>
            <a:r>
              <a:rPr lang="en" sz="1400" dirty="0">
                <a:solidFill>
                  <a:schemeClr val="tx1"/>
                </a:solidFill>
              </a:rPr>
              <a:t>)</a:t>
            </a:r>
          </a:p>
          <a:p>
            <a:pPr marL="342900">
              <a:spcBef>
                <a:spcPts val="1600"/>
              </a:spcBef>
            </a:pPr>
            <a:r>
              <a:rPr lang="en-US" sz="2000" dirty="0">
                <a:solidFill>
                  <a:schemeClr val="tx1"/>
                </a:solidFill>
              </a:rPr>
              <a:t>Director of the Houston Health Department (</a:t>
            </a:r>
            <a:r>
              <a:rPr lang="en-US" sz="2000" b="1" dirty="0">
                <a:solidFill>
                  <a:schemeClr val="tx1"/>
                </a:solidFill>
              </a:rPr>
              <a:t>Stephen Williams</a:t>
            </a:r>
            <a:r>
              <a:rPr lang="en-US" sz="2000" dirty="0">
                <a:solidFill>
                  <a:schemeClr val="tx1"/>
                </a:solidFill>
              </a:rPr>
              <a:t>)</a:t>
            </a:r>
            <a:endParaRPr lang="en" sz="2000" dirty="0">
              <a:solidFill>
                <a:schemeClr val="tx1"/>
              </a:solidFill>
            </a:endParaRPr>
          </a:p>
          <a:p>
            <a:pPr marL="342900">
              <a:spcBef>
                <a:spcPts val="1600"/>
              </a:spcBef>
            </a:pPr>
            <a:r>
              <a:rPr lang="en" sz="2000" dirty="0">
                <a:solidFill>
                  <a:schemeClr val="tx1"/>
                </a:solidFill>
              </a:rPr>
              <a:t>Mayor </a:t>
            </a:r>
            <a:r>
              <a:rPr lang="en" sz="2000" b="1" dirty="0">
                <a:solidFill>
                  <a:schemeClr val="tx1"/>
                </a:solidFill>
              </a:rPr>
              <a:t>Sylvester Turner</a:t>
            </a:r>
            <a:endParaRPr b="1"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457200" y="2143125"/>
            <a:ext cx="8229600" cy="85725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dirty="0"/>
              <a:t>What are the steps to inform </a:t>
            </a:r>
            <a:r>
              <a:rPr lang="en-US" dirty="0"/>
              <a:t>c</a:t>
            </a:r>
            <a:r>
              <a:rPr lang="en" dirty="0"/>
              <a:t>ity officials and </a:t>
            </a:r>
            <a:r>
              <a:rPr lang="en-US" dirty="0"/>
              <a:t>r</a:t>
            </a:r>
            <a:r>
              <a:rPr lang="en" dirty="0"/>
              <a:t>esidents of an air quality event?</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9"/>
          <p:cNvSpPr txBox="1">
            <a:spLocks noGrp="1"/>
          </p:cNvSpPr>
          <p:nvPr>
            <p:ph type="title"/>
          </p:nvPr>
        </p:nvSpPr>
        <p:spPr>
          <a:xfrm>
            <a:off x="311700" y="68618"/>
            <a:ext cx="5962285" cy="62288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Step 1: Alerting the Bureau of Pollution Control and Prevention (BPCP)</a:t>
            </a:r>
            <a:endParaRPr sz="2400" dirty="0"/>
          </a:p>
        </p:txBody>
      </p:sp>
      <p:sp>
        <p:nvSpPr>
          <p:cNvPr id="90" name="Google Shape;90;p19"/>
          <p:cNvSpPr txBox="1">
            <a:spLocks noGrp="1"/>
          </p:cNvSpPr>
          <p:nvPr>
            <p:ph type="body" idx="1"/>
          </p:nvPr>
        </p:nvSpPr>
        <p:spPr>
          <a:xfrm>
            <a:off x="311700" y="958916"/>
            <a:ext cx="8520600" cy="389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chemeClr val="tx1"/>
                </a:solidFill>
              </a:rPr>
              <a:t>The Bureau Chief of BPCP can be notified of an event that may require official involvement via several methods:</a:t>
            </a:r>
            <a:endParaRPr sz="2000" dirty="0">
              <a:solidFill>
                <a:schemeClr val="tx1"/>
              </a:solidFill>
            </a:endParaRPr>
          </a:p>
          <a:p>
            <a:pPr lvl="0" algn="l" rtl="0">
              <a:spcBef>
                <a:spcPts val="1600"/>
              </a:spcBef>
              <a:spcAft>
                <a:spcPts val="0"/>
              </a:spcAft>
              <a:buSzPts val="1800"/>
              <a:buFont typeface="Arial" panose="020B0604020202020204" pitchFamily="34" charset="0"/>
              <a:buChar char="•"/>
            </a:pPr>
            <a:r>
              <a:rPr lang="en" sz="2000" dirty="0">
                <a:solidFill>
                  <a:schemeClr val="tx1"/>
                </a:solidFill>
              </a:rPr>
              <a:t>311 calls from the public;</a:t>
            </a:r>
            <a:endParaRPr sz="2000" dirty="0">
              <a:solidFill>
                <a:schemeClr val="tx1"/>
              </a:solidFill>
            </a:endParaRPr>
          </a:p>
          <a:p>
            <a:pPr lvl="0" algn="l" rtl="0">
              <a:spcBef>
                <a:spcPts val="0"/>
              </a:spcBef>
              <a:spcAft>
                <a:spcPts val="0"/>
              </a:spcAft>
              <a:buSzPts val="1800"/>
              <a:buFont typeface="Arial" panose="020B0604020202020204" pitchFamily="34" charset="0"/>
              <a:buChar char="•"/>
            </a:pPr>
            <a:r>
              <a:rPr lang="en" sz="2000" dirty="0">
                <a:solidFill>
                  <a:schemeClr val="tx1"/>
                </a:solidFill>
              </a:rPr>
              <a:t>Call</a:t>
            </a:r>
            <a:r>
              <a:rPr lang="en-US" sz="2000" dirty="0">
                <a:solidFill>
                  <a:schemeClr val="tx1"/>
                </a:solidFill>
              </a:rPr>
              <a:t>s</a:t>
            </a:r>
            <a:r>
              <a:rPr lang="en" sz="2000" dirty="0">
                <a:solidFill>
                  <a:schemeClr val="tx1"/>
                </a:solidFill>
              </a:rPr>
              <a:t> from:</a:t>
            </a:r>
          </a:p>
          <a:p>
            <a:pPr lvl="1">
              <a:spcBef>
                <a:spcPts val="0"/>
              </a:spcBef>
              <a:buSzPts val="1800"/>
              <a:buFont typeface="Arial" panose="020B0604020202020204" pitchFamily="34" charset="0"/>
              <a:buChar char="•"/>
            </a:pPr>
            <a:r>
              <a:rPr lang="en" dirty="0">
                <a:solidFill>
                  <a:schemeClr val="tx1"/>
                </a:solidFill>
              </a:rPr>
              <a:t>The Public Health Authority (</a:t>
            </a:r>
            <a:r>
              <a:rPr lang="en-US" dirty="0">
                <a:solidFill>
                  <a:schemeClr val="tx1"/>
                </a:solidFill>
              </a:rPr>
              <a:t>Dr. David Persse)</a:t>
            </a:r>
            <a:r>
              <a:rPr lang="en" dirty="0">
                <a:solidFill>
                  <a:schemeClr val="tx1"/>
                </a:solidFill>
              </a:rPr>
              <a:t>;</a:t>
            </a:r>
          </a:p>
          <a:p>
            <a:pPr lvl="1">
              <a:spcBef>
                <a:spcPts val="0"/>
              </a:spcBef>
              <a:buSzPts val="1800"/>
              <a:buFont typeface="Arial" panose="020B0604020202020204" pitchFamily="34" charset="0"/>
              <a:buChar char="•"/>
            </a:pPr>
            <a:r>
              <a:rPr lang="en-US" dirty="0">
                <a:solidFill>
                  <a:schemeClr val="tx1"/>
                </a:solidFill>
              </a:rPr>
              <a:t>The Assistant </a:t>
            </a:r>
            <a:r>
              <a:rPr lang="en" dirty="0">
                <a:solidFill>
                  <a:schemeClr val="tx1"/>
                </a:solidFill>
              </a:rPr>
              <a:t>Director of the Environmental Division (</a:t>
            </a:r>
            <a:r>
              <a:rPr lang="en-US" dirty="0">
                <a:solidFill>
                  <a:schemeClr val="tx1"/>
                </a:solidFill>
              </a:rPr>
              <a:t>Patrick Key)</a:t>
            </a:r>
            <a:r>
              <a:rPr lang="en" dirty="0">
                <a:solidFill>
                  <a:schemeClr val="tx1"/>
                </a:solidFill>
              </a:rPr>
              <a:t>; </a:t>
            </a:r>
            <a:r>
              <a:rPr lang="en-US" dirty="0">
                <a:solidFill>
                  <a:schemeClr val="tx1"/>
                </a:solidFill>
              </a:rPr>
              <a:t>or</a:t>
            </a:r>
            <a:endParaRPr lang="en" dirty="0">
              <a:solidFill>
                <a:schemeClr val="tx1"/>
              </a:solidFill>
            </a:endParaRPr>
          </a:p>
          <a:p>
            <a:pPr lvl="1">
              <a:spcBef>
                <a:spcPts val="0"/>
              </a:spcBef>
              <a:buSzPts val="1800"/>
              <a:buFont typeface="Arial" panose="020B0604020202020204" pitchFamily="34" charset="0"/>
              <a:buChar char="•"/>
            </a:pPr>
            <a:r>
              <a:rPr lang="en-US" dirty="0">
                <a:solidFill>
                  <a:schemeClr val="tx1"/>
                </a:solidFill>
              </a:rPr>
              <a:t>The Director of the Houston Health Department (Stephen Williams)</a:t>
            </a:r>
            <a:r>
              <a:rPr lang="en" dirty="0">
                <a:solidFill>
                  <a:schemeClr val="tx1"/>
                </a:solidFill>
              </a:rPr>
              <a:t>.</a:t>
            </a:r>
            <a:endParaRPr sz="1600" dirty="0">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311699" y="60122"/>
            <a:ext cx="6277359" cy="707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Step 2: Deciding to deploy BPCP monitoring equipment</a:t>
            </a:r>
            <a:endParaRPr sz="2400" dirty="0"/>
          </a:p>
        </p:txBody>
      </p:sp>
      <p:sp>
        <p:nvSpPr>
          <p:cNvPr id="96" name="Google Shape;96;p20"/>
          <p:cNvSpPr txBox="1">
            <a:spLocks noGrp="1"/>
          </p:cNvSpPr>
          <p:nvPr>
            <p:ph type="body" idx="1"/>
          </p:nvPr>
        </p:nvSpPr>
        <p:spPr>
          <a:xfrm>
            <a:off x="311700" y="998963"/>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chemeClr val="tx1"/>
                </a:solidFill>
              </a:rPr>
              <a:t>After being alerted of an event, the BPCP chief needs to determine if the deployment of monitoring equipment to supplement fixed site network is necessary.</a:t>
            </a:r>
            <a:endParaRPr sz="2000" dirty="0">
              <a:solidFill>
                <a:schemeClr val="tx1"/>
              </a:solidFill>
            </a:endParaRPr>
          </a:p>
          <a:p>
            <a:pPr marL="0" lvl="0" indent="0" algn="l" rtl="0">
              <a:spcBef>
                <a:spcPts val="1600"/>
              </a:spcBef>
              <a:spcAft>
                <a:spcPts val="0"/>
              </a:spcAft>
              <a:buNone/>
            </a:pPr>
            <a:r>
              <a:rPr lang="en" sz="2000" dirty="0">
                <a:solidFill>
                  <a:schemeClr val="tx1"/>
                </a:solidFill>
              </a:rPr>
              <a:t>The BPCP chief collects all available data/information, including:</a:t>
            </a:r>
            <a:endParaRPr sz="2000" dirty="0">
              <a:solidFill>
                <a:schemeClr val="tx1"/>
              </a:solidFill>
            </a:endParaRPr>
          </a:p>
          <a:p>
            <a:pPr marL="457200" lvl="0" indent="-342900" algn="l" rtl="0">
              <a:spcBef>
                <a:spcPts val="1600"/>
              </a:spcBef>
              <a:spcAft>
                <a:spcPts val="0"/>
              </a:spcAft>
              <a:buSzPts val="1800"/>
              <a:buChar char="●"/>
            </a:pPr>
            <a:r>
              <a:rPr lang="en" sz="2000" dirty="0">
                <a:solidFill>
                  <a:schemeClr val="tx1"/>
                </a:solidFill>
              </a:rPr>
              <a:t>Type of pollutant;</a:t>
            </a:r>
            <a:endParaRPr sz="2000" dirty="0">
              <a:solidFill>
                <a:schemeClr val="tx1"/>
              </a:solidFill>
            </a:endParaRPr>
          </a:p>
          <a:p>
            <a:pPr marL="457200" lvl="0" indent="-342900" algn="l" rtl="0">
              <a:spcBef>
                <a:spcPts val="0"/>
              </a:spcBef>
              <a:spcAft>
                <a:spcPts val="0"/>
              </a:spcAft>
              <a:buSzPts val="1800"/>
              <a:buChar char="●"/>
            </a:pPr>
            <a:r>
              <a:rPr lang="en" sz="2000" dirty="0">
                <a:solidFill>
                  <a:schemeClr val="tx1"/>
                </a:solidFill>
              </a:rPr>
              <a:t>Wind direction; and</a:t>
            </a:r>
            <a:endParaRPr sz="2000" dirty="0">
              <a:solidFill>
                <a:schemeClr val="tx1"/>
              </a:solidFill>
            </a:endParaRPr>
          </a:p>
          <a:p>
            <a:pPr marL="457200" lvl="0" indent="-342900" algn="l" rtl="0">
              <a:spcBef>
                <a:spcPts val="0"/>
              </a:spcBef>
              <a:spcAft>
                <a:spcPts val="0"/>
              </a:spcAft>
              <a:buSzPts val="1800"/>
              <a:buChar char="●"/>
            </a:pPr>
            <a:r>
              <a:rPr lang="en" sz="2000" dirty="0">
                <a:solidFill>
                  <a:schemeClr val="tx1"/>
                </a:solidFill>
              </a:rPr>
              <a:t>Proximity to residences.</a:t>
            </a:r>
            <a:endParaRPr sz="2000" dirty="0">
              <a:solidFill>
                <a:schemeClr val="tx1"/>
              </a:solidFill>
            </a:endParaRPr>
          </a:p>
          <a:p>
            <a:pPr marL="0" lvl="0" indent="0" algn="l" rtl="0">
              <a:spcBef>
                <a:spcPts val="1600"/>
              </a:spcBef>
              <a:spcAft>
                <a:spcPts val="1600"/>
              </a:spcAft>
              <a:buNone/>
            </a:pPr>
            <a:r>
              <a:rPr lang="en" sz="2000" dirty="0">
                <a:solidFill>
                  <a:schemeClr val="tx1"/>
                </a:solidFill>
              </a:rPr>
              <a:t>The BPCP chief confers with other City officials, including the Public Health Authority, </a:t>
            </a:r>
            <a:r>
              <a:rPr lang="en-US" sz="2000" dirty="0">
                <a:solidFill>
                  <a:schemeClr val="tx1"/>
                </a:solidFill>
              </a:rPr>
              <a:t>Environmental Division Assistant Director,</a:t>
            </a:r>
            <a:r>
              <a:rPr lang="en" sz="2000" dirty="0">
                <a:solidFill>
                  <a:schemeClr val="tx1"/>
                </a:solidFill>
              </a:rPr>
              <a:t> and the Chief Environmental Science </a:t>
            </a:r>
            <a:r>
              <a:rPr lang="en-US" sz="2000" dirty="0">
                <a:solidFill>
                  <a:schemeClr val="tx1"/>
                </a:solidFill>
              </a:rPr>
              <a:t>O</a:t>
            </a:r>
            <a:r>
              <a:rPr lang="en" sz="2000" dirty="0">
                <a:solidFill>
                  <a:schemeClr val="tx1"/>
                </a:solidFill>
              </a:rPr>
              <a:t>fficer, as needed.</a:t>
            </a:r>
            <a:endParaRPr sz="2000" dirty="0">
              <a:solidFill>
                <a:schemeClr val="tx1"/>
              </a:solidFill>
            </a:endParaRPr>
          </a:p>
        </p:txBody>
      </p:sp>
    </p:spTree>
  </p:cSld>
  <p:clrMapOvr>
    <a:masterClrMapping/>
  </p:clrMapOvr>
</p:sld>
</file>

<file path=ppt/theme/theme1.xml><?xml version="1.0" encoding="utf-8"?>
<a:theme xmlns:a="http://schemas.openxmlformats.org/drawingml/2006/main" name="HHD">
  <a:themeElements>
    <a:clrScheme name="HHD">
      <a:dk1>
        <a:sysClr val="windowText" lastClr="000000"/>
      </a:dk1>
      <a:lt1>
        <a:sysClr val="window" lastClr="FFFFFF"/>
      </a:lt1>
      <a:dk2>
        <a:srgbClr val="CECECE"/>
      </a:dk2>
      <a:lt2>
        <a:srgbClr val="F09818"/>
      </a:lt2>
      <a:accent1>
        <a:srgbClr val="154872"/>
      </a:accent1>
      <a:accent2>
        <a:srgbClr val="CECECE"/>
      </a:accent2>
      <a:accent3>
        <a:srgbClr val="154872"/>
      </a:accent3>
      <a:accent4>
        <a:srgbClr val="CECECE"/>
      </a:accent4>
      <a:accent5>
        <a:srgbClr val="154872"/>
      </a:accent5>
      <a:accent6>
        <a:srgbClr val="CECECE"/>
      </a:accent6>
      <a:hlink>
        <a:srgbClr val="169EBE"/>
      </a:hlink>
      <a:folHlink>
        <a:srgbClr val="F0981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2B3AF"/>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HD" id="{6E6A3826-413A-4A7F-9F32-C3A459AA989E}" vid="{86A569F1-C1A6-41E8-B221-311AA7471D91}"/>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HHD</Template>
  <TotalTime>290</TotalTime>
  <Words>1695</Words>
  <Application>Microsoft Office PowerPoint</Application>
  <PresentationFormat>On-screen Show (16:9)</PresentationFormat>
  <Paragraphs>112</Paragraphs>
  <Slides>24</Slides>
  <Notes>24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Arial</vt:lpstr>
      <vt:lpstr>Calibri</vt:lpstr>
      <vt:lpstr>Lato Black</vt:lpstr>
      <vt:lpstr>Lato Light</vt:lpstr>
      <vt:lpstr>Lucida Grande</vt:lpstr>
      <vt:lpstr>Myriad Pro</vt:lpstr>
      <vt:lpstr>Raleway ExtraBold</vt:lpstr>
      <vt:lpstr>Raleway Light</vt:lpstr>
      <vt:lpstr>Times New Roman</vt:lpstr>
      <vt:lpstr>Verdana</vt:lpstr>
      <vt:lpstr>Wingdings</vt:lpstr>
      <vt:lpstr>HHD</vt:lpstr>
      <vt:lpstr>PowerPoint Presentation</vt:lpstr>
      <vt:lpstr>Communication During an Air Quality Event</vt:lpstr>
      <vt:lpstr>Outline</vt:lpstr>
      <vt:lpstr>Background</vt:lpstr>
      <vt:lpstr>Who are some of the key personnel involved?</vt:lpstr>
      <vt:lpstr>Key Personnel</vt:lpstr>
      <vt:lpstr>What are the steps to inform city officials and residents of an air quality event?</vt:lpstr>
      <vt:lpstr>Step 1: Alerting the Bureau of Pollution Control and Prevention (BPCP)</vt:lpstr>
      <vt:lpstr>Step 2: Deciding to deploy BPCP monitoring equipment</vt:lpstr>
      <vt:lpstr>Step 3: Communicating internally during deployment</vt:lpstr>
      <vt:lpstr>PowerPoint Presentation</vt:lpstr>
      <vt:lpstr>Step 4: Communicating results to the public</vt:lpstr>
      <vt:lpstr>PowerPoint Presentation</vt:lpstr>
      <vt:lpstr>PowerPoint Presentation</vt:lpstr>
      <vt:lpstr>Step 4: Communicating results to the public (cont.)</vt:lpstr>
      <vt:lpstr>PowerPoint Presentation</vt:lpstr>
      <vt:lpstr>Where can residents find information regarding outdoor air quality?</vt:lpstr>
      <vt:lpstr>Where to find air quality information</vt:lpstr>
      <vt:lpstr>Air Quality Index (AQI)</vt:lpstr>
      <vt:lpstr>Air Quality Forecasts and Ozone Action Days</vt:lpstr>
      <vt:lpstr>Asthma Air Aware Day</vt:lpstr>
      <vt:lpstr>EnviroFlash</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 Quality Alerts</dc:title>
  <dc:creator>Sheth, Komal - HHD;Kelsey Caton</dc:creator>
  <cp:lastModifiedBy>Kelsey Caton</cp:lastModifiedBy>
  <cp:revision>46</cp:revision>
  <dcterms:modified xsi:type="dcterms:W3CDTF">2019-06-10T18:56:38Z</dcterms:modified>
</cp:coreProperties>
</file>