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703" r:id="rId5"/>
    <p:sldMasterId id="2147483712" r:id="rId6"/>
  </p:sldMasterIdLst>
  <p:notesMasterIdLst>
    <p:notesMasterId r:id="rId19"/>
  </p:notesMasterIdLst>
  <p:sldIdLst>
    <p:sldId id="256" r:id="rId7"/>
    <p:sldId id="257" r:id="rId8"/>
    <p:sldId id="258" r:id="rId9"/>
    <p:sldId id="259" r:id="rId10"/>
    <p:sldId id="6251" r:id="rId11"/>
    <p:sldId id="6252" r:id="rId12"/>
    <p:sldId id="6253" r:id="rId13"/>
    <p:sldId id="6243" r:id="rId14"/>
    <p:sldId id="260" r:id="rId15"/>
    <p:sldId id="6244" r:id="rId16"/>
    <p:sldId id="6250" r:id="rId17"/>
    <p:sldId id="624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8" d="100"/>
          <a:sy n="68" d="100"/>
        </p:scale>
        <p:origin x="60" y="10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3950A-C7DE-4283-9D9E-405636ED6268}" type="datetimeFigureOut">
              <a:rPr lang="en-US" smtClean="0"/>
              <a:t>6/15/2023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F0910D-A26A-4BA0-B843-F1CFC909DAC6}" type="slidenum">
              <a:rPr lang="en-US" smtClean="0"/>
              <a:t>‹#›</a:t>
            </a:fld>
            <a:endParaRPr lang="en-US"/>
          </a:p>
        </p:txBody>
      </p:sp>
    </p:spTree>
    <p:extLst>
      <p:ext uri="{BB962C8B-B14F-4D97-AF65-F5344CB8AC3E}">
        <p14:creationId xmlns:p14="http://schemas.microsoft.com/office/powerpoint/2010/main" val="790839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0ECFA8-304B-FE42-8D23-820763B7A2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873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TASER 10 allows users to create their own spread – it’s surprisingly easy and intuitive.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3772A6-02E5-4A41-831B-CF972F264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106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834129-6656-47CA-8692-70E53D48476E}"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EC72C-71F0-4DF8-AB62-82217C82255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217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834129-6656-47CA-8692-70E53D48476E}"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EC72C-71F0-4DF8-AB62-82217C822559}" type="slidenum">
              <a:rPr lang="en-US" smtClean="0"/>
              <a:t>‹#›</a:t>
            </a:fld>
            <a:endParaRPr lang="en-US"/>
          </a:p>
        </p:txBody>
      </p:sp>
    </p:spTree>
    <p:extLst>
      <p:ext uri="{BB962C8B-B14F-4D97-AF65-F5344CB8AC3E}">
        <p14:creationId xmlns:p14="http://schemas.microsoft.com/office/powerpoint/2010/main" val="2256670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834129-6656-47CA-8692-70E53D48476E}"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EC72C-71F0-4DF8-AB62-82217C822559}" type="slidenum">
              <a:rPr lang="en-US" smtClean="0"/>
              <a:t>‹#›</a:t>
            </a:fld>
            <a:endParaRPr lang="en-US"/>
          </a:p>
        </p:txBody>
      </p:sp>
    </p:spTree>
    <p:extLst>
      <p:ext uri="{BB962C8B-B14F-4D97-AF65-F5344CB8AC3E}">
        <p14:creationId xmlns:p14="http://schemas.microsoft.com/office/powerpoint/2010/main" val="2522956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834129-6656-47CA-8692-70E53D48476E}"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EC72C-71F0-4DF8-AB62-82217C822559}" type="slidenum">
              <a:rPr lang="en-US" smtClean="0"/>
              <a:t>‹#›</a:t>
            </a:fld>
            <a:endParaRPr lang="en-US"/>
          </a:p>
        </p:txBody>
      </p:sp>
    </p:spTree>
    <p:extLst>
      <p:ext uri="{BB962C8B-B14F-4D97-AF65-F5344CB8AC3E}">
        <p14:creationId xmlns:p14="http://schemas.microsoft.com/office/powerpoint/2010/main" val="1602419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ure Delta">
    <p:spTree>
      <p:nvGrpSpPr>
        <p:cNvPr id="1" name=""/>
        <p:cNvGrpSpPr/>
        <p:nvPr/>
      </p:nvGrpSpPr>
      <p:grpSpPr>
        <a:xfrm>
          <a:off x="0" y="0"/>
          <a:ext cx="0" cy="0"/>
          <a:chOff x="0" y="0"/>
          <a:chExt cx="0" cy="0"/>
        </a:xfrm>
      </p:grpSpPr>
      <p:pic>
        <p:nvPicPr>
          <p:cNvPr id="8" name="Picture 7" descr="A picture containing indoor, tiled, bathroom&#10;&#10;Description automatically generated">
            <a:extLst>
              <a:ext uri="{FF2B5EF4-FFF2-40B4-BE49-F238E27FC236}">
                <a16:creationId xmlns:a16="http://schemas.microsoft.com/office/drawing/2014/main" id="{0D1C28AB-F7FA-5E94-883C-50C5DF1065BE}"/>
              </a:ext>
            </a:extLst>
          </p:cNvPr>
          <p:cNvPicPr>
            <a:picLocks noChangeAspect="1"/>
          </p:cNvPicPr>
          <p:nvPr userDrawn="1"/>
        </p:nvPicPr>
        <p:blipFill>
          <a:blip r:embed="rId2"/>
          <a:stretch>
            <a:fillRect/>
          </a:stretch>
        </p:blipFill>
        <p:spPr>
          <a:xfrm>
            <a:off x="-4805" y="0"/>
            <a:ext cx="12192000" cy="6864403"/>
          </a:xfrm>
          <a:prstGeom prst="rect">
            <a:avLst/>
          </a:prstGeom>
        </p:spPr>
      </p:pic>
      <p:pic>
        <p:nvPicPr>
          <p:cNvPr id="10" name="Picture 9">
            <a:extLst>
              <a:ext uri="{FF2B5EF4-FFF2-40B4-BE49-F238E27FC236}">
                <a16:creationId xmlns:a16="http://schemas.microsoft.com/office/drawing/2014/main" id="{16065B76-76B6-4945-D50D-EE4C283ACAA7}"/>
              </a:ext>
            </a:extLst>
          </p:cNvPr>
          <p:cNvPicPr>
            <a:picLocks noChangeAspect="1"/>
          </p:cNvPicPr>
          <p:nvPr userDrawn="1"/>
        </p:nvPicPr>
        <p:blipFill>
          <a:blip r:embed="rId3"/>
          <a:stretch>
            <a:fillRect/>
          </a:stretch>
        </p:blipFill>
        <p:spPr>
          <a:xfrm>
            <a:off x="11496979" y="6291285"/>
            <a:ext cx="361284" cy="321481"/>
          </a:xfrm>
          <a:prstGeom prst="rect">
            <a:avLst/>
          </a:prstGeom>
        </p:spPr>
      </p:pic>
    </p:spTree>
    <p:extLst>
      <p:ext uri="{BB962C8B-B14F-4D97-AF65-F5344CB8AC3E}">
        <p14:creationId xmlns:p14="http://schemas.microsoft.com/office/powerpoint/2010/main" val="262000781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466" y="-511231"/>
            <a:ext cx="12525991" cy="7558418"/>
          </a:xfrm>
          <a:prstGeom prst="rect">
            <a:avLst/>
          </a:prstGeom>
        </p:spPr>
      </p:pic>
      <p:sp>
        <p:nvSpPr>
          <p:cNvPr id="2" name="Title 1"/>
          <p:cNvSpPr>
            <a:spLocks noGrp="1"/>
          </p:cNvSpPr>
          <p:nvPr>
            <p:ph type="ctrTitle" hasCustomPrompt="1"/>
          </p:nvPr>
        </p:nvSpPr>
        <p:spPr>
          <a:xfrm>
            <a:off x="838200" y="3811582"/>
            <a:ext cx="9829800" cy="1061252"/>
          </a:xfrm>
        </p:spPr>
        <p:txBody>
          <a:bodyPr anchor="b">
            <a:normAutofit/>
          </a:bodyPr>
          <a:lstStyle>
            <a:lvl1pPr algn="l">
              <a:defRPr sz="4400"/>
            </a:lvl1pPr>
          </a:lstStyle>
          <a:p>
            <a:r>
              <a:rPr lang="en-US"/>
              <a:t>CLICK TO EDIT MASTER TITLE</a:t>
            </a:r>
          </a:p>
        </p:txBody>
      </p:sp>
      <p:sp>
        <p:nvSpPr>
          <p:cNvPr id="3" name="Subtitle 2"/>
          <p:cNvSpPr>
            <a:spLocks noGrp="1"/>
          </p:cNvSpPr>
          <p:nvPr>
            <p:ph type="subTitle" idx="1" hasCustomPrompt="1"/>
          </p:nvPr>
        </p:nvSpPr>
        <p:spPr>
          <a:xfrm>
            <a:off x="838200" y="4834309"/>
            <a:ext cx="9829800" cy="878139"/>
          </a:xfrm>
        </p:spPr>
        <p:txBody>
          <a:bodyPr>
            <a:normAutofit/>
          </a:bodyPr>
          <a:lstStyle>
            <a:lvl1pPr marL="0" indent="0" algn="l">
              <a:buNone/>
              <a:defRPr sz="3600" b="0" i="0" spc="0">
                <a:latin typeface="Arial" charset="0"/>
                <a:ea typeface="Arial" charset="0"/>
                <a:cs typeface="Arial" charset="0"/>
              </a:defRPr>
            </a:lvl1pPr>
            <a:lvl2pPr marL="456777" indent="0" algn="ctr">
              <a:buNone/>
              <a:defRPr sz="2000"/>
            </a:lvl2pPr>
            <a:lvl3pPr marL="913554" indent="0" algn="ctr">
              <a:buNone/>
              <a:defRPr sz="1900"/>
            </a:lvl3pPr>
            <a:lvl4pPr marL="1370331" indent="0" algn="ctr">
              <a:buNone/>
              <a:defRPr sz="1600"/>
            </a:lvl4pPr>
            <a:lvl5pPr marL="1827108" indent="0" algn="ctr">
              <a:buNone/>
              <a:defRPr sz="1600"/>
            </a:lvl5pPr>
            <a:lvl6pPr marL="2283885" indent="0" algn="ctr">
              <a:buNone/>
              <a:defRPr sz="1600"/>
            </a:lvl6pPr>
            <a:lvl7pPr marL="2740663" indent="0" algn="ctr">
              <a:buNone/>
              <a:defRPr sz="1600"/>
            </a:lvl7pPr>
            <a:lvl8pPr marL="3197440" indent="0" algn="ctr">
              <a:buNone/>
              <a:defRPr sz="1600"/>
            </a:lvl8pPr>
            <a:lvl9pPr marL="3654217" indent="0" algn="ctr">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7F71290A-5925-DA44-8F64-2105C689856F}"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AB9F5-47E7-1846-8D60-C8096FE6D8F9}" type="slidenum">
              <a:rPr lang="en-US" smtClean="0"/>
              <a:t>‹#›</a:t>
            </a:fld>
            <a:endParaRPr lang="en-US"/>
          </a:p>
        </p:txBody>
      </p:sp>
      <p:sp>
        <p:nvSpPr>
          <p:cNvPr id="7" name="Title 1"/>
          <p:cNvSpPr txBox="1">
            <a:spLocks/>
          </p:cNvSpPr>
          <p:nvPr userDrawn="1"/>
        </p:nvSpPr>
        <p:spPr>
          <a:xfrm>
            <a:off x="9753907" y="365127"/>
            <a:ext cx="10515600" cy="1325563"/>
          </a:xfrm>
          <a:prstGeom prst="rect">
            <a:avLst/>
          </a:prstGeom>
        </p:spPr>
        <p:txBody>
          <a:bodyPr vert="horz" lIns="91355" tIns="45678" rIns="91355" bIns="45678" rtlCol="0" anchor="ctr">
            <a:normAutofit/>
          </a:bodyPr>
          <a:lstStyle>
            <a:lvl1pPr algn="l" defTabSz="914400" rtl="0" eaLnBrk="1" latinLnBrk="0" hangingPunct="1">
              <a:lnSpc>
                <a:spcPct val="90000"/>
              </a:lnSpc>
              <a:spcBef>
                <a:spcPct val="0"/>
              </a:spcBef>
              <a:buNone/>
              <a:defRPr sz="4400" b="1" i="0" kern="1200">
                <a:solidFill>
                  <a:schemeClr val="bg1"/>
                </a:solidFill>
                <a:latin typeface="Geometria Medium" charset="0"/>
                <a:ea typeface="Geometria Medium" charset="0"/>
                <a:cs typeface="Geometria Medium" charset="0"/>
              </a:defRPr>
            </a:lvl1pPr>
          </a:lstStyle>
          <a:p>
            <a:r>
              <a:rPr lang="en-US"/>
              <a:t> </a:t>
            </a:r>
          </a:p>
        </p:txBody>
      </p:sp>
      <p:sp>
        <p:nvSpPr>
          <p:cNvPr id="12" name="Rectangle 11"/>
          <p:cNvSpPr/>
          <p:nvPr userDrawn="1"/>
        </p:nvSpPr>
        <p:spPr>
          <a:xfrm>
            <a:off x="-20466" y="4140377"/>
            <a:ext cx="235620" cy="1157764"/>
          </a:xfrm>
          <a:prstGeom prst="rect">
            <a:avLst/>
          </a:prstGeom>
          <a:solidFill>
            <a:srgbClr val="FED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ED800"/>
              </a:solidFill>
            </a:endParaRPr>
          </a:p>
        </p:txBody>
      </p:sp>
      <p:pic>
        <p:nvPicPr>
          <p:cNvPr id="15" name="Pictur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9988" y="1"/>
            <a:ext cx="3447739" cy="1892051"/>
          </a:xfrm>
          <a:prstGeom prst="rect">
            <a:avLst/>
          </a:prstGeom>
        </p:spPr>
      </p:pic>
    </p:spTree>
    <p:custDataLst>
      <p:tags r:id="rId1"/>
    </p:custDataLst>
    <p:extLst>
      <p:ext uri="{BB962C8B-B14F-4D97-AF65-F5344CB8AC3E}">
        <p14:creationId xmlns:p14="http://schemas.microsoft.com/office/powerpoint/2010/main" val="1015898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Arial Black" charset="0"/>
                <a:ea typeface="Arial Black" charset="0"/>
                <a:cs typeface="Arial Black"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a:defRPr b="0"/>
            </a:lvl1pPr>
          </a:lstStyle>
          <a:p>
            <a:pPr lvl="0"/>
            <a:r>
              <a:rPr lang="en-US"/>
              <a:t>Click edit Master text styles</a:t>
            </a:r>
          </a:p>
          <a:p>
            <a:pPr lvl="1"/>
            <a:endParaRPr lang="en-US"/>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71290A-5925-DA44-8F64-2105C689856F}"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AB9F5-47E7-1846-8D60-C8096FE6D8F9}" type="slidenum">
              <a:rPr lang="en-US" smtClean="0"/>
              <a:t>‹#›</a:t>
            </a:fld>
            <a:endParaRPr lang="en-US"/>
          </a:p>
        </p:txBody>
      </p:sp>
      <p:sp>
        <p:nvSpPr>
          <p:cNvPr id="7" name="Rectangle 6"/>
          <p:cNvSpPr/>
          <p:nvPr userDrawn="1"/>
        </p:nvSpPr>
        <p:spPr>
          <a:xfrm>
            <a:off x="0" y="773642"/>
            <a:ext cx="228600" cy="549273"/>
          </a:xfrm>
          <a:prstGeom prst="rect">
            <a:avLst/>
          </a:prstGeom>
          <a:solidFill>
            <a:srgbClr val="FED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ED800"/>
              </a:solidFill>
            </a:endParaRPr>
          </a:p>
        </p:txBody>
      </p:sp>
    </p:spTree>
    <p:extLst>
      <p:ext uri="{BB962C8B-B14F-4D97-AF65-F5344CB8AC3E}">
        <p14:creationId xmlns:p14="http://schemas.microsoft.com/office/powerpoint/2010/main" val="827704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bg>
      <p:bgPr>
        <a:pattFill prst="pct50">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chemeClr val="tx1"/>
                </a:solidFill>
                <a:latin typeface="Arial Black" charset="0"/>
                <a:ea typeface="Arial Black" charset="0"/>
                <a:cs typeface="Arial Black"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a:defRPr b="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edit Master text styles</a:t>
            </a:r>
          </a:p>
          <a:p>
            <a:pPr lvl="1"/>
            <a:endParaRPr lang="en-US"/>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7F71290A-5925-DA44-8F64-2105C689856F}" type="datetimeFigureOut">
              <a:rPr lang="en-US" smtClean="0"/>
              <a:pPr/>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B4EAB9F5-47E7-1846-8D60-C8096FE6D8F9}" type="slidenum">
              <a:rPr lang="en-US" smtClean="0"/>
              <a:pPr/>
              <a:t>‹#›</a:t>
            </a:fld>
            <a:endParaRPr lang="en-US"/>
          </a:p>
        </p:txBody>
      </p:sp>
      <p:sp>
        <p:nvSpPr>
          <p:cNvPr id="7" name="Rectangle 6"/>
          <p:cNvSpPr/>
          <p:nvPr userDrawn="1"/>
        </p:nvSpPr>
        <p:spPr>
          <a:xfrm>
            <a:off x="0" y="773642"/>
            <a:ext cx="228600" cy="549273"/>
          </a:xfrm>
          <a:prstGeom prst="rect">
            <a:avLst/>
          </a:prstGeom>
          <a:solidFill>
            <a:srgbClr val="FED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bg1">
                  <a:lumMod val="95000"/>
                </a:schemeClr>
              </a:solidFill>
            </a:endParaRPr>
          </a:p>
        </p:txBody>
      </p:sp>
    </p:spTree>
    <p:extLst>
      <p:ext uri="{BB962C8B-B14F-4D97-AF65-F5344CB8AC3E}">
        <p14:creationId xmlns:p14="http://schemas.microsoft.com/office/powerpoint/2010/main" val="19491354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ED800"/>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ysClr val="windowText" lastClr="000000"/>
                </a:solidFill>
              </a:defRPr>
            </a:lvl1pPr>
          </a:lstStyle>
          <a:p>
            <a:fld id="{7F71290A-5925-DA44-8F64-2105C689856F}" type="datetimeFigureOut">
              <a:rPr lang="en-US" smtClean="0"/>
              <a:pPr/>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ysClr val="windowText" lastClr="000000"/>
                </a:solidFill>
              </a:defRPr>
            </a:lvl1pPr>
          </a:lstStyle>
          <a:p>
            <a:fld id="{B4EAB9F5-47E7-1846-8D60-C8096FE6D8F9}" type="slidenum">
              <a:rPr lang="en-US" smtClean="0"/>
              <a:pPr/>
              <a:t>‹#›</a:t>
            </a:fld>
            <a:endParaRPr lang="en-US"/>
          </a:p>
        </p:txBody>
      </p:sp>
      <p:sp>
        <p:nvSpPr>
          <p:cNvPr id="10" name="Text Placeholder 9"/>
          <p:cNvSpPr>
            <a:spLocks noGrp="1"/>
          </p:cNvSpPr>
          <p:nvPr>
            <p:ph type="body" sz="quarter" idx="13" hasCustomPrompt="1"/>
          </p:nvPr>
        </p:nvSpPr>
        <p:spPr>
          <a:xfrm>
            <a:off x="2" y="0"/>
            <a:ext cx="12191999" cy="6227379"/>
          </a:xfrm>
        </p:spPr>
        <p:txBody>
          <a:bodyPr anchor="ctr">
            <a:normAutofit/>
          </a:bodyPr>
          <a:lstStyle>
            <a:lvl1pPr marL="0" indent="0" algn="ctr">
              <a:buNone/>
              <a:defRPr sz="12000" b="1" i="0">
                <a:solidFill>
                  <a:schemeClr val="tx1"/>
                </a:solidFill>
                <a:latin typeface="Arial" charset="0"/>
                <a:ea typeface="Arial" charset="0"/>
                <a:cs typeface="Arial"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HERE</a:t>
            </a:r>
          </a:p>
        </p:txBody>
      </p:sp>
    </p:spTree>
    <p:extLst>
      <p:ext uri="{BB962C8B-B14F-4D97-AF65-F5344CB8AC3E}">
        <p14:creationId xmlns:p14="http://schemas.microsoft.com/office/powerpoint/2010/main" val="6815996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F71290A-5925-DA44-8F64-2105C689856F}" type="datetimeFigureOut">
              <a:rPr lang="en-US" smtClean="0"/>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EAB9F5-47E7-1846-8D60-C8096FE6D8F9}" type="slidenum">
              <a:rPr lang="en-US" smtClean="0"/>
              <a:t>‹#›</a:t>
            </a:fld>
            <a:endParaRPr lang="en-US"/>
          </a:p>
        </p:txBody>
      </p:sp>
      <p:sp>
        <p:nvSpPr>
          <p:cNvPr id="6" name="Rectangle 5"/>
          <p:cNvSpPr/>
          <p:nvPr userDrawn="1"/>
        </p:nvSpPr>
        <p:spPr>
          <a:xfrm>
            <a:off x="-20466" y="684161"/>
            <a:ext cx="281724" cy="578883"/>
          </a:xfrm>
          <a:prstGeom prst="rect">
            <a:avLst/>
          </a:prstGeom>
          <a:solidFill>
            <a:srgbClr val="FED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ED800"/>
              </a:solidFill>
            </a:endParaRPr>
          </a:p>
        </p:txBody>
      </p:sp>
      <p:sp>
        <p:nvSpPr>
          <p:cNvPr id="7" name="Title 1"/>
          <p:cNvSpPr>
            <a:spLocks noGrp="1"/>
          </p:cNvSpPr>
          <p:nvPr>
            <p:ph type="title" hasCustomPrompt="1"/>
          </p:nvPr>
        </p:nvSpPr>
        <p:spPr>
          <a:xfrm>
            <a:off x="839788" y="365127"/>
            <a:ext cx="10515600" cy="1325563"/>
          </a:xfrm>
        </p:spPr>
        <p:txBody>
          <a:bodyPr/>
          <a:lstStyle>
            <a:lvl1pPr>
              <a:defRPr b="1" i="0">
                <a:latin typeface="Arial Black" charset="0"/>
                <a:ea typeface="Arial Black" charset="0"/>
                <a:cs typeface="Arial Black" charset="0"/>
              </a:defRPr>
            </a:lvl1pPr>
          </a:lstStyle>
          <a:p>
            <a:r>
              <a:rPr lang="en-US"/>
              <a:t>CLICK TO EDIT MASTER TITLE STYLE</a:t>
            </a:r>
          </a:p>
        </p:txBody>
      </p:sp>
    </p:spTree>
    <p:extLst>
      <p:ext uri="{BB962C8B-B14F-4D97-AF65-F5344CB8AC3E}">
        <p14:creationId xmlns:p14="http://schemas.microsoft.com/office/powerpoint/2010/main" val="22613224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bg>
      <p:bgPr>
        <a:pattFill prst="pct50">
          <a:fgClr>
            <a:schemeClr val="bg2"/>
          </a:fgClr>
          <a:bgClr>
            <a:schemeClr val="bg1"/>
          </a:bgClr>
        </a:patt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lumMod val="50000"/>
                    <a:lumOff val="50000"/>
                  </a:schemeClr>
                </a:solidFill>
              </a:defRPr>
            </a:lvl1pPr>
          </a:lstStyle>
          <a:p>
            <a:fld id="{7F71290A-5925-DA44-8F64-2105C689856F}" type="datetimeFigureOut">
              <a:rPr lang="en-US" smtClean="0"/>
              <a:pPr/>
              <a:t>6/15/2023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tx1">
                    <a:lumMod val="50000"/>
                    <a:lumOff val="50000"/>
                  </a:schemeClr>
                </a:solidFill>
              </a:defRPr>
            </a:lvl1pPr>
          </a:lstStyle>
          <a:p>
            <a:fld id="{B4EAB9F5-47E7-1846-8D60-C8096FE6D8F9}" type="slidenum">
              <a:rPr lang="en-US" smtClean="0"/>
              <a:pPr/>
              <a:t>‹#›</a:t>
            </a:fld>
            <a:endParaRPr lang="en-US"/>
          </a:p>
        </p:txBody>
      </p:sp>
      <p:sp>
        <p:nvSpPr>
          <p:cNvPr id="6" name="Title 1"/>
          <p:cNvSpPr>
            <a:spLocks noGrp="1"/>
          </p:cNvSpPr>
          <p:nvPr>
            <p:ph type="title" hasCustomPrompt="1"/>
          </p:nvPr>
        </p:nvSpPr>
        <p:spPr>
          <a:xfrm>
            <a:off x="472620" y="2472376"/>
            <a:ext cx="11218637" cy="1610295"/>
          </a:xfrm>
        </p:spPr>
        <p:txBody>
          <a:bodyPr anchor="b">
            <a:normAutofit/>
          </a:bodyPr>
          <a:lstStyle>
            <a:lvl1pPr algn="ctr">
              <a:defRPr sz="9600" b="1" i="0" baseline="0">
                <a:solidFill>
                  <a:schemeClr val="tx1"/>
                </a:solidFill>
                <a:latin typeface="Arial" charset="0"/>
                <a:ea typeface="Arial" charset="0"/>
                <a:cs typeface="Arial" charset="0"/>
              </a:defRPr>
            </a:lvl1pPr>
          </a:lstStyle>
          <a:p>
            <a:r>
              <a:rPr lang="en-US"/>
              <a:t>thank you</a:t>
            </a:r>
          </a:p>
        </p:txBody>
      </p:sp>
      <p:sp>
        <p:nvSpPr>
          <p:cNvPr id="7" name="Rectangle 6"/>
          <p:cNvSpPr/>
          <p:nvPr userDrawn="1"/>
        </p:nvSpPr>
        <p:spPr>
          <a:xfrm>
            <a:off x="6427" y="2841172"/>
            <a:ext cx="271160" cy="947058"/>
          </a:xfrm>
          <a:prstGeom prst="rect">
            <a:avLst/>
          </a:prstGeom>
          <a:solidFill>
            <a:srgbClr val="FED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ED800"/>
              </a:solidFill>
            </a:endParaRPr>
          </a:p>
        </p:txBody>
      </p:sp>
    </p:spTree>
    <p:extLst>
      <p:ext uri="{BB962C8B-B14F-4D97-AF65-F5344CB8AC3E}">
        <p14:creationId xmlns:p14="http://schemas.microsoft.com/office/powerpoint/2010/main" val="39511267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834129-6656-47CA-8692-70E53D48476E}"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EC72C-71F0-4DF8-AB62-82217C822559}" type="slidenum">
              <a:rPr lang="en-US" smtClean="0"/>
              <a:t>‹#›</a:t>
            </a:fld>
            <a:endParaRPr lang="en-US"/>
          </a:p>
        </p:txBody>
      </p:sp>
    </p:spTree>
    <p:extLst>
      <p:ext uri="{BB962C8B-B14F-4D97-AF65-F5344CB8AC3E}">
        <p14:creationId xmlns:p14="http://schemas.microsoft.com/office/powerpoint/2010/main" val="272356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1290A-5925-DA44-8F64-2105C689856F}" type="datetimeFigureOut">
              <a:rPr lang="en-US" smtClean="0"/>
              <a:t>6/15/2023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EAB9F5-47E7-1846-8D60-C8096FE6D8F9}" type="slidenum">
              <a:rPr lang="en-US" smtClean="0"/>
              <a:t>‹#›</a:t>
            </a:fld>
            <a:endParaRPr lang="en-US"/>
          </a:p>
        </p:txBody>
      </p:sp>
      <p:sp>
        <p:nvSpPr>
          <p:cNvPr id="6" name="Title 1"/>
          <p:cNvSpPr>
            <a:spLocks noGrp="1"/>
          </p:cNvSpPr>
          <p:nvPr>
            <p:ph type="title" hasCustomPrompt="1"/>
          </p:nvPr>
        </p:nvSpPr>
        <p:spPr>
          <a:xfrm>
            <a:off x="472620" y="2472376"/>
            <a:ext cx="11218637" cy="1610295"/>
          </a:xfrm>
        </p:spPr>
        <p:txBody>
          <a:bodyPr anchor="b">
            <a:normAutofit/>
          </a:bodyPr>
          <a:lstStyle>
            <a:lvl1pPr algn="ctr">
              <a:defRPr sz="9600" b="1" i="0" baseline="0">
                <a:solidFill>
                  <a:srgbClr val="FED800"/>
                </a:solidFill>
                <a:latin typeface="Arial" charset="0"/>
                <a:ea typeface="Arial" charset="0"/>
                <a:cs typeface="Arial" charset="0"/>
              </a:defRPr>
            </a:lvl1pPr>
          </a:lstStyle>
          <a:p>
            <a:r>
              <a:rPr lang="en-US"/>
              <a:t>thank you</a:t>
            </a:r>
          </a:p>
        </p:txBody>
      </p:sp>
      <p:sp>
        <p:nvSpPr>
          <p:cNvPr id="7" name="Rectangle 6"/>
          <p:cNvSpPr/>
          <p:nvPr userDrawn="1"/>
        </p:nvSpPr>
        <p:spPr>
          <a:xfrm>
            <a:off x="6427" y="2841172"/>
            <a:ext cx="271160" cy="947058"/>
          </a:xfrm>
          <a:prstGeom prst="rect">
            <a:avLst/>
          </a:prstGeom>
          <a:solidFill>
            <a:srgbClr val="FED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ED800"/>
              </a:solidFill>
            </a:endParaRPr>
          </a:p>
        </p:txBody>
      </p:sp>
    </p:spTree>
    <p:extLst>
      <p:ext uri="{BB962C8B-B14F-4D97-AF65-F5344CB8AC3E}">
        <p14:creationId xmlns:p14="http://schemas.microsoft.com/office/powerpoint/2010/main" val="41304914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D244D9-A727-41D2-83D6-9645D76214E0}" type="datetime1">
              <a:rPr kumimoji="0" lang="en-US" sz="1200" b="0" i="0" u="none" strike="noStrike" kern="1200" cap="none" spc="0" normalizeH="0" baseline="0" noProof="0" smtClean="0">
                <a:ln>
                  <a:noFill/>
                </a:ln>
                <a:solidFill>
                  <a:srgbClr val="FED800"/>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6/15/2023</a:t>
            </a:fld>
            <a:endParaRPr kumimoji="0" lang="en-US" sz="1200" b="0" i="0" u="none" strike="noStrike" kern="1200" cap="none" spc="0" normalizeH="0" baseline="0" noProof="0">
              <a:ln>
                <a:noFill/>
              </a:ln>
              <a:solidFill>
                <a:srgbClr val="FED800"/>
              </a:solidFill>
              <a:effectLst/>
              <a:uLnTx/>
              <a:uFillTx/>
              <a:latin typeface="Arial" charset="0"/>
              <a:cs typeface="Arial" charset="0"/>
            </a:endParaRPr>
          </a:p>
        </p:txBody>
      </p:sp>
      <p:sp>
        <p:nvSpPr>
          <p:cNvPr id="3" name="Footer Placeholder 2"/>
          <p:cNvSpPr>
            <a:spLocks noGrp="1"/>
          </p:cNvSpPr>
          <p:nvPr>
            <p:ph type="ftr" sz="quarter" idx="11"/>
          </p:nvPr>
        </p:nvSpPr>
        <p:spPr/>
        <p:txBody>
          <a:bodyPr/>
          <a:lstStyle>
            <a:lvl1pPr>
              <a:defRPr sz="800">
                <a:latin typeface="BentonSans Regular" panose="02000503040000020004" pitchFamily="50"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tint val="75000"/>
                  </a:prstClr>
                </a:solidFill>
                <a:effectLst/>
                <a:uLnTx/>
                <a:uFillTx/>
                <a:latin typeface="BentonSans Regular" panose="02000503040000020004" pitchFamily="50" charset="0"/>
                <a:cs typeface="Arial" charset="0"/>
              </a:rPr>
              <a:t>CONFIDENTIAL DRAFT VERSION 22.2 | © Axon Enterprise, Inc.</a:t>
            </a:r>
          </a:p>
        </p:txBody>
      </p:sp>
      <p:sp>
        <p:nvSpPr>
          <p:cNvPr id="4" name="Slide Number Placeholder 3"/>
          <p:cNvSpPr>
            <a:spLocks noGrp="1"/>
          </p:cNvSpPr>
          <p:nvPr>
            <p:ph type="sldNum" sz="quarter" idx="12"/>
          </p:nvPr>
        </p:nvSpPr>
        <p:spPr/>
        <p:txBody>
          <a:bodyPr/>
          <a:lstStyle>
            <a:lvl1pPr>
              <a:defRPr sz="800">
                <a:latin typeface="BentonSans Regular" panose="02000503040000020004" pitchFamily="50"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ED800"/>
              </a:solidFill>
              <a:effectLst/>
              <a:uLnTx/>
              <a:uFillTx/>
              <a:latin typeface="BentonSans Regular" panose="02000503040000020004" pitchFamily="50" charset="0"/>
              <a:cs typeface="Arial" charset="0"/>
            </a:endParaRPr>
          </a:p>
        </p:txBody>
      </p:sp>
    </p:spTree>
    <p:custDataLst>
      <p:tags r:id="rId1"/>
    </p:custDataLst>
    <p:extLst>
      <p:ext uri="{BB962C8B-B14F-4D97-AF65-F5344CB8AC3E}">
        <p14:creationId xmlns:p14="http://schemas.microsoft.com/office/powerpoint/2010/main" val="31919881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441B10-08DF-48BD-BAAE-581ABA6490B7}"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EC72C-71F0-4DF8-AB62-82217C82255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531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8BAB7A-B890-4B5E-89EC-1B16B756B389}"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EC72C-71F0-4DF8-AB62-82217C822559}" type="slidenum">
              <a:rPr lang="en-US" smtClean="0"/>
              <a:t>‹#›</a:t>
            </a:fld>
            <a:endParaRPr lang="en-US"/>
          </a:p>
        </p:txBody>
      </p:sp>
    </p:spTree>
    <p:extLst>
      <p:ext uri="{BB962C8B-B14F-4D97-AF65-F5344CB8AC3E}">
        <p14:creationId xmlns:p14="http://schemas.microsoft.com/office/powerpoint/2010/main" val="113319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642CF9-6A71-4EBD-97DB-6E06665244F1}"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EC72C-71F0-4DF8-AB62-82217C82255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894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D0210B-06F6-49A4-8214-1E2691E60D86}" type="datetime1">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EC72C-71F0-4DF8-AB62-82217C822559}" type="slidenum">
              <a:rPr lang="en-US" smtClean="0"/>
              <a:t>‹#›</a:t>
            </a:fld>
            <a:endParaRPr lang="en-US"/>
          </a:p>
        </p:txBody>
      </p:sp>
    </p:spTree>
    <p:extLst>
      <p:ext uri="{BB962C8B-B14F-4D97-AF65-F5344CB8AC3E}">
        <p14:creationId xmlns:p14="http://schemas.microsoft.com/office/powerpoint/2010/main" val="942113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90B5F6-10CA-4C73-A18A-E1103BD056AB}" type="datetime1">
              <a:rPr lang="en-US" smtClean="0"/>
              <a:t>6/15/2023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BEC72C-71F0-4DF8-AB62-82217C822559}" type="slidenum">
              <a:rPr lang="en-US" smtClean="0"/>
              <a:t>‹#›</a:t>
            </a:fld>
            <a:endParaRPr lang="en-US"/>
          </a:p>
        </p:txBody>
      </p:sp>
    </p:spTree>
    <p:extLst>
      <p:ext uri="{BB962C8B-B14F-4D97-AF65-F5344CB8AC3E}">
        <p14:creationId xmlns:p14="http://schemas.microsoft.com/office/powerpoint/2010/main" val="1753947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56671-FE05-4F0B-A9CD-5F7B762E4F4D}" type="datetime1">
              <a:rPr lang="en-US" smtClean="0"/>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BEC72C-71F0-4DF8-AB62-82217C822559}" type="slidenum">
              <a:rPr lang="en-US" smtClean="0"/>
              <a:t>‹#›</a:t>
            </a:fld>
            <a:endParaRPr lang="en-US"/>
          </a:p>
        </p:txBody>
      </p:sp>
    </p:spTree>
    <p:extLst>
      <p:ext uri="{BB962C8B-B14F-4D97-AF65-F5344CB8AC3E}">
        <p14:creationId xmlns:p14="http://schemas.microsoft.com/office/powerpoint/2010/main" val="616147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49CF888-DBA3-4B7C-8016-78CF9CD88983}" type="datetime1">
              <a:rPr lang="en-US" smtClean="0"/>
              <a:t>6/15/2023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6BEC72C-71F0-4DF8-AB62-82217C822559}" type="slidenum">
              <a:rPr lang="en-US" smtClean="0"/>
              <a:t>‹#›</a:t>
            </a:fld>
            <a:endParaRPr lang="en-US"/>
          </a:p>
        </p:txBody>
      </p:sp>
    </p:spTree>
    <p:extLst>
      <p:ext uri="{BB962C8B-B14F-4D97-AF65-F5344CB8AC3E}">
        <p14:creationId xmlns:p14="http://schemas.microsoft.com/office/powerpoint/2010/main" val="3553849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B844ED-9EE8-4FDD-8D92-C7E21FA1A203}" type="datetime1">
              <a:rPr lang="en-US" smtClean="0"/>
              <a:t>6/15/2023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6BEC72C-71F0-4DF8-AB62-82217C822559}" type="slidenum">
              <a:rPr lang="en-US" smtClean="0"/>
              <a:t>‹#›</a:t>
            </a:fld>
            <a:endParaRPr lang="en-US"/>
          </a:p>
        </p:txBody>
      </p:sp>
    </p:spTree>
    <p:extLst>
      <p:ext uri="{BB962C8B-B14F-4D97-AF65-F5344CB8AC3E}">
        <p14:creationId xmlns:p14="http://schemas.microsoft.com/office/powerpoint/2010/main" val="383498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834129-6656-47CA-8692-70E53D48476E}"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EC72C-71F0-4DF8-AB62-82217C82255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848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71284D-3B79-4D63-A356-6F98183769EC}" type="datetime1">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EC72C-71F0-4DF8-AB62-82217C822559}" type="slidenum">
              <a:rPr lang="en-US" smtClean="0"/>
              <a:t>‹#›</a:t>
            </a:fld>
            <a:endParaRPr lang="en-US"/>
          </a:p>
        </p:txBody>
      </p:sp>
    </p:spTree>
    <p:extLst>
      <p:ext uri="{BB962C8B-B14F-4D97-AF65-F5344CB8AC3E}">
        <p14:creationId xmlns:p14="http://schemas.microsoft.com/office/powerpoint/2010/main" val="13638574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5C1064-674F-47CD-8859-E74E18285B18}"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EC72C-71F0-4DF8-AB62-82217C822559}" type="slidenum">
              <a:rPr lang="en-US" smtClean="0"/>
              <a:t>‹#›</a:t>
            </a:fld>
            <a:endParaRPr lang="en-US"/>
          </a:p>
        </p:txBody>
      </p:sp>
    </p:spTree>
    <p:extLst>
      <p:ext uri="{BB962C8B-B14F-4D97-AF65-F5344CB8AC3E}">
        <p14:creationId xmlns:p14="http://schemas.microsoft.com/office/powerpoint/2010/main" val="2945424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D866E-691B-4237-97C7-90F5F30BA7DD}"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EC72C-71F0-4DF8-AB62-82217C822559}" type="slidenum">
              <a:rPr lang="en-US" smtClean="0"/>
              <a:t>‹#›</a:t>
            </a:fld>
            <a:endParaRPr lang="en-US"/>
          </a:p>
        </p:txBody>
      </p:sp>
    </p:spTree>
    <p:extLst>
      <p:ext uri="{BB962C8B-B14F-4D97-AF65-F5344CB8AC3E}">
        <p14:creationId xmlns:p14="http://schemas.microsoft.com/office/powerpoint/2010/main" val="2358705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D0EB76-251A-4527-AF3B-568EB4FF1C54}"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EC72C-71F0-4DF8-AB62-82217C822559}" type="slidenum">
              <a:rPr lang="en-US" smtClean="0"/>
              <a:t>‹#›</a:t>
            </a:fld>
            <a:endParaRPr lang="en-US"/>
          </a:p>
        </p:txBody>
      </p:sp>
    </p:spTree>
    <p:extLst>
      <p:ext uri="{BB962C8B-B14F-4D97-AF65-F5344CB8AC3E}">
        <p14:creationId xmlns:p14="http://schemas.microsoft.com/office/powerpoint/2010/main" val="1047717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834129-6656-47CA-8692-70E53D48476E}"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EC72C-71F0-4DF8-AB62-82217C822559}" type="slidenum">
              <a:rPr lang="en-US" smtClean="0"/>
              <a:t>‹#›</a:t>
            </a:fld>
            <a:endParaRPr lang="en-US"/>
          </a:p>
        </p:txBody>
      </p:sp>
    </p:spTree>
    <p:extLst>
      <p:ext uri="{BB962C8B-B14F-4D97-AF65-F5344CB8AC3E}">
        <p14:creationId xmlns:p14="http://schemas.microsoft.com/office/powerpoint/2010/main" val="73159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834129-6656-47CA-8692-70E53D48476E}" type="datetimeFigureOut">
              <a:rPr lang="en-US" smtClean="0"/>
              <a:t>6/15/2023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BEC72C-71F0-4DF8-AB62-82217C822559}" type="slidenum">
              <a:rPr lang="en-US" smtClean="0"/>
              <a:t>‹#›</a:t>
            </a:fld>
            <a:endParaRPr lang="en-US"/>
          </a:p>
        </p:txBody>
      </p:sp>
    </p:spTree>
    <p:extLst>
      <p:ext uri="{BB962C8B-B14F-4D97-AF65-F5344CB8AC3E}">
        <p14:creationId xmlns:p14="http://schemas.microsoft.com/office/powerpoint/2010/main" val="271485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834129-6656-47CA-8692-70E53D48476E}" type="datetimeFigureOut">
              <a:rPr lang="en-US" smtClean="0"/>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BEC72C-71F0-4DF8-AB62-82217C822559}" type="slidenum">
              <a:rPr lang="en-US" smtClean="0"/>
              <a:t>‹#›</a:t>
            </a:fld>
            <a:endParaRPr lang="en-US"/>
          </a:p>
        </p:txBody>
      </p:sp>
    </p:spTree>
    <p:extLst>
      <p:ext uri="{BB962C8B-B14F-4D97-AF65-F5344CB8AC3E}">
        <p14:creationId xmlns:p14="http://schemas.microsoft.com/office/powerpoint/2010/main" val="336200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6834129-6656-47CA-8692-70E53D48476E}" type="datetimeFigureOut">
              <a:rPr lang="en-US" smtClean="0"/>
              <a:t>6/15/2023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6BEC72C-71F0-4DF8-AB62-82217C822559}" type="slidenum">
              <a:rPr lang="en-US" smtClean="0"/>
              <a:t>‹#›</a:t>
            </a:fld>
            <a:endParaRPr lang="en-US"/>
          </a:p>
        </p:txBody>
      </p:sp>
    </p:spTree>
    <p:extLst>
      <p:ext uri="{BB962C8B-B14F-4D97-AF65-F5344CB8AC3E}">
        <p14:creationId xmlns:p14="http://schemas.microsoft.com/office/powerpoint/2010/main" val="262805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6834129-6656-47CA-8692-70E53D48476E}" type="datetimeFigureOut">
              <a:rPr lang="en-US" smtClean="0"/>
              <a:t>6/15/2023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6BEC72C-71F0-4DF8-AB62-82217C822559}" type="slidenum">
              <a:rPr lang="en-US" smtClean="0"/>
              <a:t>‹#›</a:t>
            </a:fld>
            <a:endParaRPr lang="en-US"/>
          </a:p>
        </p:txBody>
      </p:sp>
    </p:spTree>
    <p:extLst>
      <p:ext uri="{BB962C8B-B14F-4D97-AF65-F5344CB8AC3E}">
        <p14:creationId xmlns:p14="http://schemas.microsoft.com/office/powerpoint/2010/main" val="3200960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834129-6656-47CA-8692-70E53D48476E}"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EC72C-71F0-4DF8-AB62-82217C822559}" type="slidenum">
              <a:rPr lang="en-US" smtClean="0"/>
              <a:t>‹#›</a:t>
            </a:fld>
            <a:endParaRPr lang="en-US"/>
          </a:p>
        </p:txBody>
      </p:sp>
    </p:spTree>
    <p:extLst>
      <p:ext uri="{BB962C8B-B14F-4D97-AF65-F5344CB8AC3E}">
        <p14:creationId xmlns:p14="http://schemas.microsoft.com/office/powerpoint/2010/main" val="146520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ags" Target="../tags/tag1.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6834129-6656-47CA-8692-70E53D48476E}" type="datetimeFigureOut">
              <a:rPr lang="en-US" smtClean="0"/>
              <a:t>6/15/2023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6BEC72C-71F0-4DF8-AB62-82217C82255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84226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25"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57314"/>
            <a:ext cx="10515600" cy="614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580771"/>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rgbClr val="FED800"/>
                </a:solidFill>
                <a:latin typeface="Arial" charset="0"/>
                <a:ea typeface="Arial" charset="0"/>
                <a:cs typeface="Arial" charset="0"/>
              </a:defRPr>
            </a:lvl1pPr>
          </a:lstStyle>
          <a:p>
            <a:fld id="{7F71290A-5925-DA44-8F64-2105C689856F}" type="datetimeFigureOut">
              <a:rPr lang="en-US" smtClean="0"/>
              <a:pPr/>
              <a:t>6/15/2023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rgbClr val="FED800"/>
                </a:solidFill>
                <a:latin typeface="Arial" charset="0"/>
                <a:ea typeface="Arial" charset="0"/>
                <a:cs typeface="Arial" charset="0"/>
              </a:defRPr>
            </a:lvl1pPr>
          </a:lstStyle>
          <a:p>
            <a:fld id="{B4EAB9F5-47E7-1846-8D60-C8096FE6D8F9}" type="slidenum">
              <a:rPr lang="en-US" smtClean="0"/>
              <a:pPr/>
              <a:t>‹#›</a:t>
            </a:fld>
            <a:endParaRPr lang="en-US"/>
          </a:p>
        </p:txBody>
      </p:sp>
    </p:spTree>
    <p:custDataLst>
      <p:tags r:id="rId10"/>
    </p:custDataLst>
    <p:extLst>
      <p:ext uri="{BB962C8B-B14F-4D97-AF65-F5344CB8AC3E}">
        <p14:creationId xmlns:p14="http://schemas.microsoft.com/office/powerpoint/2010/main" val="21823707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913554" rtl="0" eaLnBrk="1" latinLnBrk="0" hangingPunct="1">
        <a:lnSpc>
          <a:spcPct val="90000"/>
        </a:lnSpc>
        <a:spcBef>
          <a:spcPct val="0"/>
        </a:spcBef>
        <a:buNone/>
        <a:defRPr sz="3600" b="1" i="0" kern="1200">
          <a:solidFill>
            <a:schemeClr val="bg1"/>
          </a:solidFill>
          <a:latin typeface="Arial Black" charset="0"/>
          <a:ea typeface="Arial Black" charset="0"/>
          <a:cs typeface="Arial Black" charset="0"/>
        </a:defRPr>
      </a:lvl1pPr>
    </p:titleStyle>
    <p:bodyStyle>
      <a:lvl1pPr marL="228389" indent="-228389" algn="l" defTabSz="913554" rtl="0" eaLnBrk="1" latinLnBrk="0" hangingPunct="1">
        <a:lnSpc>
          <a:spcPct val="90000"/>
        </a:lnSpc>
        <a:spcBef>
          <a:spcPts val="999"/>
        </a:spcBef>
        <a:buFont typeface="Arial"/>
        <a:buChar char="•"/>
        <a:defRPr sz="2800" b="0" kern="1200">
          <a:solidFill>
            <a:schemeClr val="bg1">
              <a:lumMod val="85000"/>
            </a:schemeClr>
          </a:solidFill>
          <a:latin typeface="+mn-lt"/>
          <a:ea typeface="Arial Narrow" charset="0"/>
          <a:cs typeface="Arial Narrow" charset="0"/>
        </a:defRPr>
      </a:lvl1pPr>
      <a:lvl2pPr marL="685166" indent="-228389" algn="l" defTabSz="913554" rtl="0" eaLnBrk="1" latinLnBrk="0" hangingPunct="1">
        <a:lnSpc>
          <a:spcPct val="90000"/>
        </a:lnSpc>
        <a:spcBef>
          <a:spcPts val="500"/>
        </a:spcBef>
        <a:buFont typeface="Arial"/>
        <a:buChar char="•"/>
        <a:defRPr sz="2400" kern="1200">
          <a:solidFill>
            <a:schemeClr val="bg1">
              <a:lumMod val="85000"/>
            </a:schemeClr>
          </a:solidFill>
          <a:latin typeface="Geometria" charset="0"/>
          <a:ea typeface="Geometria" charset="0"/>
          <a:cs typeface="Geometria" charset="0"/>
        </a:defRPr>
      </a:lvl2pPr>
      <a:lvl3pPr marL="1141943" indent="-228389" algn="l" defTabSz="913554" rtl="0" eaLnBrk="1" latinLnBrk="0" hangingPunct="1">
        <a:lnSpc>
          <a:spcPct val="90000"/>
        </a:lnSpc>
        <a:spcBef>
          <a:spcPts val="500"/>
        </a:spcBef>
        <a:buFont typeface="Arial"/>
        <a:buChar char="•"/>
        <a:defRPr sz="2000" kern="1200">
          <a:solidFill>
            <a:schemeClr val="bg1">
              <a:lumMod val="85000"/>
            </a:schemeClr>
          </a:solidFill>
          <a:latin typeface="Geometria" charset="0"/>
          <a:ea typeface="Geometria" charset="0"/>
          <a:cs typeface="Geometria" charset="0"/>
        </a:defRPr>
      </a:lvl3pPr>
      <a:lvl4pPr marL="1598720" indent="-228389" algn="l" defTabSz="913554" rtl="0" eaLnBrk="1" latinLnBrk="0" hangingPunct="1">
        <a:lnSpc>
          <a:spcPct val="90000"/>
        </a:lnSpc>
        <a:spcBef>
          <a:spcPts val="500"/>
        </a:spcBef>
        <a:buFont typeface="Arial"/>
        <a:buChar char="•"/>
        <a:defRPr sz="1900" kern="1200">
          <a:solidFill>
            <a:schemeClr val="bg1">
              <a:lumMod val="85000"/>
            </a:schemeClr>
          </a:solidFill>
          <a:latin typeface="Geometria" charset="0"/>
          <a:ea typeface="Geometria" charset="0"/>
          <a:cs typeface="Geometria" charset="0"/>
        </a:defRPr>
      </a:lvl4pPr>
      <a:lvl5pPr marL="2055497" indent="-228389" algn="l" defTabSz="913554" rtl="0" eaLnBrk="1" latinLnBrk="0" hangingPunct="1">
        <a:lnSpc>
          <a:spcPct val="90000"/>
        </a:lnSpc>
        <a:spcBef>
          <a:spcPts val="500"/>
        </a:spcBef>
        <a:buFont typeface="Arial"/>
        <a:buChar char="•"/>
        <a:defRPr sz="1900" kern="1200">
          <a:solidFill>
            <a:schemeClr val="bg1">
              <a:lumMod val="85000"/>
            </a:schemeClr>
          </a:solidFill>
          <a:latin typeface="Geometria" charset="0"/>
          <a:ea typeface="Geometria" charset="0"/>
          <a:cs typeface="Geometria" charset="0"/>
        </a:defRPr>
      </a:lvl5pPr>
      <a:lvl6pPr marL="2512274" indent="-228389" algn="l" defTabSz="9135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en-US"/>
      </a:defPPr>
      <a:lvl1pPr marL="0" algn="l" defTabSz="913554" rtl="0" eaLnBrk="1" latinLnBrk="0" hangingPunct="1">
        <a:defRPr sz="1900" kern="1200">
          <a:solidFill>
            <a:schemeClr val="tx1"/>
          </a:solidFill>
          <a:latin typeface="+mn-lt"/>
          <a:ea typeface="+mn-ea"/>
          <a:cs typeface="+mn-cs"/>
        </a:defRPr>
      </a:lvl1pPr>
      <a:lvl2pPr marL="456777" algn="l" defTabSz="913554" rtl="0" eaLnBrk="1" latinLnBrk="0" hangingPunct="1">
        <a:defRPr sz="1900" kern="1200">
          <a:solidFill>
            <a:schemeClr val="tx1"/>
          </a:solidFill>
          <a:latin typeface="+mn-lt"/>
          <a:ea typeface="+mn-ea"/>
          <a:cs typeface="+mn-cs"/>
        </a:defRPr>
      </a:lvl2pPr>
      <a:lvl3pPr marL="913554" algn="l" defTabSz="913554" rtl="0" eaLnBrk="1" latinLnBrk="0" hangingPunct="1">
        <a:defRPr sz="1900" kern="1200">
          <a:solidFill>
            <a:schemeClr val="tx1"/>
          </a:solidFill>
          <a:latin typeface="+mn-lt"/>
          <a:ea typeface="+mn-ea"/>
          <a:cs typeface="+mn-cs"/>
        </a:defRPr>
      </a:lvl3pPr>
      <a:lvl4pPr marL="1370331" algn="l" defTabSz="913554" rtl="0" eaLnBrk="1" latinLnBrk="0" hangingPunct="1">
        <a:defRPr sz="1900" kern="1200">
          <a:solidFill>
            <a:schemeClr val="tx1"/>
          </a:solidFill>
          <a:latin typeface="+mn-lt"/>
          <a:ea typeface="+mn-ea"/>
          <a:cs typeface="+mn-cs"/>
        </a:defRPr>
      </a:lvl4pPr>
      <a:lvl5pPr marL="1827108" algn="l" defTabSz="913554" rtl="0" eaLnBrk="1" latinLnBrk="0" hangingPunct="1">
        <a:defRPr sz="1900" kern="1200">
          <a:solidFill>
            <a:schemeClr val="tx1"/>
          </a:solidFill>
          <a:latin typeface="+mn-lt"/>
          <a:ea typeface="+mn-ea"/>
          <a:cs typeface="+mn-cs"/>
        </a:defRPr>
      </a:lvl5pPr>
      <a:lvl6pPr marL="2283885" algn="l" defTabSz="913554" rtl="0" eaLnBrk="1" latinLnBrk="0" hangingPunct="1">
        <a:defRPr sz="1900" kern="1200">
          <a:solidFill>
            <a:schemeClr val="tx1"/>
          </a:solidFill>
          <a:latin typeface="+mn-lt"/>
          <a:ea typeface="+mn-ea"/>
          <a:cs typeface="+mn-cs"/>
        </a:defRPr>
      </a:lvl6pPr>
      <a:lvl7pPr marL="2740663" algn="l" defTabSz="913554" rtl="0" eaLnBrk="1" latinLnBrk="0" hangingPunct="1">
        <a:defRPr sz="1900" kern="1200">
          <a:solidFill>
            <a:schemeClr val="tx1"/>
          </a:solidFill>
          <a:latin typeface="+mn-lt"/>
          <a:ea typeface="+mn-ea"/>
          <a:cs typeface="+mn-cs"/>
        </a:defRPr>
      </a:lvl7pPr>
      <a:lvl8pPr marL="3197440" algn="l" defTabSz="913554" rtl="0" eaLnBrk="1" latinLnBrk="0" hangingPunct="1">
        <a:defRPr sz="1900" kern="1200">
          <a:solidFill>
            <a:schemeClr val="tx1"/>
          </a:solidFill>
          <a:latin typeface="+mn-lt"/>
          <a:ea typeface="+mn-ea"/>
          <a:cs typeface="+mn-cs"/>
        </a:defRPr>
      </a:lvl8pPr>
      <a:lvl9pPr marL="3654217" algn="l" defTabSz="91355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6F446DC-886F-4373-848C-65C87859C56F}" type="datetime1">
              <a:rPr lang="en-US" smtClean="0"/>
              <a:t>6/15/2023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6BEC72C-71F0-4DF8-AB62-82217C82255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60714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D9E22A-DE39-BC88-F65B-94610AC8ECDF}"/>
              </a:ext>
            </a:extLst>
          </p:cNvPr>
          <p:cNvSpPr>
            <a:spLocks noGrp="1"/>
          </p:cNvSpPr>
          <p:nvPr>
            <p:ph type="ctrTitle"/>
          </p:nvPr>
        </p:nvSpPr>
        <p:spPr>
          <a:xfrm>
            <a:off x="1066783" y="3540154"/>
            <a:ext cx="9763404" cy="1430030"/>
          </a:xfrm>
        </p:spPr>
        <p:txBody>
          <a:bodyPr>
            <a:normAutofit fontScale="90000"/>
          </a:bodyPr>
          <a:lstStyle/>
          <a:p>
            <a:r>
              <a:rPr lang="en-US" sz="6600" dirty="0">
                <a:latin typeface="Arial" panose="020B0604020202020204" pitchFamily="34" charset="0"/>
                <a:cs typeface="Arial" panose="020B0604020202020204" pitchFamily="34" charset="0"/>
              </a:rPr>
              <a:t>CED Equipment Update</a:t>
            </a:r>
            <a:br>
              <a:rPr lang="en-US" sz="6600" dirty="0">
                <a:latin typeface="Arial" panose="020B0604020202020204" pitchFamily="34" charset="0"/>
                <a:cs typeface="Arial" panose="020B0604020202020204" pitchFamily="34" charset="0"/>
              </a:rPr>
            </a:br>
            <a:br>
              <a:rPr lang="en-US" sz="6600" dirty="0">
                <a:latin typeface="Arial" panose="020B0604020202020204" pitchFamily="34" charset="0"/>
                <a:cs typeface="Arial" panose="020B0604020202020204" pitchFamily="34" charset="0"/>
              </a:rPr>
            </a:br>
            <a:r>
              <a:rPr kumimoji="0" lang="en-US" sz="1800" b="0" i="0" u="none" strike="noStrike" kern="1200" cap="none" spc="-50" normalizeH="0" baseline="0" noProof="0" dirty="0">
                <a:ln>
                  <a:noFill/>
                </a:ln>
                <a:solidFill>
                  <a:srgbClr val="000000">
                    <a:lumMod val="85000"/>
                    <a:lumOff val="15000"/>
                  </a:srgbClr>
                </a:solidFill>
                <a:effectLst/>
                <a:uLnTx/>
                <a:uFillTx/>
                <a:latin typeface="Arial" panose="020B0604020202020204" pitchFamily="34" charset="0"/>
                <a:ea typeface="+mj-ea"/>
                <a:cs typeface="Arial" panose="020B0604020202020204" pitchFamily="34" charset="0"/>
              </a:rPr>
              <a:t>Presented by: Executive Assistant Police Chief Larry Satterwhite</a:t>
            </a:r>
            <a:br>
              <a:rPr kumimoji="0" lang="en-US" sz="1800" b="0" i="0" u="none" strike="noStrike" kern="1200" cap="none" spc="-50" normalizeH="0" baseline="0" noProof="0" dirty="0">
                <a:ln>
                  <a:noFill/>
                </a:ln>
                <a:solidFill>
                  <a:srgbClr val="000000">
                    <a:lumMod val="85000"/>
                    <a:lumOff val="15000"/>
                  </a:srgbClr>
                </a:solidFill>
                <a:effectLst/>
                <a:uLnTx/>
                <a:uFillTx/>
                <a:latin typeface="Arial" panose="020B0604020202020204" pitchFamily="34" charset="0"/>
                <a:ea typeface="+mj-ea"/>
                <a:cs typeface="Arial" panose="020B0604020202020204" pitchFamily="34" charset="0"/>
              </a:rPr>
            </a:br>
            <a:r>
              <a:rPr lang="en-US" sz="1800" dirty="0">
                <a:solidFill>
                  <a:srgbClr val="000000">
                    <a:lumMod val="85000"/>
                    <a:lumOff val="15000"/>
                  </a:srgbClr>
                </a:solidFill>
                <a:latin typeface="Arial" panose="020B0604020202020204" pitchFamily="34" charset="0"/>
                <a:cs typeface="Arial" panose="020B0604020202020204" pitchFamily="34" charset="0"/>
              </a:rPr>
              <a:t>	      Police Administrator, Frank Rodriguez</a:t>
            </a:r>
            <a:br>
              <a:rPr lang="en-US" sz="1800" dirty="0">
                <a:solidFill>
                  <a:srgbClr val="000000">
                    <a:lumMod val="85000"/>
                    <a:lumOff val="15000"/>
                  </a:srgbClr>
                </a:solidFill>
                <a:latin typeface="Arial" panose="020B0604020202020204" pitchFamily="34" charset="0"/>
                <a:cs typeface="Arial" panose="020B0604020202020204" pitchFamily="34" charset="0"/>
              </a:rPr>
            </a:br>
            <a:br>
              <a:rPr lang="en-US" sz="1800" dirty="0">
                <a:solidFill>
                  <a:srgbClr val="000000">
                    <a:lumMod val="85000"/>
                    <a:lumOff val="15000"/>
                  </a:srgbClr>
                </a:solidFill>
                <a:latin typeface="Arial" panose="020B0604020202020204" pitchFamily="34" charset="0"/>
                <a:cs typeface="Arial" panose="020B0604020202020204" pitchFamily="34" charset="0"/>
              </a:rPr>
            </a:br>
            <a:br>
              <a:rPr kumimoji="0" lang="en-US" sz="1800" b="0" i="0" u="none" strike="noStrike" kern="1200" cap="none" spc="-50" normalizeH="0" baseline="0" noProof="0" dirty="0">
                <a:ln>
                  <a:noFill/>
                </a:ln>
                <a:solidFill>
                  <a:srgbClr val="000000">
                    <a:lumMod val="85000"/>
                    <a:lumOff val="15000"/>
                  </a:srgbClr>
                </a:solidFill>
                <a:effectLst/>
                <a:uLnTx/>
                <a:uFillTx/>
                <a:latin typeface="Arial" panose="020B0604020202020204" pitchFamily="34" charset="0"/>
                <a:ea typeface="+mj-ea"/>
                <a:cs typeface="Arial" panose="020B0604020202020204" pitchFamily="34" charset="0"/>
              </a:rPr>
            </a:br>
            <a:r>
              <a:rPr kumimoji="0" lang="en-US" sz="1800" b="1" i="0" u="none" strike="noStrike" kern="1200" cap="none" spc="-5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rPr>
              <a:t>JUNE 14, 2023</a:t>
            </a:r>
            <a:endParaRPr lang="en-US" sz="66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1688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867B6-6077-C362-5FC0-E9B76F6D5569}"/>
              </a:ext>
            </a:extLst>
          </p:cNvPr>
          <p:cNvSpPr>
            <a:spLocks noGrp="1"/>
          </p:cNvSpPr>
          <p:nvPr>
            <p:ph type="title"/>
          </p:nvPr>
        </p:nvSpPr>
        <p:spPr>
          <a:xfrm>
            <a:off x="1484312" y="685800"/>
            <a:ext cx="10018711" cy="916497"/>
          </a:xfrm>
        </p:spPr>
        <p:txBody>
          <a:bodyPr/>
          <a:lstStyle/>
          <a:p>
            <a:r>
              <a:rPr lang="en-US" sz="3200" b="1" dirty="0">
                <a:latin typeface="Arial" panose="020B0604020202020204" pitchFamily="34" charset="0"/>
                <a:cs typeface="Arial" panose="020B0604020202020204" pitchFamily="34" charset="0"/>
              </a:rPr>
              <a:t>T10 Features Continued</a:t>
            </a:r>
            <a:endParaRPr lang="en-US" dirty="0"/>
          </a:p>
        </p:txBody>
      </p:sp>
      <p:sp>
        <p:nvSpPr>
          <p:cNvPr id="3" name="Text Placeholder 2">
            <a:extLst>
              <a:ext uri="{FF2B5EF4-FFF2-40B4-BE49-F238E27FC236}">
                <a16:creationId xmlns:a16="http://schemas.microsoft.com/office/drawing/2014/main" id="{52280E68-B3B9-A27F-5255-88DE88B45AA8}"/>
              </a:ext>
            </a:extLst>
          </p:cNvPr>
          <p:cNvSpPr>
            <a:spLocks noGrp="1"/>
          </p:cNvSpPr>
          <p:nvPr>
            <p:ph type="body" idx="1"/>
          </p:nvPr>
        </p:nvSpPr>
        <p:spPr>
          <a:xfrm>
            <a:off x="999460" y="1722473"/>
            <a:ext cx="10590028" cy="4550735"/>
          </a:xfrm>
        </p:spPr>
        <p:txBody>
          <a:bodyPr>
            <a:normAutofit lnSpcReduction="10000"/>
          </a:bodyPr>
          <a:lstStyle/>
          <a:p>
            <a:pPr marL="342900" marR="0" lvl="0" indent="-342900" algn="just"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endPar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indent="-342900" algn="just">
              <a:buFont typeface="Arial" panose="020B0604020202020204" pitchFamily="34" charset="0"/>
              <a:buChar char="•"/>
            </a:pPr>
            <a:r>
              <a:rPr lang="en-US" dirty="0">
                <a:latin typeface="Arial" panose="020B0604020202020204" pitchFamily="34" charset="0"/>
                <a:cs typeface="Arial" panose="020B0604020202020204" pitchFamily="34" charset="0"/>
              </a:rPr>
              <a:t>Updated software allows extensive tracking and reporting of the performance and health of devices. </a:t>
            </a:r>
            <a:r>
              <a:rPr lang="en-US" dirty="0">
                <a:solidFill>
                  <a:schemeClr val="tx1"/>
                </a:solidFill>
                <a:latin typeface="Arial" panose="020B0604020202020204" pitchFamily="34" charset="0"/>
                <a:cs typeface="Arial" panose="020B0604020202020204" pitchFamily="34" charset="0"/>
              </a:rPr>
              <a:t>Information saved includes:</a:t>
            </a:r>
          </a:p>
          <a:p>
            <a:pPr marL="800100" lvl="1" indent="-342900" algn="jus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 number of probes deployed </a:t>
            </a:r>
          </a:p>
          <a:p>
            <a:pPr marL="800100" lvl="1" indent="-342900" algn="jus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Details about the amount of electricity and the path between probes used to deliver it</a:t>
            </a:r>
          </a:p>
          <a:p>
            <a:pPr marL="800100" lvl="1" indent="-342900" algn="jus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And now adds the approximate distance of deployment</a:t>
            </a:r>
          </a:p>
          <a:p>
            <a:pPr marL="342900" marR="0" lvl="0" indent="-342900" algn="just"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High voltage module is removed.</a:t>
            </a:r>
          </a:p>
          <a:p>
            <a:pPr marL="800100" lvl="1" indent="-342900" algn="just">
              <a:spcBef>
                <a:spcPts val="1200"/>
              </a:spcBef>
              <a:spcAft>
                <a:spcPts val="200"/>
              </a:spcAft>
              <a:buClr>
                <a:srgbClr val="E48312"/>
              </a:buClr>
              <a:buSzPct val="100000"/>
              <a:buFont typeface="Arial" panose="020B0604020202020204" pitchFamily="34" charset="0"/>
              <a:buChar char="•"/>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 longer a “drive-stun” mode</a:t>
            </a:r>
          </a:p>
          <a:p>
            <a:pPr marL="800100" lvl="1" indent="-342900" algn="just">
              <a:spcBef>
                <a:spcPts val="1200"/>
              </a:spcBef>
              <a:spcAft>
                <a:spcPts val="200"/>
              </a:spcAft>
              <a:buClr>
                <a:srgbClr val="E48312"/>
              </a:buClr>
              <a:buSzPct val="100000"/>
              <a:buFont typeface="Arial" panose="020B0604020202020204" pitchFamily="34" charset="0"/>
              <a:buChar char="•"/>
              <a:defRPr/>
            </a:pPr>
            <a:r>
              <a:rPr lang="en-US" sz="1600" dirty="0">
                <a:solidFill>
                  <a:srgbClr val="000000"/>
                </a:solidFill>
                <a:latin typeface="Arial" panose="020B0604020202020204" pitchFamily="34" charset="0"/>
                <a:cs typeface="Arial" panose="020B0604020202020204" pitchFamily="34" charset="0"/>
              </a:rPr>
              <a:t>There is a reduced risk of the ignition of flammable vapors</a:t>
            </a:r>
            <a:endPar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Warning Alert is added to replace the warning arc and can be performed without deploying cartridges.</a:t>
            </a:r>
          </a:p>
          <a:p>
            <a:pPr marL="800100" lvl="1" indent="-342900" algn="just">
              <a:spcBef>
                <a:spcPts val="1200"/>
              </a:spcBef>
              <a:spcAft>
                <a:spcPts val="200"/>
              </a:spcAft>
              <a:buClr>
                <a:srgbClr val="E48312"/>
              </a:buClr>
              <a:buSzPct val="100000"/>
              <a:buFont typeface="Arial" panose="020B0604020202020204" pitchFamily="34" charset="0"/>
              <a:buChar char="•"/>
              <a:defRPr/>
            </a:pPr>
            <a:r>
              <a:rPr lang="en-US" sz="1600" dirty="0">
                <a:solidFill>
                  <a:srgbClr val="000000"/>
                </a:solidFill>
                <a:latin typeface="Arial" panose="020B0604020202020204" pitchFamily="34" charset="0"/>
                <a:cs typeface="Arial" panose="020B0604020202020204" pitchFamily="34" charset="0"/>
              </a:rPr>
              <a:t>Up to 1000 lumens of flashing light is focused on the target and a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loud alert sound serves as an audible warning.</a:t>
            </a:r>
          </a:p>
          <a:p>
            <a:pPr marL="800100" lvl="1" indent="-342900" algn="just">
              <a:spcBef>
                <a:spcPts val="1200"/>
              </a:spcBef>
              <a:spcAft>
                <a:spcPts val="200"/>
              </a:spcAft>
              <a:buClr>
                <a:srgbClr val="E48312"/>
              </a:buClr>
              <a:buSzPct val="100000"/>
              <a:buFont typeface="Arial" panose="020B0604020202020204" pitchFamily="34" charset="0"/>
              <a:buChar char="•"/>
              <a:defRPr/>
            </a:pPr>
            <a:endParaRPr lang="en-US" sz="1700" dirty="0">
              <a:solidFill>
                <a:srgbClr val="00000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86781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1C171269-B827-FBA6-405C-5E690B30EC0F}"/>
              </a:ext>
            </a:extLst>
          </p:cNvPr>
          <p:cNvGrpSpPr/>
          <p:nvPr/>
        </p:nvGrpSpPr>
        <p:grpSpPr>
          <a:xfrm>
            <a:off x="482338" y="1333785"/>
            <a:ext cx="6495695" cy="1405355"/>
            <a:chOff x="2455801" y="1958587"/>
            <a:chExt cx="18517939" cy="4006388"/>
          </a:xfrm>
        </p:grpSpPr>
        <p:sp>
          <p:nvSpPr>
            <p:cNvPr id="43" name="Rectangle 9">
              <a:extLst>
                <a:ext uri="{FF2B5EF4-FFF2-40B4-BE49-F238E27FC236}">
                  <a16:creationId xmlns:a16="http://schemas.microsoft.com/office/drawing/2014/main" id="{F43B3387-A357-ADD8-5311-B6ED84891043}"/>
                </a:ext>
              </a:extLst>
            </p:cNvPr>
            <p:cNvSpPr/>
            <p:nvPr/>
          </p:nvSpPr>
          <p:spPr>
            <a:xfrm>
              <a:off x="9301679" y="2744311"/>
              <a:ext cx="5667482" cy="1864715"/>
            </a:xfrm>
            <a:custGeom>
              <a:avLst/>
              <a:gdLst>
                <a:gd name="connsiteX0" fmla="*/ 0 w 4246541"/>
                <a:gd name="connsiteY0" fmla="*/ 0 h 1492825"/>
                <a:gd name="connsiteX1" fmla="*/ 4246541 w 4246541"/>
                <a:gd name="connsiteY1" fmla="*/ 0 h 1492825"/>
                <a:gd name="connsiteX2" fmla="*/ 4246541 w 4246541"/>
                <a:gd name="connsiteY2" fmla="*/ 1492825 h 1492825"/>
                <a:gd name="connsiteX3" fmla="*/ 0 w 4246541"/>
                <a:gd name="connsiteY3" fmla="*/ 1492825 h 1492825"/>
                <a:gd name="connsiteX4" fmla="*/ 0 w 4246541"/>
                <a:gd name="connsiteY4" fmla="*/ 0 h 1492825"/>
                <a:gd name="connsiteX0" fmla="*/ 18288 w 4264829"/>
                <a:gd name="connsiteY0" fmla="*/ 0 h 1492825"/>
                <a:gd name="connsiteX1" fmla="*/ 4264829 w 4264829"/>
                <a:gd name="connsiteY1" fmla="*/ 0 h 1492825"/>
                <a:gd name="connsiteX2" fmla="*/ 4264829 w 4264829"/>
                <a:gd name="connsiteY2" fmla="*/ 1492825 h 1492825"/>
                <a:gd name="connsiteX3" fmla="*/ 0 w 4264829"/>
                <a:gd name="connsiteY3" fmla="*/ 496129 h 1492825"/>
                <a:gd name="connsiteX4" fmla="*/ 18288 w 4264829"/>
                <a:gd name="connsiteY4" fmla="*/ 0 h 1492825"/>
                <a:gd name="connsiteX0" fmla="*/ 18288 w 4301405"/>
                <a:gd name="connsiteY0" fmla="*/ 0 h 1117921"/>
                <a:gd name="connsiteX1" fmla="*/ 4264829 w 4301405"/>
                <a:gd name="connsiteY1" fmla="*/ 0 h 1117921"/>
                <a:gd name="connsiteX2" fmla="*/ 4301405 w 4301405"/>
                <a:gd name="connsiteY2" fmla="*/ 1117921 h 1117921"/>
                <a:gd name="connsiteX3" fmla="*/ 0 w 4301405"/>
                <a:gd name="connsiteY3" fmla="*/ 496129 h 1117921"/>
                <a:gd name="connsiteX4" fmla="*/ 18288 w 4301405"/>
                <a:gd name="connsiteY4" fmla="*/ 0 h 1117921"/>
                <a:gd name="connsiteX0" fmla="*/ 18288 w 4264829"/>
                <a:gd name="connsiteY0" fmla="*/ 0 h 1108777"/>
                <a:gd name="connsiteX1" fmla="*/ 4264829 w 4264829"/>
                <a:gd name="connsiteY1" fmla="*/ 0 h 1108777"/>
                <a:gd name="connsiteX2" fmla="*/ 4264829 w 4264829"/>
                <a:gd name="connsiteY2" fmla="*/ 1108777 h 1108777"/>
                <a:gd name="connsiteX3" fmla="*/ 0 w 4264829"/>
                <a:gd name="connsiteY3" fmla="*/ 496129 h 1108777"/>
                <a:gd name="connsiteX4" fmla="*/ 18288 w 4264829"/>
                <a:gd name="connsiteY4" fmla="*/ 0 h 1108777"/>
                <a:gd name="connsiteX0" fmla="*/ 0 w 4246541"/>
                <a:gd name="connsiteY0" fmla="*/ 0 h 1108777"/>
                <a:gd name="connsiteX1" fmla="*/ 4246541 w 4246541"/>
                <a:gd name="connsiteY1" fmla="*/ 0 h 1108777"/>
                <a:gd name="connsiteX2" fmla="*/ 4246541 w 4246541"/>
                <a:gd name="connsiteY2" fmla="*/ 1108777 h 1108777"/>
                <a:gd name="connsiteX3" fmla="*/ 18288 w 4246541"/>
                <a:gd name="connsiteY3" fmla="*/ 514417 h 1108777"/>
                <a:gd name="connsiteX4" fmla="*/ 0 w 4246541"/>
                <a:gd name="connsiteY4" fmla="*/ 0 h 1108777"/>
                <a:gd name="connsiteX0" fmla="*/ 632 w 4247173"/>
                <a:gd name="connsiteY0" fmla="*/ 0 h 1108777"/>
                <a:gd name="connsiteX1" fmla="*/ 4247173 w 4247173"/>
                <a:gd name="connsiteY1" fmla="*/ 0 h 1108777"/>
                <a:gd name="connsiteX2" fmla="*/ 4247173 w 4247173"/>
                <a:gd name="connsiteY2" fmla="*/ 1108777 h 1108777"/>
                <a:gd name="connsiteX3" fmla="*/ 0 w 4247173"/>
                <a:gd name="connsiteY3" fmla="*/ 929086 h 1108777"/>
                <a:gd name="connsiteX4" fmla="*/ 632 w 4247173"/>
                <a:gd name="connsiteY4" fmla="*/ 0 h 1108777"/>
                <a:gd name="connsiteX0" fmla="*/ 632 w 4266093"/>
                <a:gd name="connsiteY0" fmla="*/ 0 h 1863689"/>
                <a:gd name="connsiteX1" fmla="*/ 4247173 w 4266093"/>
                <a:gd name="connsiteY1" fmla="*/ 0 h 1863689"/>
                <a:gd name="connsiteX2" fmla="*/ 4266093 w 4266093"/>
                <a:gd name="connsiteY2" fmla="*/ 1863689 h 1863689"/>
                <a:gd name="connsiteX3" fmla="*/ 0 w 4266093"/>
                <a:gd name="connsiteY3" fmla="*/ 929086 h 1863689"/>
                <a:gd name="connsiteX4" fmla="*/ 632 w 4266093"/>
                <a:gd name="connsiteY4" fmla="*/ 0 h 1863689"/>
                <a:gd name="connsiteX0" fmla="*/ 2 w 4265463"/>
                <a:gd name="connsiteY0" fmla="*/ 0 h 1863689"/>
                <a:gd name="connsiteX1" fmla="*/ 4246543 w 4265463"/>
                <a:gd name="connsiteY1" fmla="*/ 0 h 1863689"/>
                <a:gd name="connsiteX2" fmla="*/ 4265463 w 4265463"/>
                <a:gd name="connsiteY2" fmla="*/ 1863689 h 1863689"/>
                <a:gd name="connsiteX3" fmla="*/ 18290 w 4265463"/>
                <a:gd name="connsiteY3" fmla="*/ 918453 h 1863689"/>
                <a:gd name="connsiteX4" fmla="*/ 2 w 4265463"/>
                <a:gd name="connsiteY4" fmla="*/ 0 h 1863689"/>
                <a:gd name="connsiteX0" fmla="*/ 0 w 4265461"/>
                <a:gd name="connsiteY0" fmla="*/ 0 h 1863689"/>
                <a:gd name="connsiteX1" fmla="*/ 4246541 w 4265461"/>
                <a:gd name="connsiteY1" fmla="*/ 0 h 1863689"/>
                <a:gd name="connsiteX2" fmla="*/ 4265461 w 4265461"/>
                <a:gd name="connsiteY2" fmla="*/ 1863689 h 1863689"/>
                <a:gd name="connsiteX3" fmla="*/ 304556 w 4265461"/>
                <a:gd name="connsiteY3" fmla="*/ 816853 h 1863689"/>
                <a:gd name="connsiteX4" fmla="*/ 0 w 4265461"/>
                <a:gd name="connsiteY4" fmla="*/ 0 h 1863689"/>
                <a:gd name="connsiteX0" fmla="*/ 11845 w 3960905"/>
                <a:gd name="connsiteY0" fmla="*/ 0 h 1872156"/>
                <a:gd name="connsiteX1" fmla="*/ 3941985 w 3960905"/>
                <a:gd name="connsiteY1" fmla="*/ 8467 h 1872156"/>
                <a:gd name="connsiteX2" fmla="*/ 3960905 w 3960905"/>
                <a:gd name="connsiteY2" fmla="*/ 1872156 h 1872156"/>
                <a:gd name="connsiteX3" fmla="*/ 0 w 3960905"/>
                <a:gd name="connsiteY3" fmla="*/ 825320 h 1872156"/>
                <a:gd name="connsiteX4" fmla="*/ 11845 w 3960905"/>
                <a:gd name="connsiteY4" fmla="*/ 0 h 1872156"/>
                <a:gd name="connsiteX0" fmla="*/ 11845 w 4021171"/>
                <a:gd name="connsiteY0" fmla="*/ 0 h 1829823"/>
                <a:gd name="connsiteX1" fmla="*/ 3941985 w 4021171"/>
                <a:gd name="connsiteY1" fmla="*/ 8467 h 1829823"/>
                <a:gd name="connsiteX2" fmla="*/ 4021171 w 4021171"/>
                <a:gd name="connsiteY2" fmla="*/ 1829823 h 1829823"/>
                <a:gd name="connsiteX3" fmla="*/ 0 w 4021171"/>
                <a:gd name="connsiteY3" fmla="*/ 825320 h 1829823"/>
                <a:gd name="connsiteX4" fmla="*/ 11845 w 4021171"/>
                <a:gd name="connsiteY4" fmla="*/ 0 h 1829823"/>
                <a:gd name="connsiteX0" fmla="*/ 11845 w 4021171"/>
                <a:gd name="connsiteY0" fmla="*/ 0 h 1829823"/>
                <a:gd name="connsiteX1" fmla="*/ 4002253 w 4021171"/>
                <a:gd name="connsiteY1" fmla="*/ 16933 h 1829823"/>
                <a:gd name="connsiteX2" fmla="*/ 4021171 w 4021171"/>
                <a:gd name="connsiteY2" fmla="*/ 1829823 h 1829823"/>
                <a:gd name="connsiteX3" fmla="*/ 0 w 4021171"/>
                <a:gd name="connsiteY3" fmla="*/ 825320 h 1829823"/>
                <a:gd name="connsiteX4" fmla="*/ 11845 w 4021171"/>
                <a:gd name="connsiteY4" fmla="*/ 0 h 1829823"/>
                <a:gd name="connsiteX0" fmla="*/ 11845 w 15590748"/>
                <a:gd name="connsiteY0" fmla="*/ 0 h 1876346"/>
                <a:gd name="connsiteX1" fmla="*/ 4002253 w 15590748"/>
                <a:gd name="connsiteY1" fmla="*/ 16933 h 1876346"/>
                <a:gd name="connsiteX2" fmla="*/ 15590748 w 15590748"/>
                <a:gd name="connsiteY2" fmla="*/ 1876346 h 1876346"/>
                <a:gd name="connsiteX3" fmla="*/ 0 w 15590748"/>
                <a:gd name="connsiteY3" fmla="*/ 825320 h 1876346"/>
                <a:gd name="connsiteX4" fmla="*/ 11845 w 15590748"/>
                <a:gd name="connsiteY4" fmla="*/ 0 h 1876346"/>
                <a:gd name="connsiteX0" fmla="*/ 11845 w 15590748"/>
                <a:gd name="connsiteY0" fmla="*/ 0 h 1876346"/>
                <a:gd name="connsiteX1" fmla="*/ 15530436 w 15590748"/>
                <a:gd name="connsiteY1" fmla="*/ 28564 h 1876346"/>
                <a:gd name="connsiteX2" fmla="*/ 15590748 w 15590748"/>
                <a:gd name="connsiteY2" fmla="*/ 1876346 h 1876346"/>
                <a:gd name="connsiteX3" fmla="*/ 0 w 15590748"/>
                <a:gd name="connsiteY3" fmla="*/ 825320 h 1876346"/>
                <a:gd name="connsiteX4" fmla="*/ 11845 w 15590748"/>
                <a:gd name="connsiteY4" fmla="*/ 0 h 1876346"/>
                <a:gd name="connsiteX0" fmla="*/ 0 w 15578903"/>
                <a:gd name="connsiteY0" fmla="*/ 0 h 1876346"/>
                <a:gd name="connsiteX1" fmla="*/ 15518591 w 15578903"/>
                <a:gd name="connsiteY1" fmla="*/ 28564 h 1876346"/>
                <a:gd name="connsiteX2" fmla="*/ 15578903 w 15578903"/>
                <a:gd name="connsiteY2" fmla="*/ 1876346 h 1876346"/>
                <a:gd name="connsiteX3" fmla="*/ 3920571 w 15578903"/>
                <a:gd name="connsiteY3" fmla="*/ 743906 h 1876346"/>
                <a:gd name="connsiteX4" fmla="*/ 0 w 15578903"/>
                <a:gd name="connsiteY4" fmla="*/ 0 h 1876346"/>
                <a:gd name="connsiteX0" fmla="*/ 3 w 11667189"/>
                <a:gd name="connsiteY0" fmla="*/ 0 h 1864714"/>
                <a:gd name="connsiteX1" fmla="*/ 11606877 w 11667189"/>
                <a:gd name="connsiteY1" fmla="*/ 16932 h 1864714"/>
                <a:gd name="connsiteX2" fmla="*/ 11667189 w 11667189"/>
                <a:gd name="connsiteY2" fmla="*/ 1864714 h 1864714"/>
                <a:gd name="connsiteX3" fmla="*/ 8857 w 11667189"/>
                <a:gd name="connsiteY3" fmla="*/ 732274 h 1864714"/>
                <a:gd name="connsiteX4" fmla="*/ 3 w 11667189"/>
                <a:gd name="connsiteY4" fmla="*/ 0 h 1864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7189" h="1864714">
                  <a:moveTo>
                    <a:pt x="3" y="0"/>
                  </a:moveTo>
                  <a:lnTo>
                    <a:pt x="11606877" y="16932"/>
                  </a:lnTo>
                  <a:lnTo>
                    <a:pt x="11667189" y="1864714"/>
                  </a:lnTo>
                  <a:lnTo>
                    <a:pt x="8857" y="732274"/>
                  </a:lnTo>
                  <a:cubicBezTo>
                    <a:pt x="9068" y="422579"/>
                    <a:pt x="-208" y="309695"/>
                    <a:pt x="3" y="0"/>
                  </a:cubicBezTo>
                  <a:close/>
                </a:path>
              </a:pathLst>
            </a:custGeom>
            <a:solidFill>
              <a:srgbClr val="00B05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4" name="Straight Arrow Connector 43">
              <a:extLst>
                <a:ext uri="{FF2B5EF4-FFF2-40B4-BE49-F238E27FC236}">
                  <a16:creationId xmlns:a16="http://schemas.microsoft.com/office/drawing/2014/main" id="{B53BA35B-3539-1DAB-970E-1E4DC2B81010}"/>
                </a:ext>
              </a:extLst>
            </p:cNvPr>
            <p:cNvCxnSpPr>
              <a:cxnSpLocks/>
            </p:cNvCxnSpPr>
            <p:nvPr/>
          </p:nvCxnSpPr>
          <p:spPr>
            <a:xfrm>
              <a:off x="5420843" y="2831314"/>
              <a:ext cx="15534763" cy="2639460"/>
            </a:xfrm>
            <a:prstGeom prst="straightConnector1">
              <a:avLst/>
            </a:prstGeom>
            <a:ln w="12700">
              <a:solidFill>
                <a:schemeClr val="accent5">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6F5B514-8973-02E9-8040-5FE786A79841}"/>
                </a:ext>
              </a:extLst>
            </p:cNvPr>
            <p:cNvCxnSpPr>
              <a:cxnSpLocks/>
            </p:cNvCxnSpPr>
            <p:nvPr/>
          </p:nvCxnSpPr>
          <p:spPr>
            <a:xfrm>
              <a:off x="5438977" y="2741146"/>
              <a:ext cx="15534763" cy="0"/>
            </a:xfrm>
            <a:prstGeom prst="straightConnector1">
              <a:avLst/>
            </a:prstGeom>
            <a:ln w="12700">
              <a:solidFill>
                <a:schemeClr val="accent5">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46" name="Picture 45" descr="A picture containing person, dark&#10;&#10;Description automatically generated">
              <a:extLst>
                <a:ext uri="{FF2B5EF4-FFF2-40B4-BE49-F238E27FC236}">
                  <a16:creationId xmlns:a16="http://schemas.microsoft.com/office/drawing/2014/main" id="{D505E06E-0E59-6937-3899-AD2A7D154D08}"/>
                </a:ext>
              </a:extLst>
            </p:cNvPr>
            <p:cNvPicPr>
              <a:picLocks noChangeAspect="1"/>
            </p:cNvPicPr>
            <p:nvPr/>
          </p:nvPicPr>
          <p:blipFill>
            <a:blip r:embed="rId3"/>
            <a:stretch>
              <a:fillRect/>
            </a:stretch>
          </p:blipFill>
          <p:spPr>
            <a:xfrm>
              <a:off x="2455801" y="1958587"/>
              <a:ext cx="3212119" cy="4006388"/>
            </a:xfrm>
            <a:prstGeom prst="rect">
              <a:avLst/>
            </a:prstGeom>
          </p:spPr>
        </p:pic>
      </p:grpSp>
      <p:grpSp>
        <p:nvGrpSpPr>
          <p:cNvPr id="47" name="Group 46">
            <a:extLst>
              <a:ext uri="{FF2B5EF4-FFF2-40B4-BE49-F238E27FC236}">
                <a16:creationId xmlns:a16="http://schemas.microsoft.com/office/drawing/2014/main" id="{B042C611-354E-6FF9-5510-F0CAAE16438E}"/>
              </a:ext>
            </a:extLst>
          </p:cNvPr>
          <p:cNvGrpSpPr/>
          <p:nvPr/>
        </p:nvGrpSpPr>
        <p:grpSpPr>
          <a:xfrm>
            <a:off x="482339" y="2971056"/>
            <a:ext cx="6536025" cy="1405356"/>
            <a:chOff x="1022925" y="3819047"/>
            <a:chExt cx="10727493" cy="2306593"/>
          </a:xfrm>
        </p:grpSpPr>
        <p:cxnSp>
          <p:nvCxnSpPr>
            <p:cNvPr id="49" name="Straight Arrow Connector 48">
              <a:extLst>
                <a:ext uri="{FF2B5EF4-FFF2-40B4-BE49-F238E27FC236}">
                  <a16:creationId xmlns:a16="http://schemas.microsoft.com/office/drawing/2014/main" id="{B5C6E5D0-5AFC-53EC-CE32-B66406F27D1A}"/>
                </a:ext>
              </a:extLst>
            </p:cNvPr>
            <p:cNvCxnSpPr>
              <a:cxnSpLocks/>
            </p:cNvCxnSpPr>
            <p:nvPr/>
          </p:nvCxnSpPr>
          <p:spPr>
            <a:xfrm>
              <a:off x="2742261" y="4321502"/>
              <a:ext cx="7104472" cy="1745604"/>
            </a:xfrm>
            <a:prstGeom prst="straightConnector1">
              <a:avLst/>
            </a:prstGeom>
            <a:ln w="12700">
              <a:solidFill>
                <a:schemeClr val="accent5">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42A21BC-4BB9-79B3-42DC-1173820305D8}"/>
                </a:ext>
              </a:extLst>
            </p:cNvPr>
            <p:cNvCxnSpPr>
              <a:cxnSpLocks/>
            </p:cNvCxnSpPr>
            <p:nvPr/>
          </p:nvCxnSpPr>
          <p:spPr>
            <a:xfrm>
              <a:off x="2742261" y="4269589"/>
              <a:ext cx="9008157" cy="0"/>
            </a:xfrm>
            <a:prstGeom prst="straightConnector1">
              <a:avLst/>
            </a:prstGeom>
            <a:ln w="12700">
              <a:solidFill>
                <a:schemeClr val="accent5">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51" name="Picture 50" descr="A picture containing person, dark&#10;&#10;Description automatically generated">
              <a:extLst>
                <a:ext uri="{FF2B5EF4-FFF2-40B4-BE49-F238E27FC236}">
                  <a16:creationId xmlns:a16="http://schemas.microsoft.com/office/drawing/2014/main" id="{73A8249E-98DF-5376-5479-80522C054300}"/>
                </a:ext>
              </a:extLst>
            </p:cNvPr>
            <p:cNvPicPr>
              <a:picLocks noChangeAspect="1"/>
            </p:cNvPicPr>
            <p:nvPr/>
          </p:nvPicPr>
          <p:blipFill>
            <a:blip r:embed="rId4"/>
            <a:stretch>
              <a:fillRect/>
            </a:stretch>
          </p:blipFill>
          <p:spPr>
            <a:xfrm>
              <a:off x="1022925" y="3819047"/>
              <a:ext cx="1849310" cy="2306593"/>
            </a:xfrm>
            <a:prstGeom prst="rect">
              <a:avLst/>
            </a:prstGeom>
          </p:spPr>
        </p:pic>
        <p:cxnSp>
          <p:nvCxnSpPr>
            <p:cNvPr id="52" name="Straight Arrow Connector 51">
              <a:extLst>
                <a:ext uri="{FF2B5EF4-FFF2-40B4-BE49-F238E27FC236}">
                  <a16:creationId xmlns:a16="http://schemas.microsoft.com/office/drawing/2014/main" id="{9FE4E1CA-7AB5-3905-E3CD-8BC076B9F571}"/>
                </a:ext>
              </a:extLst>
            </p:cNvPr>
            <p:cNvCxnSpPr>
              <a:cxnSpLocks/>
            </p:cNvCxnSpPr>
            <p:nvPr/>
          </p:nvCxnSpPr>
          <p:spPr>
            <a:xfrm>
              <a:off x="2742262" y="4321502"/>
              <a:ext cx="9008156" cy="921191"/>
            </a:xfrm>
            <a:prstGeom prst="straightConnector1">
              <a:avLst/>
            </a:prstGeom>
            <a:ln w="12700">
              <a:solidFill>
                <a:schemeClr val="accent5">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54" name="Title 3">
            <a:extLst>
              <a:ext uri="{FF2B5EF4-FFF2-40B4-BE49-F238E27FC236}">
                <a16:creationId xmlns:a16="http://schemas.microsoft.com/office/drawing/2014/main" id="{61DB7CCC-6DDF-99C7-FE74-8CDEFE3D911E}"/>
              </a:ext>
            </a:extLst>
          </p:cNvPr>
          <p:cNvSpPr txBox="1">
            <a:spLocks/>
          </p:cNvSpPr>
          <p:nvPr/>
        </p:nvSpPr>
        <p:spPr>
          <a:xfrm>
            <a:off x="7070328" y="3115190"/>
            <a:ext cx="1690564" cy="881137"/>
          </a:xfrm>
          <a:prstGeom prst="rect">
            <a:avLst/>
          </a:prstGeom>
        </p:spPr>
        <p:txBody>
          <a:bodyPr anchor="ctr">
            <a:normAutofit fontScale="97500"/>
          </a:bodyPr>
          <a:lstStyle>
            <a:lvl1pPr algn="l" defTabSz="914400" rtl="0" eaLnBrk="1" latinLnBrk="0" hangingPunct="1">
              <a:lnSpc>
                <a:spcPct val="90000"/>
              </a:lnSpc>
              <a:spcBef>
                <a:spcPct val="0"/>
              </a:spcBef>
              <a:buNone/>
              <a:defRPr sz="3600" b="1" i="0" kern="1200">
                <a:solidFill>
                  <a:schemeClr val="bg1"/>
                </a:solidFill>
                <a:latin typeface="Arial Black" charset="0"/>
                <a:ea typeface="Arial Black" charset="0"/>
                <a:cs typeface="Arial Black"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pitchFamily="2" charset="0"/>
              </a:rPr>
              <a:t>TASER 7</a:t>
            </a:r>
            <a:endParaRPr kumimoji="0" lang="en-US" sz="2000" b="1" i="0" u="none" strike="noStrike" kern="1200" cap="none" spc="0" normalizeH="0" baseline="0" noProof="0" dirty="0">
              <a:ln>
                <a:noFill/>
              </a:ln>
              <a:solidFill>
                <a:prstClr val="white"/>
              </a:solidFill>
              <a:effectLst/>
              <a:highlight>
                <a:srgbClr val="FFFF00"/>
              </a:highlight>
              <a:uLnTx/>
              <a:uFillTx/>
              <a:latin typeface="Helvetica" pitchFamily="2" charset="0"/>
            </a:endParaRPr>
          </a:p>
        </p:txBody>
      </p:sp>
      <p:sp>
        <p:nvSpPr>
          <p:cNvPr id="55" name="Title 3">
            <a:extLst>
              <a:ext uri="{FF2B5EF4-FFF2-40B4-BE49-F238E27FC236}">
                <a16:creationId xmlns:a16="http://schemas.microsoft.com/office/drawing/2014/main" id="{5CDEEB95-5835-5931-B073-E782C43AC506}"/>
              </a:ext>
            </a:extLst>
          </p:cNvPr>
          <p:cNvSpPr txBox="1">
            <a:spLocks/>
          </p:cNvSpPr>
          <p:nvPr/>
        </p:nvSpPr>
        <p:spPr>
          <a:xfrm>
            <a:off x="7070328" y="1629199"/>
            <a:ext cx="1690564" cy="881137"/>
          </a:xfrm>
          <a:prstGeom prst="rect">
            <a:avLst/>
          </a:prstGeom>
        </p:spPr>
        <p:txBody>
          <a:bodyPr anchor="ctr">
            <a:normAutofit fontScale="97500"/>
          </a:bodyPr>
          <a:lstStyle>
            <a:lvl1pPr algn="l" defTabSz="914400" rtl="0" eaLnBrk="1" latinLnBrk="0" hangingPunct="1">
              <a:lnSpc>
                <a:spcPct val="90000"/>
              </a:lnSpc>
              <a:spcBef>
                <a:spcPct val="0"/>
              </a:spcBef>
              <a:buNone/>
              <a:defRPr sz="3600" b="1" i="0" kern="1200">
                <a:solidFill>
                  <a:schemeClr val="bg1"/>
                </a:solidFill>
                <a:latin typeface="Arial Black" charset="0"/>
                <a:ea typeface="Arial Black" charset="0"/>
                <a:cs typeface="Arial Black"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pitchFamily="2" charset="0"/>
              </a:rPr>
              <a:t>TASER X26</a:t>
            </a:r>
            <a:endParaRPr kumimoji="0" lang="en-US" sz="2000" b="1" i="0" u="none" strike="noStrike" kern="1200" cap="none" spc="0" normalizeH="0" baseline="0" noProof="0" dirty="0">
              <a:ln>
                <a:noFill/>
              </a:ln>
              <a:solidFill>
                <a:prstClr val="white"/>
              </a:solidFill>
              <a:effectLst/>
              <a:highlight>
                <a:srgbClr val="FFFF00"/>
              </a:highlight>
              <a:uLnTx/>
              <a:uFillTx/>
              <a:latin typeface="Helvetica" pitchFamily="2" charset="0"/>
            </a:endParaRPr>
          </a:p>
        </p:txBody>
      </p:sp>
      <p:cxnSp>
        <p:nvCxnSpPr>
          <p:cNvPr id="59" name="Straight Arrow Connector 58">
            <a:extLst>
              <a:ext uri="{FF2B5EF4-FFF2-40B4-BE49-F238E27FC236}">
                <a16:creationId xmlns:a16="http://schemas.microsoft.com/office/drawing/2014/main" id="{247CC8EB-014A-105A-BA05-90F5BC4CA4A1}"/>
              </a:ext>
            </a:extLst>
          </p:cNvPr>
          <p:cNvCxnSpPr>
            <a:cxnSpLocks/>
          </p:cNvCxnSpPr>
          <p:nvPr/>
        </p:nvCxnSpPr>
        <p:spPr>
          <a:xfrm>
            <a:off x="1260198" y="4783665"/>
            <a:ext cx="9865002" cy="7750"/>
          </a:xfrm>
          <a:prstGeom prst="straightConnector1">
            <a:avLst/>
          </a:prstGeom>
          <a:ln w="12700">
            <a:solidFill>
              <a:schemeClr val="accent5">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5E4F4F3C-33C9-1934-3801-D5FD851404E5}"/>
              </a:ext>
            </a:extLst>
          </p:cNvPr>
          <p:cNvGrpSpPr/>
          <p:nvPr/>
        </p:nvGrpSpPr>
        <p:grpSpPr>
          <a:xfrm>
            <a:off x="284615" y="4376068"/>
            <a:ext cx="10542389" cy="1548026"/>
            <a:chOff x="284615" y="4376068"/>
            <a:chExt cx="10542389" cy="1548026"/>
          </a:xfrm>
        </p:grpSpPr>
        <p:sp>
          <p:nvSpPr>
            <p:cNvPr id="57" name="Rectangle 56">
              <a:extLst>
                <a:ext uri="{FF2B5EF4-FFF2-40B4-BE49-F238E27FC236}">
                  <a16:creationId xmlns:a16="http://schemas.microsoft.com/office/drawing/2014/main" id="{668F7688-1468-5452-C3CC-7559FE82B3A7}"/>
                </a:ext>
              </a:extLst>
            </p:cNvPr>
            <p:cNvSpPr/>
            <p:nvPr/>
          </p:nvSpPr>
          <p:spPr>
            <a:xfrm>
              <a:off x="1260198" y="4791415"/>
              <a:ext cx="9566806" cy="418394"/>
            </a:xfrm>
            <a:prstGeom prst="rect">
              <a:avLst/>
            </a:prstGeom>
            <a:solidFill>
              <a:srgbClr val="00B05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8" name="Picture 57" descr="A picture containing person, dark&#10;&#10;Description automatically generated">
              <a:extLst>
                <a:ext uri="{FF2B5EF4-FFF2-40B4-BE49-F238E27FC236}">
                  <a16:creationId xmlns:a16="http://schemas.microsoft.com/office/drawing/2014/main" id="{5031725F-7B5E-F603-D998-B51218B47525}"/>
                </a:ext>
              </a:extLst>
            </p:cNvPr>
            <p:cNvPicPr>
              <a:picLocks noChangeAspect="1"/>
            </p:cNvPicPr>
            <p:nvPr/>
          </p:nvPicPr>
          <p:blipFill>
            <a:blip r:embed="rId5"/>
            <a:stretch>
              <a:fillRect/>
            </a:stretch>
          </p:blipFill>
          <p:spPr>
            <a:xfrm>
              <a:off x="284615" y="4518738"/>
              <a:ext cx="1041878" cy="1405356"/>
            </a:xfrm>
            <a:prstGeom prst="rect">
              <a:avLst/>
            </a:prstGeom>
          </p:spPr>
        </p:pic>
        <p:pic>
          <p:nvPicPr>
            <p:cNvPr id="60" name="Picture 59" descr="A picture containing text, clipart&#10;&#10;Description automatically generated">
              <a:extLst>
                <a:ext uri="{FF2B5EF4-FFF2-40B4-BE49-F238E27FC236}">
                  <a16:creationId xmlns:a16="http://schemas.microsoft.com/office/drawing/2014/main" id="{B96F7D66-AF64-BE4B-C8F6-445A7163D3E6}"/>
                </a:ext>
              </a:extLst>
            </p:cNvPr>
            <p:cNvPicPr>
              <a:picLocks noChangeAspect="1"/>
            </p:cNvPicPr>
            <p:nvPr/>
          </p:nvPicPr>
          <p:blipFill>
            <a:blip r:embed="rId6"/>
            <a:stretch>
              <a:fillRect/>
            </a:stretch>
          </p:blipFill>
          <p:spPr>
            <a:xfrm>
              <a:off x="9123722" y="4376068"/>
              <a:ext cx="1563233" cy="255769"/>
            </a:xfrm>
            <a:prstGeom prst="rect">
              <a:avLst/>
            </a:prstGeom>
          </p:spPr>
        </p:pic>
      </p:grpSp>
      <p:sp>
        <p:nvSpPr>
          <p:cNvPr id="61" name="TextBox 60">
            <a:extLst>
              <a:ext uri="{FF2B5EF4-FFF2-40B4-BE49-F238E27FC236}">
                <a16:creationId xmlns:a16="http://schemas.microsoft.com/office/drawing/2014/main" id="{64016F15-E8D3-8448-F906-C3C1FDD73A11}"/>
              </a:ext>
            </a:extLst>
          </p:cNvPr>
          <p:cNvSpPr txBox="1"/>
          <p:nvPr/>
        </p:nvSpPr>
        <p:spPr>
          <a:xfrm>
            <a:off x="2226206" y="6019083"/>
            <a:ext cx="38343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D701"/>
                </a:solidFill>
                <a:effectLst/>
                <a:uLnTx/>
                <a:uFillTx/>
                <a:latin typeface="Helvetica" pitchFamily="2" charset="0"/>
              </a:rPr>
              <a:t>5ft</a:t>
            </a:r>
          </a:p>
        </p:txBody>
      </p:sp>
      <p:sp>
        <p:nvSpPr>
          <p:cNvPr id="62" name="TextBox 61">
            <a:extLst>
              <a:ext uri="{FF2B5EF4-FFF2-40B4-BE49-F238E27FC236}">
                <a16:creationId xmlns:a16="http://schemas.microsoft.com/office/drawing/2014/main" id="{669CF43F-DE1E-2EEB-38C2-85BC15EC0F04}"/>
              </a:ext>
            </a:extLst>
          </p:cNvPr>
          <p:cNvSpPr txBox="1"/>
          <p:nvPr/>
        </p:nvSpPr>
        <p:spPr>
          <a:xfrm>
            <a:off x="3152799" y="6019083"/>
            <a:ext cx="48282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D701"/>
                </a:solidFill>
                <a:effectLst/>
                <a:uLnTx/>
                <a:uFillTx/>
                <a:latin typeface="Helvetica" pitchFamily="2" charset="0"/>
              </a:rPr>
              <a:t>10ft</a:t>
            </a:r>
          </a:p>
        </p:txBody>
      </p:sp>
      <p:sp>
        <p:nvSpPr>
          <p:cNvPr id="63" name="TextBox 62">
            <a:extLst>
              <a:ext uri="{FF2B5EF4-FFF2-40B4-BE49-F238E27FC236}">
                <a16:creationId xmlns:a16="http://schemas.microsoft.com/office/drawing/2014/main" id="{EA8374A1-999E-E07A-F5E5-33732F01B116}"/>
              </a:ext>
            </a:extLst>
          </p:cNvPr>
          <p:cNvSpPr txBox="1"/>
          <p:nvPr/>
        </p:nvSpPr>
        <p:spPr>
          <a:xfrm>
            <a:off x="7861056" y="6019083"/>
            <a:ext cx="48282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D701"/>
                </a:solidFill>
                <a:effectLst/>
                <a:uLnTx/>
                <a:uFillTx/>
                <a:latin typeface="Helvetica" pitchFamily="2" charset="0"/>
              </a:rPr>
              <a:t>30ft</a:t>
            </a:r>
          </a:p>
        </p:txBody>
      </p:sp>
      <p:sp>
        <p:nvSpPr>
          <p:cNvPr id="64" name="TextBox 63">
            <a:extLst>
              <a:ext uri="{FF2B5EF4-FFF2-40B4-BE49-F238E27FC236}">
                <a16:creationId xmlns:a16="http://schemas.microsoft.com/office/drawing/2014/main" id="{13EDAA30-13A0-B176-6C23-F227BA905120}"/>
              </a:ext>
            </a:extLst>
          </p:cNvPr>
          <p:cNvSpPr txBox="1"/>
          <p:nvPr/>
        </p:nvSpPr>
        <p:spPr>
          <a:xfrm>
            <a:off x="9040823" y="6019083"/>
            <a:ext cx="48282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D701"/>
                </a:solidFill>
                <a:effectLst/>
                <a:uLnTx/>
                <a:uFillTx/>
                <a:latin typeface="Helvetica" pitchFamily="2" charset="0"/>
              </a:rPr>
              <a:t>35ft</a:t>
            </a:r>
          </a:p>
        </p:txBody>
      </p:sp>
      <p:sp>
        <p:nvSpPr>
          <p:cNvPr id="65" name="TextBox 64">
            <a:extLst>
              <a:ext uri="{FF2B5EF4-FFF2-40B4-BE49-F238E27FC236}">
                <a16:creationId xmlns:a16="http://schemas.microsoft.com/office/drawing/2014/main" id="{18FC8FE1-C4EA-FE81-075E-8394D987605B}"/>
              </a:ext>
            </a:extLst>
          </p:cNvPr>
          <p:cNvSpPr txBox="1"/>
          <p:nvPr/>
        </p:nvSpPr>
        <p:spPr>
          <a:xfrm>
            <a:off x="11449595" y="6019083"/>
            <a:ext cx="48282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D701"/>
                </a:solidFill>
                <a:effectLst/>
                <a:uLnTx/>
                <a:uFillTx/>
                <a:latin typeface="Helvetica" pitchFamily="2" charset="0"/>
              </a:rPr>
              <a:t>45ft</a:t>
            </a:r>
          </a:p>
        </p:txBody>
      </p:sp>
      <p:pic>
        <p:nvPicPr>
          <p:cNvPr id="66" name="Picture 65">
            <a:extLst>
              <a:ext uri="{FF2B5EF4-FFF2-40B4-BE49-F238E27FC236}">
                <a16:creationId xmlns:a16="http://schemas.microsoft.com/office/drawing/2014/main" id="{2016B004-F2A2-E394-AEC5-10C0F105A00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37206" y="5613182"/>
            <a:ext cx="10625569" cy="337894"/>
          </a:xfrm>
          <a:prstGeom prst="rect">
            <a:avLst/>
          </a:prstGeom>
        </p:spPr>
      </p:pic>
      <p:sp>
        <p:nvSpPr>
          <p:cNvPr id="67" name="TextBox 66">
            <a:extLst>
              <a:ext uri="{FF2B5EF4-FFF2-40B4-BE49-F238E27FC236}">
                <a16:creationId xmlns:a16="http://schemas.microsoft.com/office/drawing/2014/main" id="{5762F4FC-1199-5788-A0A5-BF5654E0BF3B}"/>
              </a:ext>
            </a:extLst>
          </p:cNvPr>
          <p:cNvSpPr txBox="1"/>
          <p:nvPr/>
        </p:nvSpPr>
        <p:spPr>
          <a:xfrm>
            <a:off x="4388932" y="6019083"/>
            <a:ext cx="48282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D701"/>
                </a:solidFill>
                <a:effectLst/>
                <a:uLnTx/>
                <a:uFillTx/>
                <a:latin typeface="Helvetica" pitchFamily="2" charset="0"/>
              </a:rPr>
              <a:t>15ft</a:t>
            </a:r>
          </a:p>
        </p:txBody>
      </p:sp>
      <p:sp>
        <p:nvSpPr>
          <p:cNvPr id="68" name="TextBox 67">
            <a:extLst>
              <a:ext uri="{FF2B5EF4-FFF2-40B4-BE49-F238E27FC236}">
                <a16:creationId xmlns:a16="http://schemas.microsoft.com/office/drawing/2014/main" id="{FCCB6AF4-64C4-2309-031B-F0C8E3B3B212}"/>
              </a:ext>
            </a:extLst>
          </p:cNvPr>
          <p:cNvSpPr txBox="1"/>
          <p:nvPr/>
        </p:nvSpPr>
        <p:spPr>
          <a:xfrm>
            <a:off x="5565799" y="6019083"/>
            <a:ext cx="48282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D701"/>
                </a:solidFill>
                <a:effectLst/>
                <a:uLnTx/>
                <a:uFillTx/>
                <a:latin typeface="Helvetica" pitchFamily="2" charset="0"/>
              </a:rPr>
              <a:t>20ft</a:t>
            </a:r>
          </a:p>
        </p:txBody>
      </p:sp>
      <p:sp>
        <p:nvSpPr>
          <p:cNvPr id="69" name="TextBox 68">
            <a:extLst>
              <a:ext uri="{FF2B5EF4-FFF2-40B4-BE49-F238E27FC236}">
                <a16:creationId xmlns:a16="http://schemas.microsoft.com/office/drawing/2014/main" id="{9010403F-D559-4A7F-0F84-FE54538FCBA4}"/>
              </a:ext>
            </a:extLst>
          </p:cNvPr>
          <p:cNvSpPr txBox="1"/>
          <p:nvPr/>
        </p:nvSpPr>
        <p:spPr>
          <a:xfrm>
            <a:off x="6772705" y="6019083"/>
            <a:ext cx="48282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D701"/>
                </a:solidFill>
                <a:effectLst/>
                <a:uLnTx/>
                <a:uFillTx/>
                <a:latin typeface="Helvetica" pitchFamily="2" charset="0"/>
              </a:rPr>
              <a:t>25ft</a:t>
            </a:r>
          </a:p>
        </p:txBody>
      </p:sp>
      <p:sp>
        <p:nvSpPr>
          <p:cNvPr id="70" name="TextBox 69">
            <a:extLst>
              <a:ext uri="{FF2B5EF4-FFF2-40B4-BE49-F238E27FC236}">
                <a16:creationId xmlns:a16="http://schemas.microsoft.com/office/drawing/2014/main" id="{297B8382-5188-CD89-A017-CDFB824CF97E}"/>
              </a:ext>
            </a:extLst>
          </p:cNvPr>
          <p:cNvSpPr txBox="1"/>
          <p:nvPr/>
        </p:nvSpPr>
        <p:spPr>
          <a:xfrm>
            <a:off x="10260023" y="6019083"/>
            <a:ext cx="48282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D701"/>
                </a:solidFill>
                <a:effectLst/>
                <a:uLnTx/>
                <a:uFillTx/>
                <a:latin typeface="Helvetica" pitchFamily="2" charset="0"/>
              </a:rPr>
              <a:t>40ft</a:t>
            </a:r>
          </a:p>
        </p:txBody>
      </p:sp>
      <p:sp>
        <p:nvSpPr>
          <p:cNvPr id="3" name="TextBox 2">
            <a:extLst>
              <a:ext uri="{FF2B5EF4-FFF2-40B4-BE49-F238E27FC236}">
                <a16:creationId xmlns:a16="http://schemas.microsoft.com/office/drawing/2014/main" id="{174F7E39-6198-3553-794C-AA6A198D3189}"/>
              </a:ext>
            </a:extLst>
          </p:cNvPr>
          <p:cNvSpPr txBox="1"/>
          <p:nvPr/>
        </p:nvSpPr>
        <p:spPr>
          <a:xfrm>
            <a:off x="365474" y="389886"/>
            <a:ext cx="11511787" cy="522514"/>
          </a:xfrm>
          <a:prstGeom prst="rect">
            <a:avLst/>
          </a:prstGeom>
          <a:noFill/>
        </p:spPr>
        <p:txBody>
          <a:bodyPr wrap="square" lIns="0" tIns="0" rIns="0" bIns="0" rtlCol="0" anchor="t">
            <a:noAutofit/>
          </a:bodyPr>
          <a:lstStyle/>
          <a:p>
            <a:r>
              <a:rPr lang="en-US" sz="4000" b="1" dirty="0">
                <a:solidFill>
                  <a:schemeClr val="bg1"/>
                </a:solidFill>
                <a:latin typeface="Helvetica" pitchFamily="2" charset="0"/>
                <a:cs typeface="Calibri"/>
              </a:rPr>
              <a:t>TASER ENERGY WEAPON </a:t>
            </a:r>
            <a:r>
              <a:rPr lang="en-US" sz="4000" dirty="0">
                <a:solidFill>
                  <a:srgbClr val="FED800"/>
                </a:solidFill>
                <a:latin typeface="Helvetica" pitchFamily="2" charset="0"/>
                <a:cs typeface="Calibri"/>
              </a:rPr>
              <a:t>SPREAD</a:t>
            </a:r>
          </a:p>
        </p:txBody>
      </p:sp>
      <p:sp>
        <p:nvSpPr>
          <p:cNvPr id="4" name="Rectangle 9">
            <a:extLst>
              <a:ext uri="{FF2B5EF4-FFF2-40B4-BE49-F238E27FC236}">
                <a16:creationId xmlns:a16="http://schemas.microsoft.com/office/drawing/2014/main" id="{FEDC869A-3464-9A6D-A9B4-D3208FDD069C}"/>
              </a:ext>
            </a:extLst>
          </p:cNvPr>
          <p:cNvSpPr/>
          <p:nvPr/>
        </p:nvSpPr>
        <p:spPr>
          <a:xfrm>
            <a:off x="2407813" y="3263159"/>
            <a:ext cx="1568875" cy="615645"/>
          </a:xfrm>
          <a:custGeom>
            <a:avLst/>
            <a:gdLst>
              <a:gd name="connsiteX0" fmla="*/ 0 w 4246541"/>
              <a:gd name="connsiteY0" fmla="*/ 0 h 1492825"/>
              <a:gd name="connsiteX1" fmla="*/ 4246541 w 4246541"/>
              <a:gd name="connsiteY1" fmla="*/ 0 h 1492825"/>
              <a:gd name="connsiteX2" fmla="*/ 4246541 w 4246541"/>
              <a:gd name="connsiteY2" fmla="*/ 1492825 h 1492825"/>
              <a:gd name="connsiteX3" fmla="*/ 0 w 4246541"/>
              <a:gd name="connsiteY3" fmla="*/ 1492825 h 1492825"/>
              <a:gd name="connsiteX4" fmla="*/ 0 w 4246541"/>
              <a:gd name="connsiteY4" fmla="*/ 0 h 1492825"/>
              <a:gd name="connsiteX0" fmla="*/ 18288 w 4264829"/>
              <a:gd name="connsiteY0" fmla="*/ 0 h 1492825"/>
              <a:gd name="connsiteX1" fmla="*/ 4264829 w 4264829"/>
              <a:gd name="connsiteY1" fmla="*/ 0 h 1492825"/>
              <a:gd name="connsiteX2" fmla="*/ 4264829 w 4264829"/>
              <a:gd name="connsiteY2" fmla="*/ 1492825 h 1492825"/>
              <a:gd name="connsiteX3" fmla="*/ 0 w 4264829"/>
              <a:gd name="connsiteY3" fmla="*/ 496129 h 1492825"/>
              <a:gd name="connsiteX4" fmla="*/ 18288 w 4264829"/>
              <a:gd name="connsiteY4" fmla="*/ 0 h 1492825"/>
              <a:gd name="connsiteX0" fmla="*/ 18288 w 4301405"/>
              <a:gd name="connsiteY0" fmla="*/ 0 h 1117921"/>
              <a:gd name="connsiteX1" fmla="*/ 4264829 w 4301405"/>
              <a:gd name="connsiteY1" fmla="*/ 0 h 1117921"/>
              <a:gd name="connsiteX2" fmla="*/ 4301405 w 4301405"/>
              <a:gd name="connsiteY2" fmla="*/ 1117921 h 1117921"/>
              <a:gd name="connsiteX3" fmla="*/ 0 w 4301405"/>
              <a:gd name="connsiteY3" fmla="*/ 496129 h 1117921"/>
              <a:gd name="connsiteX4" fmla="*/ 18288 w 4301405"/>
              <a:gd name="connsiteY4" fmla="*/ 0 h 1117921"/>
              <a:gd name="connsiteX0" fmla="*/ 18288 w 4264829"/>
              <a:gd name="connsiteY0" fmla="*/ 0 h 1108777"/>
              <a:gd name="connsiteX1" fmla="*/ 4264829 w 4264829"/>
              <a:gd name="connsiteY1" fmla="*/ 0 h 1108777"/>
              <a:gd name="connsiteX2" fmla="*/ 4264829 w 4264829"/>
              <a:gd name="connsiteY2" fmla="*/ 1108777 h 1108777"/>
              <a:gd name="connsiteX3" fmla="*/ 0 w 4264829"/>
              <a:gd name="connsiteY3" fmla="*/ 496129 h 1108777"/>
              <a:gd name="connsiteX4" fmla="*/ 18288 w 4264829"/>
              <a:gd name="connsiteY4" fmla="*/ 0 h 1108777"/>
              <a:gd name="connsiteX0" fmla="*/ 0 w 4246541"/>
              <a:gd name="connsiteY0" fmla="*/ 0 h 1108777"/>
              <a:gd name="connsiteX1" fmla="*/ 4246541 w 4246541"/>
              <a:gd name="connsiteY1" fmla="*/ 0 h 1108777"/>
              <a:gd name="connsiteX2" fmla="*/ 4246541 w 4246541"/>
              <a:gd name="connsiteY2" fmla="*/ 1108777 h 1108777"/>
              <a:gd name="connsiteX3" fmla="*/ 18288 w 4246541"/>
              <a:gd name="connsiteY3" fmla="*/ 514417 h 1108777"/>
              <a:gd name="connsiteX4" fmla="*/ 0 w 4246541"/>
              <a:gd name="connsiteY4" fmla="*/ 0 h 1108777"/>
              <a:gd name="connsiteX0" fmla="*/ 632 w 4247173"/>
              <a:gd name="connsiteY0" fmla="*/ 0 h 1108777"/>
              <a:gd name="connsiteX1" fmla="*/ 4247173 w 4247173"/>
              <a:gd name="connsiteY1" fmla="*/ 0 h 1108777"/>
              <a:gd name="connsiteX2" fmla="*/ 4247173 w 4247173"/>
              <a:gd name="connsiteY2" fmla="*/ 1108777 h 1108777"/>
              <a:gd name="connsiteX3" fmla="*/ 0 w 4247173"/>
              <a:gd name="connsiteY3" fmla="*/ 929086 h 1108777"/>
              <a:gd name="connsiteX4" fmla="*/ 632 w 4247173"/>
              <a:gd name="connsiteY4" fmla="*/ 0 h 1108777"/>
              <a:gd name="connsiteX0" fmla="*/ 632 w 4266093"/>
              <a:gd name="connsiteY0" fmla="*/ 0 h 1863689"/>
              <a:gd name="connsiteX1" fmla="*/ 4247173 w 4266093"/>
              <a:gd name="connsiteY1" fmla="*/ 0 h 1863689"/>
              <a:gd name="connsiteX2" fmla="*/ 4266093 w 4266093"/>
              <a:gd name="connsiteY2" fmla="*/ 1863689 h 1863689"/>
              <a:gd name="connsiteX3" fmla="*/ 0 w 4266093"/>
              <a:gd name="connsiteY3" fmla="*/ 929086 h 1863689"/>
              <a:gd name="connsiteX4" fmla="*/ 632 w 4266093"/>
              <a:gd name="connsiteY4" fmla="*/ 0 h 1863689"/>
              <a:gd name="connsiteX0" fmla="*/ 2 w 4265463"/>
              <a:gd name="connsiteY0" fmla="*/ 0 h 1863689"/>
              <a:gd name="connsiteX1" fmla="*/ 4246543 w 4265463"/>
              <a:gd name="connsiteY1" fmla="*/ 0 h 1863689"/>
              <a:gd name="connsiteX2" fmla="*/ 4265463 w 4265463"/>
              <a:gd name="connsiteY2" fmla="*/ 1863689 h 1863689"/>
              <a:gd name="connsiteX3" fmla="*/ 18290 w 4265463"/>
              <a:gd name="connsiteY3" fmla="*/ 918453 h 1863689"/>
              <a:gd name="connsiteX4" fmla="*/ 2 w 4265463"/>
              <a:gd name="connsiteY4" fmla="*/ 0 h 1863689"/>
              <a:gd name="connsiteX0" fmla="*/ 0 w 4265461"/>
              <a:gd name="connsiteY0" fmla="*/ 0 h 1863689"/>
              <a:gd name="connsiteX1" fmla="*/ 4246541 w 4265461"/>
              <a:gd name="connsiteY1" fmla="*/ 0 h 1863689"/>
              <a:gd name="connsiteX2" fmla="*/ 4265461 w 4265461"/>
              <a:gd name="connsiteY2" fmla="*/ 1863689 h 1863689"/>
              <a:gd name="connsiteX3" fmla="*/ 304556 w 4265461"/>
              <a:gd name="connsiteY3" fmla="*/ 816853 h 1863689"/>
              <a:gd name="connsiteX4" fmla="*/ 0 w 4265461"/>
              <a:gd name="connsiteY4" fmla="*/ 0 h 1863689"/>
              <a:gd name="connsiteX0" fmla="*/ 11845 w 3960905"/>
              <a:gd name="connsiteY0" fmla="*/ 0 h 1872156"/>
              <a:gd name="connsiteX1" fmla="*/ 3941985 w 3960905"/>
              <a:gd name="connsiteY1" fmla="*/ 8467 h 1872156"/>
              <a:gd name="connsiteX2" fmla="*/ 3960905 w 3960905"/>
              <a:gd name="connsiteY2" fmla="*/ 1872156 h 1872156"/>
              <a:gd name="connsiteX3" fmla="*/ 0 w 3960905"/>
              <a:gd name="connsiteY3" fmla="*/ 825320 h 1872156"/>
              <a:gd name="connsiteX4" fmla="*/ 11845 w 3960905"/>
              <a:gd name="connsiteY4" fmla="*/ 0 h 1872156"/>
              <a:gd name="connsiteX0" fmla="*/ 11845 w 4021171"/>
              <a:gd name="connsiteY0" fmla="*/ 0 h 1829823"/>
              <a:gd name="connsiteX1" fmla="*/ 3941985 w 4021171"/>
              <a:gd name="connsiteY1" fmla="*/ 8467 h 1829823"/>
              <a:gd name="connsiteX2" fmla="*/ 4021171 w 4021171"/>
              <a:gd name="connsiteY2" fmla="*/ 1829823 h 1829823"/>
              <a:gd name="connsiteX3" fmla="*/ 0 w 4021171"/>
              <a:gd name="connsiteY3" fmla="*/ 825320 h 1829823"/>
              <a:gd name="connsiteX4" fmla="*/ 11845 w 4021171"/>
              <a:gd name="connsiteY4" fmla="*/ 0 h 1829823"/>
              <a:gd name="connsiteX0" fmla="*/ 11845 w 4021171"/>
              <a:gd name="connsiteY0" fmla="*/ 0 h 1829823"/>
              <a:gd name="connsiteX1" fmla="*/ 4002253 w 4021171"/>
              <a:gd name="connsiteY1" fmla="*/ 16933 h 1829823"/>
              <a:gd name="connsiteX2" fmla="*/ 4021171 w 4021171"/>
              <a:gd name="connsiteY2" fmla="*/ 1829823 h 1829823"/>
              <a:gd name="connsiteX3" fmla="*/ 0 w 4021171"/>
              <a:gd name="connsiteY3" fmla="*/ 825320 h 1829823"/>
              <a:gd name="connsiteX4" fmla="*/ 11845 w 4021171"/>
              <a:gd name="connsiteY4" fmla="*/ 0 h 1829823"/>
              <a:gd name="connsiteX0" fmla="*/ 0 w 5056288"/>
              <a:gd name="connsiteY0" fmla="*/ 0 h 1815646"/>
              <a:gd name="connsiteX1" fmla="*/ 5037370 w 5056288"/>
              <a:gd name="connsiteY1" fmla="*/ 2756 h 1815646"/>
              <a:gd name="connsiteX2" fmla="*/ 5056288 w 5056288"/>
              <a:gd name="connsiteY2" fmla="*/ 1815646 h 1815646"/>
              <a:gd name="connsiteX3" fmla="*/ 1035117 w 5056288"/>
              <a:gd name="connsiteY3" fmla="*/ 811143 h 1815646"/>
              <a:gd name="connsiteX4" fmla="*/ 0 w 5056288"/>
              <a:gd name="connsiteY4" fmla="*/ 0 h 1815646"/>
              <a:gd name="connsiteX0" fmla="*/ 0 w 5056288"/>
              <a:gd name="connsiteY0" fmla="*/ 0 h 1815646"/>
              <a:gd name="connsiteX1" fmla="*/ 5037370 w 5056288"/>
              <a:gd name="connsiteY1" fmla="*/ 2756 h 1815646"/>
              <a:gd name="connsiteX2" fmla="*/ 5056288 w 5056288"/>
              <a:gd name="connsiteY2" fmla="*/ 1815646 h 1815646"/>
              <a:gd name="connsiteX3" fmla="*/ 38612 w 5056288"/>
              <a:gd name="connsiteY3" fmla="*/ 740259 h 1815646"/>
              <a:gd name="connsiteX4" fmla="*/ 0 w 5056288"/>
              <a:gd name="connsiteY4" fmla="*/ 0 h 1815646"/>
              <a:gd name="connsiteX0" fmla="*/ 0 w 5037370"/>
              <a:gd name="connsiteY0" fmla="*/ 0 h 1744762"/>
              <a:gd name="connsiteX1" fmla="*/ 5037370 w 5037370"/>
              <a:gd name="connsiteY1" fmla="*/ 2756 h 1744762"/>
              <a:gd name="connsiteX2" fmla="*/ 3113734 w 5037370"/>
              <a:gd name="connsiteY2" fmla="*/ 1744762 h 1744762"/>
              <a:gd name="connsiteX3" fmla="*/ 38612 w 5037370"/>
              <a:gd name="connsiteY3" fmla="*/ 740259 h 1744762"/>
              <a:gd name="connsiteX4" fmla="*/ 0 w 5037370"/>
              <a:gd name="connsiteY4" fmla="*/ 0 h 1744762"/>
              <a:gd name="connsiteX0" fmla="*/ 0 w 3113734"/>
              <a:gd name="connsiteY0" fmla="*/ 4332 h 1749094"/>
              <a:gd name="connsiteX1" fmla="*/ 3056974 w 3113734"/>
              <a:gd name="connsiteY1" fmla="*/ 0 h 1749094"/>
              <a:gd name="connsiteX2" fmla="*/ 3113734 w 3113734"/>
              <a:gd name="connsiteY2" fmla="*/ 1749094 h 1749094"/>
              <a:gd name="connsiteX3" fmla="*/ 38612 w 3113734"/>
              <a:gd name="connsiteY3" fmla="*/ 744591 h 1749094"/>
              <a:gd name="connsiteX4" fmla="*/ 0 w 3113734"/>
              <a:gd name="connsiteY4" fmla="*/ 4332 h 1749094"/>
              <a:gd name="connsiteX0" fmla="*/ 2 w 3113736"/>
              <a:gd name="connsiteY0" fmla="*/ 4332 h 1749094"/>
              <a:gd name="connsiteX1" fmla="*/ 3056976 w 3113736"/>
              <a:gd name="connsiteY1" fmla="*/ 0 h 1749094"/>
              <a:gd name="connsiteX2" fmla="*/ 3113736 w 3113736"/>
              <a:gd name="connsiteY2" fmla="*/ 1749094 h 1749094"/>
              <a:gd name="connsiteX3" fmla="*/ 13388 w 3113736"/>
              <a:gd name="connsiteY3" fmla="*/ 730415 h 1749094"/>
              <a:gd name="connsiteX4" fmla="*/ 2 w 3113736"/>
              <a:gd name="connsiteY4" fmla="*/ 4332 h 1749094"/>
              <a:gd name="connsiteX0" fmla="*/ 2 w 3113736"/>
              <a:gd name="connsiteY0" fmla="*/ 4332 h 1749094"/>
              <a:gd name="connsiteX1" fmla="*/ 3056976 w 3113736"/>
              <a:gd name="connsiteY1" fmla="*/ 0 h 1749094"/>
              <a:gd name="connsiteX2" fmla="*/ 3113736 w 3113736"/>
              <a:gd name="connsiteY2" fmla="*/ 1749094 h 1749094"/>
              <a:gd name="connsiteX3" fmla="*/ 13387 w 3113736"/>
              <a:gd name="connsiteY3" fmla="*/ 612768 h 1749094"/>
              <a:gd name="connsiteX4" fmla="*/ 2 w 3113736"/>
              <a:gd name="connsiteY4" fmla="*/ 4332 h 1749094"/>
              <a:gd name="connsiteX0" fmla="*/ 2 w 8452376"/>
              <a:gd name="connsiteY0" fmla="*/ 4332 h 1749094"/>
              <a:gd name="connsiteX1" fmla="*/ 3056976 w 8452376"/>
              <a:gd name="connsiteY1" fmla="*/ 0 h 1749094"/>
              <a:gd name="connsiteX2" fmla="*/ 8452376 w 8452376"/>
              <a:gd name="connsiteY2" fmla="*/ 1749094 h 1749094"/>
              <a:gd name="connsiteX3" fmla="*/ 13387 w 8452376"/>
              <a:gd name="connsiteY3" fmla="*/ 612768 h 1749094"/>
              <a:gd name="connsiteX4" fmla="*/ 2 w 8452376"/>
              <a:gd name="connsiteY4" fmla="*/ 4332 h 1749094"/>
              <a:gd name="connsiteX0" fmla="*/ 2 w 8452376"/>
              <a:gd name="connsiteY0" fmla="*/ 0 h 1744762"/>
              <a:gd name="connsiteX1" fmla="*/ 8369450 w 8452376"/>
              <a:gd name="connsiteY1" fmla="*/ 25081 h 1744762"/>
              <a:gd name="connsiteX2" fmla="*/ 8452376 w 8452376"/>
              <a:gd name="connsiteY2" fmla="*/ 1744762 h 1744762"/>
              <a:gd name="connsiteX3" fmla="*/ 13387 w 8452376"/>
              <a:gd name="connsiteY3" fmla="*/ 608436 h 1744762"/>
              <a:gd name="connsiteX4" fmla="*/ 2 w 8452376"/>
              <a:gd name="connsiteY4" fmla="*/ 0 h 1744762"/>
              <a:gd name="connsiteX0" fmla="*/ 2 w 8452376"/>
              <a:gd name="connsiteY0" fmla="*/ 0 h 1774173"/>
              <a:gd name="connsiteX1" fmla="*/ 8369450 w 8452376"/>
              <a:gd name="connsiteY1" fmla="*/ 25081 h 1774173"/>
              <a:gd name="connsiteX2" fmla="*/ 8452376 w 8452376"/>
              <a:gd name="connsiteY2" fmla="*/ 1774173 h 1774173"/>
              <a:gd name="connsiteX3" fmla="*/ 13387 w 8452376"/>
              <a:gd name="connsiteY3" fmla="*/ 608436 h 1774173"/>
              <a:gd name="connsiteX4" fmla="*/ 2 w 8452376"/>
              <a:gd name="connsiteY4" fmla="*/ 0 h 1774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2376" h="1774173">
                <a:moveTo>
                  <a:pt x="2" y="0"/>
                </a:moveTo>
                <a:lnTo>
                  <a:pt x="8369450" y="25081"/>
                </a:lnTo>
                <a:lnTo>
                  <a:pt x="8452376" y="1774173"/>
                </a:lnTo>
                <a:lnTo>
                  <a:pt x="13387" y="608436"/>
                </a:lnTo>
                <a:cubicBezTo>
                  <a:pt x="13598" y="298741"/>
                  <a:pt x="-209" y="309695"/>
                  <a:pt x="2" y="0"/>
                </a:cubicBezTo>
                <a:close/>
              </a:path>
            </a:pathLst>
          </a:custGeom>
          <a:pattFill prst="wdUpDiag">
            <a:fgClr>
              <a:srgbClr val="00B050"/>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reeform 4">
            <a:extLst>
              <a:ext uri="{FF2B5EF4-FFF2-40B4-BE49-F238E27FC236}">
                <a16:creationId xmlns:a16="http://schemas.microsoft.com/office/drawing/2014/main" id="{C16EC81C-160D-6417-6D9B-D4E5CCC24056}"/>
              </a:ext>
            </a:extLst>
          </p:cNvPr>
          <p:cNvSpPr/>
          <p:nvPr/>
        </p:nvSpPr>
        <p:spPr>
          <a:xfrm>
            <a:off x="3976688" y="3255366"/>
            <a:ext cx="2594929" cy="557592"/>
          </a:xfrm>
          <a:custGeom>
            <a:avLst/>
            <a:gdLst>
              <a:gd name="connsiteX0" fmla="*/ 0 w 7589520"/>
              <a:gd name="connsiteY0" fmla="*/ 0 h 941832"/>
              <a:gd name="connsiteX1" fmla="*/ 18288 w 7589520"/>
              <a:gd name="connsiteY1" fmla="*/ 182880 h 941832"/>
              <a:gd name="connsiteX2" fmla="*/ 7589520 w 7589520"/>
              <a:gd name="connsiteY2" fmla="*/ 941832 h 941832"/>
              <a:gd name="connsiteX3" fmla="*/ 7571232 w 7589520"/>
              <a:gd name="connsiteY3" fmla="*/ 18288 h 941832"/>
              <a:gd name="connsiteX4" fmla="*/ 0 w 7589520"/>
              <a:gd name="connsiteY4" fmla="*/ 0 h 941832"/>
              <a:gd name="connsiteX0" fmla="*/ 2582574 w 7571231"/>
              <a:gd name="connsiteY0" fmla="*/ 0 h 926013"/>
              <a:gd name="connsiteX1" fmla="*/ -1 w 7571231"/>
              <a:gd name="connsiteY1" fmla="*/ 167061 h 926013"/>
              <a:gd name="connsiteX2" fmla="*/ 7571231 w 7571231"/>
              <a:gd name="connsiteY2" fmla="*/ 926013 h 926013"/>
              <a:gd name="connsiteX3" fmla="*/ 7552943 w 7571231"/>
              <a:gd name="connsiteY3" fmla="*/ 2469 h 926013"/>
              <a:gd name="connsiteX4" fmla="*/ 2582574 w 7571231"/>
              <a:gd name="connsiteY4" fmla="*/ 0 h 926013"/>
              <a:gd name="connsiteX0" fmla="*/ 128470 w 5117127"/>
              <a:gd name="connsiteY0" fmla="*/ 0 h 926013"/>
              <a:gd name="connsiteX1" fmla="*/ 0 w 5117127"/>
              <a:gd name="connsiteY1" fmla="*/ 404339 h 926013"/>
              <a:gd name="connsiteX2" fmla="*/ 5117127 w 5117127"/>
              <a:gd name="connsiteY2" fmla="*/ 926013 h 926013"/>
              <a:gd name="connsiteX3" fmla="*/ 5098839 w 5117127"/>
              <a:gd name="connsiteY3" fmla="*/ 2469 h 926013"/>
              <a:gd name="connsiteX4" fmla="*/ 128470 w 5117127"/>
              <a:gd name="connsiteY4" fmla="*/ 0 h 926013"/>
              <a:gd name="connsiteX0" fmla="*/ 0 w 5119108"/>
              <a:gd name="connsiteY0" fmla="*/ 0 h 926013"/>
              <a:gd name="connsiteX1" fmla="*/ 1981 w 5119108"/>
              <a:gd name="connsiteY1" fmla="*/ 404339 h 926013"/>
              <a:gd name="connsiteX2" fmla="*/ 5119108 w 5119108"/>
              <a:gd name="connsiteY2" fmla="*/ 926013 h 926013"/>
              <a:gd name="connsiteX3" fmla="*/ 5100820 w 5119108"/>
              <a:gd name="connsiteY3" fmla="*/ 2469 h 926013"/>
              <a:gd name="connsiteX4" fmla="*/ 0 w 5119108"/>
              <a:gd name="connsiteY4" fmla="*/ 0 h 926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9108" h="926013">
                <a:moveTo>
                  <a:pt x="0" y="0"/>
                </a:moveTo>
                <a:cubicBezTo>
                  <a:pt x="660" y="134780"/>
                  <a:pt x="1321" y="269559"/>
                  <a:pt x="1981" y="404339"/>
                </a:cubicBezTo>
                <a:lnTo>
                  <a:pt x="5119108" y="926013"/>
                </a:lnTo>
                <a:lnTo>
                  <a:pt x="5100820" y="2469"/>
                </a:lnTo>
                <a:lnTo>
                  <a:pt x="0" y="0"/>
                </a:lnTo>
                <a:close/>
              </a:path>
            </a:pathLst>
          </a:custGeom>
          <a:solidFill>
            <a:srgbClr val="29B04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057068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3EA8-B1E2-6B76-4855-7F776D380156}"/>
              </a:ext>
            </a:extLst>
          </p:cNvPr>
          <p:cNvSpPr>
            <a:spLocks noGrp="1"/>
          </p:cNvSpPr>
          <p:nvPr>
            <p:ph type="title"/>
          </p:nvPr>
        </p:nvSpPr>
        <p:spPr>
          <a:xfrm>
            <a:off x="1097280" y="382296"/>
            <a:ext cx="10407140" cy="1450757"/>
          </a:xfrm>
        </p:spPr>
        <p:txBody>
          <a:bodyPr/>
          <a:lstStyle/>
          <a:p>
            <a:r>
              <a:rPr lang="en-US" dirty="0">
                <a:latin typeface="Arial" panose="020B0604020202020204" pitchFamily="34" charset="0"/>
                <a:cs typeface="Arial" panose="020B0604020202020204" pitchFamily="34" charset="0"/>
              </a:rPr>
              <a:t>Upcoming Council Request: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CED Contract</a:t>
            </a:r>
          </a:p>
        </p:txBody>
      </p:sp>
      <p:sp>
        <p:nvSpPr>
          <p:cNvPr id="3" name="Slide Number Placeholder 2">
            <a:extLst>
              <a:ext uri="{FF2B5EF4-FFF2-40B4-BE49-F238E27FC236}">
                <a16:creationId xmlns:a16="http://schemas.microsoft.com/office/drawing/2014/main" id="{E9C9E599-1E16-99D2-B6E8-5E928BF8E6E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BEC72C-71F0-4DF8-AB62-82217C822559}"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674C6BC5-9B86-16FB-58D0-88BD2AC9D463}"/>
              </a:ext>
            </a:extLst>
          </p:cNvPr>
          <p:cNvSpPr txBox="1">
            <a:spLocks/>
          </p:cNvSpPr>
          <p:nvPr/>
        </p:nvSpPr>
        <p:spPr>
          <a:xfrm>
            <a:off x="1097280" y="1011981"/>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285750" marR="0" lvl="0" indent="-285750" algn="l" defTabSz="914400" rtl="0" eaLnBrk="1" fontAlgn="auto" latinLnBrk="0" hangingPunct="1">
              <a:lnSpc>
                <a:spcPct val="85000"/>
              </a:lnSpc>
              <a:spcBef>
                <a:spcPct val="0"/>
              </a:spcBef>
              <a:spcAft>
                <a:spcPts val="0"/>
              </a:spcAft>
              <a:buClr>
                <a:srgbClr val="E48312"/>
              </a:buClr>
              <a:buSzTx/>
              <a:buFont typeface="Arial" panose="020B0604020202020204" pitchFamily="34" charset="0"/>
              <a:buChar char="•"/>
              <a:tabLst/>
              <a:defRPr/>
            </a:pPr>
            <a:r>
              <a:rPr kumimoji="0" lang="en-US" sz="2000" b="0" i="0" u="none" strike="noStrike" kern="1200" cap="none" spc="-50"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A Request for Council Action for the </a:t>
            </a:r>
            <a:r>
              <a:rPr lang="en-US" sz="2000" dirty="0">
                <a:solidFill>
                  <a:srgbClr val="000000">
                    <a:lumMod val="75000"/>
                    <a:lumOff val="25000"/>
                  </a:srgbClr>
                </a:solidFill>
                <a:latin typeface="Arial" panose="020B0604020202020204" pitchFamily="34" charset="0"/>
                <a:cs typeface="Arial" panose="020B0604020202020204" pitchFamily="34" charset="0"/>
              </a:rPr>
              <a:t>CED c</a:t>
            </a:r>
            <a:r>
              <a:rPr kumimoji="0" lang="en-US" sz="2000" b="0" i="0" u="none" strike="noStrike" kern="1200" cap="none" spc="-50" normalizeH="0" baseline="0" noProof="0" dirty="0" err="1">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ontract</a:t>
            </a:r>
            <a:r>
              <a:rPr kumimoji="0" lang="en-US" sz="2000" b="0" i="0" u="none" strike="noStrike" kern="1200" cap="none" spc="-50"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 will be forthcoming soon</a:t>
            </a:r>
          </a:p>
        </p:txBody>
      </p:sp>
    </p:spTree>
    <p:extLst>
      <p:ext uri="{BB962C8B-B14F-4D97-AF65-F5344CB8AC3E}">
        <p14:creationId xmlns:p14="http://schemas.microsoft.com/office/powerpoint/2010/main" val="2177297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1CE81-F075-74F3-4B79-981C5B6F9E60}"/>
              </a:ext>
            </a:extLst>
          </p:cNvPr>
          <p:cNvSpPr>
            <a:spLocks noGrp="1"/>
          </p:cNvSpPr>
          <p:nvPr>
            <p:ph type="title"/>
          </p:nvPr>
        </p:nvSpPr>
        <p:spPr>
          <a:xfrm>
            <a:off x="1484311" y="685800"/>
            <a:ext cx="10018713" cy="950053"/>
          </a:xfrm>
        </p:spPr>
        <p:txBody>
          <a:bodyPr/>
          <a:lstStyle/>
          <a:p>
            <a:r>
              <a:rPr lang="en-US" dirty="0">
                <a:latin typeface="Arial" panose="020B0604020202020204" pitchFamily="34" charset="0"/>
                <a:cs typeface="Arial" panose="020B0604020202020204" pitchFamily="34" charset="0"/>
              </a:rPr>
              <a:t>Objectives</a:t>
            </a:r>
          </a:p>
        </p:txBody>
      </p:sp>
      <p:sp>
        <p:nvSpPr>
          <p:cNvPr id="3" name="Content Placeholder 2">
            <a:extLst>
              <a:ext uri="{FF2B5EF4-FFF2-40B4-BE49-F238E27FC236}">
                <a16:creationId xmlns:a16="http://schemas.microsoft.com/office/drawing/2014/main" id="{8716B085-18A5-1A9C-4234-E7C2E15E867F}"/>
              </a:ext>
            </a:extLst>
          </p:cNvPr>
          <p:cNvSpPr>
            <a:spLocks noGrp="1"/>
          </p:cNvSpPr>
          <p:nvPr>
            <p:ph idx="1"/>
          </p:nvPr>
        </p:nvSpPr>
        <p:spPr>
          <a:xfrm>
            <a:off x="1484310" y="1812023"/>
            <a:ext cx="9513657" cy="3979178"/>
          </a:xfrm>
        </p:spPr>
        <p:txBody>
          <a:bodyPr>
            <a:normAutofit/>
          </a:bodyPr>
          <a:lstStyle/>
          <a:p>
            <a:pPr marL="514350" indent="-514350" algn="just">
              <a:buFont typeface="+mj-lt"/>
              <a:buAutoNum type="arabicPeriod"/>
            </a:pPr>
            <a:r>
              <a:rPr lang="en-US" sz="3600" dirty="0">
                <a:solidFill>
                  <a:schemeClr val="tx1"/>
                </a:solidFill>
                <a:latin typeface="Arial" panose="020B0604020202020204" pitchFamily="34" charset="0"/>
                <a:cs typeface="Arial" panose="020B0604020202020204" pitchFamily="34" charset="0"/>
              </a:rPr>
              <a:t>Define the term Conducted Energy Device (CED) and briefly describe the technology and operation of the CED</a:t>
            </a:r>
          </a:p>
          <a:p>
            <a:pPr marL="514350" indent="-514350" algn="just">
              <a:buFont typeface="+mj-lt"/>
              <a:buAutoNum type="arabicPeriod"/>
            </a:pPr>
            <a:r>
              <a:rPr lang="en-US" sz="3600" dirty="0">
                <a:solidFill>
                  <a:schemeClr val="tx1"/>
                </a:solidFill>
                <a:latin typeface="Arial" panose="020B0604020202020204" pitchFamily="34" charset="0"/>
                <a:cs typeface="Arial" panose="020B0604020202020204" pitchFamily="34" charset="0"/>
              </a:rPr>
              <a:t>List CEDs previously used by HPD</a:t>
            </a:r>
          </a:p>
          <a:p>
            <a:pPr marL="514350" indent="-514350" algn="just">
              <a:buFont typeface="+mj-lt"/>
              <a:buAutoNum type="arabicPeriod"/>
            </a:pPr>
            <a:r>
              <a:rPr lang="en-US" sz="3600" dirty="0">
                <a:solidFill>
                  <a:schemeClr val="tx1"/>
                </a:solidFill>
                <a:latin typeface="Arial" panose="020B0604020202020204" pitchFamily="34" charset="0"/>
                <a:cs typeface="Arial" panose="020B0604020202020204" pitchFamily="34" charset="0"/>
              </a:rPr>
              <a:t>Discuss features of the T10 model</a:t>
            </a:r>
          </a:p>
        </p:txBody>
      </p:sp>
    </p:spTree>
    <p:extLst>
      <p:ext uri="{BB962C8B-B14F-4D97-AF65-F5344CB8AC3E}">
        <p14:creationId xmlns:p14="http://schemas.microsoft.com/office/powerpoint/2010/main" val="227812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B6A72-9A24-7F0E-AECA-60009E852C62}"/>
              </a:ext>
            </a:extLst>
          </p:cNvPr>
          <p:cNvSpPr>
            <a:spLocks noGrp="1"/>
          </p:cNvSpPr>
          <p:nvPr>
            <p:ph type="title"/>
          </p:nvPr>
        </p:nvSpPr>
        <p:spPr>
          <a:xfrm>
            <a:off x="1484312" y="685800"/>
            <a:ext cx="9161317" cy="958442"/>
          </a:xfrm>
        </p:spPr>
        <p:txBody>
          <a:bodyPr/>
          <a:lstStyle/>
          <a:p>
            <a:r>
              <a:rPr lang="en-US" dirty="0"/>
              <a:t>What is a Conducted Energy Device</a:t>
            </a:r>
          </a:p>
        </p:txBody>
      </p:sp>
      <p:sp>
        <p:nvSpPr>
          <p:cNvPr id="3" name="Text Placeholder 2">
            <a:extLst>
              <a:ext uri="{FF2B5EF4-FFF2-40B4-BE49-F238E27FC236}">
                <a16:creationId xmlns:a16="http://schemas.microsoft.com/office/drawing/2014/main" id="{4FF378F1-D61B-0089-3F24-541B3661FD0B}"/>
              </a:ext>
            </a:extLst>
          </p:cNvPr>
          <p:cNvSpPr>
            <a:spLocks noGrp="1"/>
          </p:cNvSpPr>
          <p:nvPr>
            <p:ph type="body" idx="1"/>
          </p:nvPr>
        </p:nvSpPr>
        <p:spPr>
          <a:xfrm>
            <a:off x="822036" y="1856679"/>
            <a:ext cx="10680987" cy="3759030"/>
          </a:xfrm>
        </p:spPr>
        <p:txBody>
          <a:bodyPr>
            <a:normAutofit/>
          </a:bodyPr>
          <a:lstStyle/>
          <a:p>
            <a:pPr marL="342900" indent="-342900" algn="just">
              <a:buFont typeface="Arial" panose="020B0604020202020204" pitchFamily="34" charset="0"/>
              <a:buChar char="•"/>
            </a:pPr>
            <a:r>
              <a:rPr lang="en-US" sz="2400" dirty="0"/>
              <a:t>A conducted energy device (CED), is a less-lethal weapon designed to incapacitate combative, threatening and </a:t>
            </a:r>
            <a:r>
              <a:rPr lang="en-US" sz="2400"/>
              <a:t>non-compliant individuals allowing </a:t>
            </a:r>
            <a:r>
              <a:rPr lang="en-US" sz="2400" dirty="0"/>
              <a:t>them to be approached and handled in a safer manner. </a:t>
            </a:r>
          </a:p>
          <a:p>
            <a:pPr marL="342900" indent="-342900" algn="just">
              <a:buFont typeface="Arial" panose="020B0604020202020204" pitchFamily="34" charset="0"/>
              <a:buChar char="•"/>
            </a:pPr>
            <a:r>
              <a:rPr lang="en-US" sz="2400" dirty="0"/>
              <a:t>The CED deploys small barbed probes intended to puncture the skin and remain attached to the target. The probes are connected to the main device by thin, insulated copper wire and deliver a modulated electric current designed to disrupt voluntary control of muscles, causing "neuromuscular incapacitation or NMI." </a:t>
            </a:r>
          </a:p>
          <a:p>
            <a:pPr marL="342900" indent="-342900" algn="just">
              <a:buFont typeface="Arial" panose="020B0604020202020204" pitchFamily="34" charset="0"/>
              <a:buChar char="•"/>
            </a:pPr>
            <a:r>
              <a:rPr lang="en-US" sz="2400" dirty="0"/>
              <a:t>CEDs will not eliminate all physical confrontations with suspects and are generally not intended for use when confronting a suspect armed with a potentially lethal weapon.</a:t>
            </a:r>
          </a:p>
        </p:txBody>
      </p:sp>
    </p:spTree>
    <p:extLst>
      <p:ext uri="{BB962C8B-B14F-4D97-AF65-F5344CB8AC3E}">
        <p14:creationId xmlns:p14="http://schemas.microsoft.com/office/powerpoint/2010/main" val="2342146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7E02-02C2-FE16-21BD-549F7C09DC92}"/>
              </a:ext>
            </a:extLst>
          </p:cNvPr>
          <p:cNvSpPr>
            <a:spLocks noGrp="1"/>
          </p:cNvSpPr>
          <p:nvPr>
            <p:ph type="title"/>
          </p:nvPr>
        </p:nvSpPr>
        <p:spPr>
          <a:xfrm>
            <a:off x="1022918" y="518020"/>
            <a:ext cx="10018711" cy="976745"/>
          </a:xfrm>
        </p:spPr>
        <p:txBody>
          <a:bodyPr/>
          <a:lstStyle/>
          <a:p>
            <a:r>
              <a:rPr lang="en-US" dirty="0">
                <a:latin typeface="Arial" panose="020B0604020202020204" pitchFamily="34" charset="0"/>
                <a:cs typeface="Arial" panose="020B0604020202020204" pitchFamily="34" charset="0"/>
              </a:rPr>
              <a:t>Previous </a:t>
            </a:r>
            <a:r>
              <a:rPr lang="en-US">
                <a:latin typeface="Arial" panose="020B0604020202020204" pitchFamily="34" charset="0"/>
                <a:cs typeface="Arial" panose="020B0604020202020204" pitchFamily="34" charset="0"/>
              </a:rPr>
              <a:t>CED Model Notes</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4C0459E-0052-279A-C27A-12C46308710A}"/>
              </a:ext>
            </a:extLst>
          </p:cNvPr>
          <p:cNvSpPr>
            <a:spLocks noGrp="1"/>
          </p:cNvSpPr>
          <p:nvPr>
            <p:ph type="body" idx="1"/>
          </p:nvPr>
        </p:nvSpPr>
        <p:spPr>
          <a:xfrm>
            <a:off x="393406" y="2223083"/>
            <a:ext cx="11036934" cy="3422708"/>
          </a:xfrm>
        </p:spPr>
        <p:txBody>
          <a:bodyPr>
            <a:normAutofit/>
          </a:bodyPr>
          <a:lstStyle/>
          <a:p>
            <a:pPr lvl="1" algn="just"/>
            <a:r>
              <a:rPr lang="en-US" sz="2300" dirty="0">
                <a:solidFill>
                  <a:schemeClr val="tx1"/>
                </a:solidFill>
                <a:latin typeface="Arial" panose="020B0604020202020204" pitchFamily="34" charset="0"/>
                <a:cs typeface="Arial" panose="020B0604020202020204" pitchFamily="34" charset="0"/>
              </a:rPr>
              <a:t>The range of all prior models was a maximum of 21-25 feet. Effective ranges were generally less due to the difficulty of placing both probes. </a:t>
            </a:r>
          </a:p>
          <a:p>
            <a:pPr lvl="1" algn="just"/>
            <a:endParaRPr lang="en-US" sz="2300" dirty="0">
              <a:solidFill>
                <a:schemeClr val="tx1"/>
              </a:solidFill>
              <a:latin typeface="Arial" panose="020B0604020202020204" pitchFamily="34" charset="0"/>
              <a:cs typeface="Arial" panose="020B0604020202020204" pitchFamily="34" charset="0"/>
            </a:endParaRPr>
          </a:p>
          <a:p>
            <a:pPr lvl="1" algn="just"/>
            <a:r>
              <a:rPr lang="en-US" sz="2300" dirty="0">
                <a:solidFill>
                  <a:schemeClr val="tx1"/>
                </a:solidFill>
                <a:latin typeface="Arial" panose="020B0604020202020204" pitchFamily="34" charset="0"/>
                <a:cs typeface="Arial" panose="020B0604020202020204" pitchFamily="34" charset="0"/>
              </a:rPr>
              <a:t>HPD has utilized CEDs manufactured by AXON (formerly known as Taser International)</a:t>
            </a:r>
            <a:endParaRPr lang="en-US" sz="2300" dirty="0"/>
          </a:p>
          <a:p>
            <a:pPr marL="342900" indent="-342900" algn="just">
              <a:buFont typeface="Arial" panose="020B0604020202020204" pitchFamily="34" charset="0"/>
              <a:buChar char="•"/>
            </a:pPr>
            <a:endParaRPr lang="en-US" sz="2300" dirty="0"/>
          </a:p>
        </p:txBody>
      </p:sp>
    </p:spTree>
    <p:extLst>
      <p:ext uri="{BB962C8B-B14F-4D97-AF65-F5344CB8AC3E}">
        <p14:creationId xmlns:p14="http://schemas.microsoft.com/office/powerpoint/2010/main" val="27674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8DAE5A-2986-760B-2058-F3172F0499AD}"/>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dirty="0"/>
              <a:t>X-26 Taser</a:t>
            </a:r>
          </a:p>
        </p:txBody>
      </p:sp>
      <p:pic>
        <p:nvPicPr>
          <p:cNvPr id="8" name="Content Placeholder 7">
            <a:extLst>
              <a:ext uri="{FF2B5EF4-FFF2-40B4-BE49-F238E27FC236}">
                <a16:creationId xmlns:a16="http://schemas.microsoft.com/office/drawing/2014/main" id="{4E5971B8-6E27-760A-EFAC-2F71FBE239A1}"/>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638550" y="749295"/>
            <a:ext cx="6900699" cy="5095978"/>
          </a:xfrm>
          <a:prstGeom prst="rect">
            <a:avLst/>
          </a:prstGeom>
        </p:spPr>
      </p:pic>
      <p:cxnSp>
        <p:nvCxnSpPr>
          <p:cNvPr id="21" name="Straight Connector 20">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F788E307-4558-82A0-DF4B-470612A79B2A}"/>
              </a:ext>
            </a:extLst>
          </p:cNvPr>
          <p:cNvSpPr>
            <a:spLocks noGrp="1"/>
          </p:cNvSpPr>
          <p:nvPr>
            <p:ph sz="half" idx="2"/>
          </p:nvPr>
        </p:nvSpPr>
        <p:spPr>
          <a:xfrm>
            <a:off x="7859485" y="2198914"/>
            <a:ext cx="3690257" cy="3670180"/>
          </a:xfrm>
        </p:spPr>
        <p:txBody>
          <a:bodyPr vert="horz" lIns="0" tIns="45720" rIns="0" bIns="45720" rtlCol="0">
            <a:normAutofit/>
          </a:bodyPr>
          <a:lstStyle/>
          <a:p>
            <a:pPr marL="0" marR="0" lvl="0" indent="0" fontAlgn="auto">
              <a:spcBef>
                <a:spcPts val="1200"/>
              </a:spcBef>
              <a:spcAft>
                <a:spcPts val="200"/>
              </a:spcAft>
              <a:buSzPct val="100000"/>
              <a:buFont typeface="Calibri" panose="020F0502020204030204" pitchFamily="34" charset="0"/>
              <a:buNone/>
              <a:tabLst/>
              <a:defRPr/>
            </a:pPr>
            <a:r>
              <a:rPr lang="en-US" dirty="0"/>
              <a:t>2005 - 2013</a:t>
            </a:r>
            <a:endParaRPr kumimoji="0" lang="en-US" b="0" i="0" u="none" strike="noStrike" cap="none" spc="0" normalizeH="0" baseline="0" noProof="0" dirty="0">
              <a:ln>
                <a:noFill/>
              </a:ln>
              <a:effectLst/>
              <a:uLnTx/>
              <a:uFillTx/>
            </a:endParaRPr>
          </a:p>
          <a:p>
            <a:pPr marL="800100" marR="0" lvl="1" indent="-342900" fontAlgn="auto">
              <a:spcBef>
                <a:spcPts val="200"/>
              </a:spcBef>
              <a:spcAft>
                <a:spcPts val="400"/>
              </a:spcAft>
              <a:buSzTx/>
              <a:buFont typeface="Calibri" panose="020F0502020204030204" pitchFamily="34" charset="0"/>
              <a:buChar char="•"/>
              <a:tabLst/>
              <a:defRPr/>
            </a:pPr>
            <a:r>
              <a:rPr kumimoji="0" lang="en-US" b="0" i="0" u="none" strike="noStrike" cap="none" spc="0" normalizeH="0" baseline="0" noProof="0" dirty="0">
                <a:ln>
                  <a:noFill/>
                </a:ln>
                <a:effectLst/>
                <a:uLnTx/>
                <a:uFillTx/>
              </a:rPr>
              <a:t>Prior to 2005,  only supervisors were authorized to utilize a CED</a:t>
            </a:r>
          </a:p>
          <a:p>
            <a:pPr marL="800100" marR="0" lvl="1" indent="-342900" fontAlgn="auto">
              <a:spcBef>
                <a:spcPts val="200"/>
              </a:spcBef>
              <a:spcAft>
                <a:spcPts val="400"/>
              </a:spcAft>
              <a:buSzTx/>
              <a:buFont typeface="Calibri" panose="020F0502020204030204" pitchFamily="34" charset="0"/>
              <a:buChar char="•"/>
              <a:tabLst/>
              <a:defRPr/>
            </a:pPr>
            <a:r>
              <a:rPr kumimoji="0" lang="en-US" b="0" i="0" u="none" strike="noStrike" cap="none" spc="0" normalizeH="0" baseline="0" noProof="0" dirty="0">
                <a:ln>
                  <a:noFill/>
                </a:ln>
                <a:effectLst/>
                <a:uLnTx/>
                <a:uFillTx/>
              </a:rPr>
              <a:t>The device had a single cartridge with the ability to carry a second attached to the battery</a:t>
            </a:r>
          </a:p>
          <a:p>
            <a:pPr marL="800100" marR="0" lvl="1" indent="-342900" fontAlgn="auto">
              <a:spcBef>
                <a:spcPts val="200"/>
              </a:spcBef>
              <a:spcAft>
                <a:spcPts val="400"/>
              </a:spcAft>
              <a:buSzTx/>
              <a:buFont typeface="Calibri" panose="020F0502020204030204" pitchFamily="34" charset="0"/>
              <a:buChar char="•"/>
              <a:tabLst/>
              <a:defRPr/>
            </a:pPr>
            <a:r>
              <a:rPr lang="en-US" dirty="0"/>
              <a:t>Maximum range of 21 feet</a:t>
            </a:r>
          </a:p>
          <a:p>
            <a:pPr marL="457200" marR="0" lvl="1" indent="0" fontAlgn="auto">
              <a:spcBef>
                <a:spcPts val="200"/>
              </a:spcBef>
              <a:spcAft>
                <a:spcPts val="400"/>
              </a:spcAft>
              <a:buSzTx/>
              <a:buNone/>
              <a:tabLst/>
              <a:defRPr/>
            </a:pPr>
            <a:endParaRPr lang="en-US" dirty="0"/>
          </a:p>
        </p:txBody>
      </p:sp>
      <p:sp>
        <p:nvSpPr>
          <p:cNvPr id="23" name="Rectangle 22">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2202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8A6A1-1ED3-9EAF-2401-9260AD8A5962}"/>
              </a:ext>
            </a:extLst>
          </p:cNvPr>
          <p:cNvSpPr>
            <a:spLocks noGrp="1"/>
          </p:cNvSpPr>
          <p:nvPr>
            <p:ph type="title"/>
          </p:nvPr>
        </p:nvSpPr>
        <p:spPr/>
        <p:txBody>
          <a:bodyPr/>
          <a:lstStyle/>
          <a:p>
            <a:r>
              <a:rPr lang="en-US" dirty="0"/>
              <a:t>X-2 Taser</a:t>
            </a:r>
          </a:p>
        </p:txBody>
      </p:sp>
      <p:pic>
        <p:nvPicPr>
          <p:cNvPr id="6" name="Content Placeholder 5" descr="A picture containing weapon, indoor, items&#10;&#10;Description automatically generated">
            <a:extLst>
              <a:ext uri="{FF2B5EF4-FFF2-40B4-BE49-F238E27FC236}">
                <a16:creationId xmlns:a16="http://schemas.microsoft.com/office/drawing/2014/main" id="{3272F6F9-827B-4903-CFD6-318AB7EEE97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97086" y="1846263"/>
            <a:ext cx="4738465" cy="4022725"/>
          </a:xfrm>
        </p:spPr>
      </p:pic>
      <p:sp>
        <p:nvSpPr>
          <p:cNvPr id="4" name="Content Placeholder 3">
            <a:extLst>
              <a:ext uri="{FF2B5EF4-FFF2-40B4-BE49-F238E27FC236}">
                <a16:creationId xmlns:a16="http://schemas.microsoft.com/office/drawing/2014/main" id="{4146C0A1-6E12-D153-F3DE-EEC191911046}"/>
              </a:ext>
            </a:extLst>
          </p:cNvPr>
          <p:cNvSpPr>
            <a:spLocks noGrp="1"/>
          </p:cNvSpPr>
          <p:nvPr>
            <p:ph sz="half" idx="2"/>
          </p:nvPr>
        </p:nvSpPr>
        <p:spPr/>
        <p:txBody>
          <a:bodyPr>
            <a:normAutofit/>
          </a:bodyPr>
          <a:lstStyle/>
          <a:p>
            <a:r>
              <a:rPr lang="en-US" dirty="0">
                <a:latin typeface="Arial" panose="020B0604020202020204" pitchFamily="34" charset="0"/>
                <a:cs typeface="Arial" panose="020B0604020202020204" pitchFamily="34" charset="0"/>
              </a:rPr>
              <a:t>The X2 was first </a:t>
            </a:r>
            <a:r>
              <a:rPr lang="en-US" dirty="0">
                <a:solidFill>
                  <a:schemeClr val="tx1"/>
                </a:solidFill>
                <a:latin typeface="Arial" panose="020B0604020202020204" pitchFamily="34" charset="0"/>
                <a:cs typeface="Arial" panose="020B0604020202020204" pitchFamily="34" charset="0"/>
              </a:rPr>
              <a:t>issued in 2013.</a:t>
            </a:r>
          </a:p>
          <a:p>
            <a:pPr marL="800100" lvl="1"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Approximately 3,431 are currently issued.</a:t>
            </a:r>
          </a:p>
          <a:p>
            <a:pPr marL="800100" lvl="1"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The device had two cartridges loaded into separate bays allowing a second shot without reloading.</a:t>
            </a:r>
          </a:p>
          <a:p>
            <a:pPr marL="800100" lvl="1"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All warranties on the issued devices and equipment have now expired and the device is at end of life</a:t>
            </a:r>
          </a:p>
          <a:p>
            <a:pPr marL="800100" lvl="1"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26597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DEDBE-8042-DC91-9956-23B8D0F36B6B}"/>
              </a:ext>
            </a:extLst>
          </p:cNvPr>
          <p:cNvSpPr>
            <a:spLocks noGrp="1"/>
          </p:cNvSpPr>
          <p:nvPr>
            <p:ph type="title"/>
          </p:nvPr>
        </p:nvSpPr>
        <p:spPr/>
        <p:txBody>
          <a:bodyPr/>
          <a:lstStyle/>
          <a:p>
            <a:r>
              <a:rPr lang="en-US" dirty="0"/>
              <a:t>Taser 7</a:t>
            </a:r>
          </a:p>
        </p:txBody>
      </p:sp>
      <p:pic>
        <p:nvPicPr>
          <p:cNvPr id="8" name="Content Placeholder 7" descr="A picture containing indoor, items, arranged&#10;&#10;Description automatically generated">
            <a:extLst>
              <a:ext uri="{FF2B5EF4-FFF2-40B4-BE49-F238E27FC236}">
                <a16:creationId xmlns:a16="http://schemas.microsoft.com/office/drawing/2014/main" id="{04E1D253-D1BD-E265-43D2-B2DB59A22D5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49851" y="2582863"/>
            <a:ext cx="4832935" cy="3378200"/>
          </a:xfrm>
        </p:spPr>
      </p:pic>
      <p:sp>
        <p:nvSpPr>
          <p:cNvPr id="6" name="Content Placeholder 5">
            <a:extLst>
              <a:ext uri="{FF2B5EF4-FFF2-40B4-BE49-F238E27FC236}">
                <a16:creationId xmlns:a16="http://schemas.microsoft.com/office/drawing/2014/main" id="{A3EB3CBD-C02D-B426-D136-56830FBB9323}"/>
              </a:ext>
            </a:extLst>
          </p:cNvPr>
          <p:cNvSpPr>
            <a:spLocks noGrp="1"/>
          </p:cNvSpPr>
          <p:nvPr>
            <p:ph sz="quarter" idx="4"/>
          </p:nvPr>
        </p:nvSpPr>
        <p:spPr>
          <a:xfrm>
            <a:off x="6217920" y="1737359"/>
            <a:ext cx="4937760" cy="4487949"/>
          </a:xfrm>
        </p:spPr>
        <p:txBody>
          <a:bodyPr>
            <a:normAutofit/>
          </a:bodyPr>
          <a:lstStyle/>
          <a:p>
            <a:pPr marL="0" marR="0" lvl="0" indent="0" algn="just"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2019 the T7 was tested and began to replace the X2. </a:t>
            </a:r>
          </a:p>
          <a:p>
            <a:pPr marL="800100" marR="0" lvl="1" indent="-342900" algn="just" defTabSz="914400" rtl="0" eaLnBrk="1" fontAlgn="auto" latinLnBrk="0" hangingPunct="1">
              <a:lnSpc>
                <a:spcPct val="90000"/>
              </a:lnSpc>
              <a:spcBef>
                <a:spcPts val="200"/>
              </a:spcBef>
              <a:spcAft>
                <a:spcPts val="400"/>
              </a:spcAft>
              <a:buClr>
                <a:srgbClr val="E48312"/>
              </a:buClr>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Approximately 1,330</a:t>
            </a:r>
            <a:r>
              <a:rPr kumimoji="0" lang="en-US"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have been issued to date. </a:t>
            </a:r>
          </a:p>
          <a:p>
            <a:pPr marL="800100" marR="0" lvl="1" indent="-342900" algn="just" defTabSz="914400" rtl="0" eaLnBrk="1" fontAlgn="auto" latinLnBrk="0" hangingPunct="1">
              <a:lnSpc>
                <a:spcPct val="90000"/>
              </a:lnSpc>
              <a:spcBef>
                <a:spcPts val="200"/>
              </a:spcBef>
              <a:spcAft>
                <a:spcPts val="400"/>
              </a:spcAft>
              <a:buClr>
                <a:srgbClr val="E48312"/>
              </a:buClr>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T7 had multiple improvements including a more accurate probe design and the ability to utilize probes (up to 3) from either cartridge if any probes missed when fired.</a:t>
            </a:r>
          </a:p>
          <a:p>
            <a:pPr marL="800100" marR="0" lvl="1" indent="-342900" algn="just" defTabSz="914400" rtl="0" eaLnBrk="1" fontAlgn="auto" latinLnBrk="0" hangingPunct="1">
              <a:lnSpc>
                <a:spcPct val="90000"/>
              </a:lnSpc>
              <a:spcBef>
                <a:spcPts val="200"/>
              </a:spcBef>
              <a:spcAft>
                <a:spcPts val="400"/>
              </a:spcAft>
              <a:buClr>
                <a:srgbClr val="E48312"/>
              </a:buClr>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Introduced rechargeable batteries and a networked system for downloads and software updates.</a:t>
            </a:r>
          </a:p>
          <a:p>
            <a:pPr marL="800100" marR="0" lvl="1" indent="-342900" algn="just" defTabSz="914400" rtl="0" eaLnBrk="1" fontAlgn="auto" latinLnBrk="0" hangingPunct="1">
              <a:lnSpc>
                <a:spcPct val="90000"/>
              </a:lnSpc>
              <a:spcBef>
                <a:spcPts val="200"/>
              </a:spcBef>
              <a:spcAft>
                <a:spcPts val="400"/>
              </a:spcAft>
              <a:buClr>
                <a:srgbClr val="E48312"/>
              </a:buClr>
              <a:buSzTx/>
              <a:buFont typeface="Arial" panose="020B0604020202020204" pitchFamily="34" charset="0"/>
              <a:buChar char="•"/>
              <a:tabLst/>
              <a:defRPr/>
            </a:pPr>
            <a:r>
              <a:rPr lang="en-US" dirty="0">
                <a:solidFill>
                  <a:srgbClr val="000000"/>
                </a:solidFill>
                <a:latin typeface="Arial" panose="020B0604020202020204" pitchFamily="34" charset="0"/>
                <a:cs typeface="Arial" panose="020B0604020202020204" pitchFamily="34" charset="0"/>
              </a:rPr>
              <a:t>The T7 had two types of cartridge, both a near and longer range.</a:t>
            </a: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en-US" dirty="0"/>
          </a:p>
        </p:txBody>
      </p:sp>
    </p:spTree>
    <p:extLst>
      <p:ext uri="{BB962C8B-B14F-4D97-AF65-F5344CB8AC3E}">
        <p14:creationId xmlns:p14="http://schemas.microsoft.com/office/powerpoint/2010/main" val="1484562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662759" y="674055"/>
            <a:ext cx="6350438" cy="799420"/>
          </a:xfrm>
          <a:prstGeom prst="rect">
            <a:avLst/>
          </a:prstGeom>
        </p:spPr>
        <p:txBody>
          <a:bodyPr vert="horz" lIns="91355" tIns="45678" rIns="91355" bIns="45678" rtlCol="0" anchor="ctr">
            <a:normAutofit/>
          </a:bodyPr>
          <a:lstStyle>
            <a:lvl1pPr algn="l" defTabSz="914400" rtl="0" eaLnBrk="1" latinLnBrk="0" hangingPunct="1">
              <a:lnSpc>
                <a:spcPct val="90000"/>
              </a:lnSpc>
              <a:spcBef>
                <a:spcPct val="0"/>
              </a:spcBef>
              <a:buNone/>
              <a:defRPr sz="3600" b="1" i="0" kern="1200">
                <a:solidFill>
                  <a:schemeClr val="bg1"/>
                </a:solidFill>
                <a:latin typeface="Arial Black" charset="0"/>
                <a:ea typeface="Arial Black" charset="0"/>
                <a:cs typeface="Arial Black"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0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Taser 10 COMPONENTS</a:t>
            </a:r>
            <a:endParaRPr kumimoji="0" lang="en-US" altLang="en-US" sz="4000" b="1" i="0" u="none" strike="noStrike" kern="1200" cap="none" spc="0" normalizeH="0" baseline="3000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6" name="Picture 5">
            <a:extLst>
              <a:ext uri="{FF2B5EF4-FFF2-40B4-BE49-F238E27FC236}">
                <a16:creationId xmlns:a16="http://schemas.microsoft.com/office/drawing/2014/main" id="{139DB776-8CF4-3BA8-AD4F-8B9E9823AA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9488" y="2082696"/>
            <a:ext cx="4442707" cy="2499022"/>
          </a:xfrm>
          <a:prstGeom prst="rect">
            <a:avLst/>
          </a:prstGeom>
        </p:spPr>
      </p:pic>
      <p:sp>
        <p:nvSpPr>
          <p:cNvPr id="8" name="TextBox 7">
            <a:extLst>
              <a:ext uri="{FF2B5EF4-FFF2-40B4-BE49-F238E27FC236}">
                <a16:creationId xmlns:a16="http://schemas.microsoft.com/office/drawing/2014/main" id="{A6369637-1152-4A07-80AA-31E78C3D6F6B}"/>
              </a:ext>
            </a:extLst>
          </p:cNvPr>
          <p:cNvSpPr txBox="1"/>
          <p:nvPr/>
        </p:nvSpPr>
        <p:spPr>
          <a:xfrm>
            <a:off x="8265221" y="5023921"/>
            <a:ext cx="3027278"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Standard Duty Magazine</a:t>
            </a:r>
          </a:p>
        </p:txBody>
      </p:sp>
      <p:sp>
        <p:nvSpPr>
          <p:cNvPr id="10" name="TextBox 9">
            <a:extLst>
              <a:ext uri="{FF2B5EF4-FFF2-40B4-BE49-F238E27FC236}">
                <a16:creationId xmlns:a16="http://schemas.microsoft.com/office/drawing/2014/main" id="{539CD758-1829-EC4B-2EF8-B04273BA2C08}"/>
              </a:ext>
            </a:extLst>
          </p:cNvPr>
          <p:cNvSpPr txBox="1"/>
          <p:nvPr/>
        </p:nvSpPr>
        <p:spPr>
          <a:xfrm>
            <a:off x="4025751" y="5023921"/>
            <a:ext cx="3719742"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TASER 10 Energy Weapon</a:t>
            </a:r>
          </a:p>
        </p:txBody>
      </p:sp>
      <p:pic>
        <p:nvPicPr>
          <p:cNvPr id="11" name="Picture 10">
            <a:extLst>
              <a:ext uri="{FF2B5EF4-FFF2-40B4-BE49-F238E27FC236}">
                <a16:creationId xmlns:a16="http://schemas.microsoft.com/office/drawing/2014/main" id="{B781A7AF-5103-225A-2891-1AC59C0CB5D8}"/>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a:off x="11598812" y="6310312"/>
            <a:ext cx="410766" cy="365125"/>
          </a:xfrm>
          <a:prstGeom prst="rect">
            <a:avLst/>
          </a:prstGeom>
        </p:spPr>
      </p:pic>
      <p:sp>
        <p:nvSpPr>
          <p:cNvPr id="9" name="TextBox 8">
            <a:extLst>
              <a:ext uri="{FF2B5EF4-FFF2-40B4-BE49-F238E27FC236}">
                <a16:creationId xmlns:a16="http://schemas.microsoft.com/office/drawing/2014/main" id="{B75C164E-D898-E190-1B66-F2C15299DE50}"/>
              </a:ext>
            </a:extLst>
          </p:cNvPr>
          <p:cNvSpPr txBox="1"/>
          <p:nvPr/>
        </p:nvSpPr>
        <p:spPr>
          <a:xfrm>
            <a:off x="333576" y="5005729"/>
            <a:ext cx="3366607"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Cartridge(s)</a:t>
            </a:r>
          </a:p>
        </p:txBody>
      </p:sp>
      <p:grpSp>
        <p:nvGrpSpPr>
          <p:cNvPr id="3" name="Group 2">
            <a:extLst>
              <a:ext uri="{FF2B5EF4-FFF2-40B4-BE49-F238E27FC236}">
                <a16:creationId xmlns:a16="http://schemas.microsoft.com/office/drawing/2014/main" id="{C7FD2562-ADDF-8B1C-84B7-ABF117E2A925}"/>
              </a:ext>
            </a:extLst>
          </p:cNvPr>
          <p:cNvGrpSpPr/>
          <p:nvPr/>
        </p:nvGrpSpPr>
        <p:grpSpPr>
          <a:xfrm>
            <a:off x="163970" y="2155336"/>
            <a:ext cx="3626205" cy="2622682"/>
            <a:chOff x="76047" y="2135797"/>
            <a:chExt cx="3909512" cy="2827836"/>
          </a:xfrm>
          <a:noFill/>
        </p:grpSpPr>
        <p:pic>
          <p:nvPicPr>
            <p:cNvPr id="13" name="Picture 12">
              <a:extLst>
                <a:ext uri="{FF2B5EF4-FFF2-40B4-BE49-F238E27FC236}">
                  <a16:creationId xmlns:a16="http://schemas.microsoft.com/office/drawing/2014/main" id="{8839BC67-945A-9AC3-4855-3625825EBCC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6047" y="2135797"/>
              <a:ext cx="3625882" cy="2266176"/>
            </a:xfrm>
            <a:prstGeom prst="rect">
              <a:avLst/>
            </a:prstGeom>
            <a:grpFill/>
          </p:spPr>
        </p:pic>
        <p:pic>
          <p:nvPicPr>
            <p:cNvPr id="14" name="Picture 13">
              <a:extLst>
                <a:ext uri="{FF2B5EF4-FFF2-40B4-BE49-F238E27FC236}">
                  <a16:creationId xmlns:a16="http://schemas.microsoft.com/office/drawing/2014/main" id="{49F80D9C-AAA0-B279-1920-81C9D309073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0889" y="2416627"/>
              <a:ext cx="3625882" cy="2266176"/>
            </a:xfrm>
            <a:prstGeom prst="rect">
              <a:avLst/>
            </a:prstGeom>
            <a:grpFill/>
          </p:spPr>
        </p:pic>
        <p:pic>
          <p:nvPicPr>
            <p:cNvPr id="15" name="Picture 14">
              <a:extLst>
                <a:ext uri="{FF2B5EF4-FFF2-40B4-BE49-F238E27FC236}">
                  <a16:creationId xmlns:a16="http://schemas.microsoft.com/office/drawing/2014/main" id="{D8CBA37D-B6B2-ABE0-FD1A-C85C72E6759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59677" y="2697457"/>
              <a:ext cx="3625882" cy="2266176"/>
            </a:xfrm>
            <a:prstGeom prst="rect">
              <a:avLst/>
            </a:prstGeom>
            <a:grpFill/>
          </p:spPr>
        </p:pic>
      </p:grpSp>
      <p:pic>
        <p:nvPicPr>
          <p:cNvPr id="4" name="Picture 11" descr="A picture containing light&#10;&#10;Description automatically generated">
            <a:extLst>
              <a:ext uri="{FF2B5EF4-FFF2-40B4-BE49-F238E27FC236}">
                <a16:creationId xmlns:a16="http://schemas.microsoft.com/office/drawing/2014/main" id="{07554AE1-7902-E297-5F66-D37C6F5629C5}"/>
              </a:ext>
            </a:extLst>
          </p:cNvPr>
          <p:cNvPicPr>
            <a:picLocks noChangeAspect="1"/>
          </p:cNvPicPr>
          <p:nvPr/>
        </p:nvPicPr>
        <p:blipFill>
          <a:blip r:embed="rId7"/>
          <a:stretch>
            <a:fillRect/>
          </a:stretch>
        </p:blipFill>
        <p:spPr>
          <a:xfrm>
            <a:off x="3823855" y="2119955"/>
            <a:ext cx="4122357" cy="2618088"/>
          </a:xfrm>
          <a:prstGeom prst="rect">
            <a:avLst/>
          </a:prstGeom>
        </p:spPr>
      </p:pic>
      <p:sp>
        <p:nvSpPr>
          <p:cNvPr id="2" name="Footer Placeholder 5">
            <a:extLst>
              <a:ext uri="{FF2B5EF4-FFF2-40B4-BE49-F238E27FC236}">
                <a16:creationId xmlns:a16="http://schemas.microsoft.com/office/drawing/2014/main" id="{8375D08B-4B20-AE74-A9F7-ECEF4EC4E718}"/>
              </a:ext>
            </a:extLst>
          </p:cNvPr>
          <p:cNvSpPr>
            <a:spLocks noGrp="1"/>
          </p:cNvSpPr>
          <p:nvPr>
            <p:ph type="ftr" sz="quarter" idx="11"/>
          </p:nvPr>
        </p:nvSpPr>
        <p:spPr>
          <a:xfrm>
            <a:off x="4038600" y="6492875"/>
            <a:ext cx="41148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VERSION 23 | ©2023 Axon Enterprise, Inc.</a:t>
            </a:r>
          </a:p>
        </p:txBody>
      </p:sp>
      <p:sp>
        <p:nvSpPr>
          <p:cNvPr id="7" name="TextBox 6">
            <a:extLst>
              <a:ext uri="{FF2B5EF4-FFF2-40B4-BE49-F238E27FC236}">
                <a16:creationId xmlns:a16="http://schemas.microsoft.com/office/drawing/2014/main" id="{F884477A-99F8-D82E-4F65-5EAD735991EA}"/>
              </a:ext>
            </a:extLst>
          </p:cNvPr>
          <p:cNvSpPr txBox="1"/>
          <p:nvPr/>
        </p:nvSpPr>
        <p:spPr>
          <a:xfrm>
            <a:off x="427046" y="6168262"/>
            <a:ext cx="324367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Slide obtained from manufacturer materials.</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30477117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F8589-3C99-7745-1C3F-D6F1E3A0F855}"/>
              </a:ext>
            </a:extLst>
          </p:cNvPr>
          <p:cNvSpPr>
            <a:spLocks noGrp="1"/>
          </p:cNvSpPr>
          <p:nvPr>
            <p:ph type="title"/>
          </p:nvPr>
        </p:nvSpPr>
        <p:spPr>
          <a:xfrm>
            <a:off x="821581" y="518020"/>
            <a:ext cx="10018711" cy="1000387"/>
          </a:xfrm>
        </p:spPr>
        <p:txBody>
          <a:bodyPr>
            <a:normAutofit/>
          </a:bodyPr>
          <a:lstStyle/>
          <a:p>
            <a:r>
              <a:rPr lang="en-US" sz="4000" b="1" dirty="0">
                <a:latin typeface="Arial" panose="020B0604020202020204" pitchFamily="34" charset="0"/>
                <a:cs typeface="Arial" panose="020B0604020202020204" pitchFamily="34" charset="0"/>
              </a:rPr>
              <a:t>T10 Features</a:t>
            </a:r>
          </a:p>
        </p:txBody>
      </p:sp>
      <p:sp>
        <p:nvSpPr>
          <p:cNvPr id="3" name="Text Placeholder 2">
            <a:extLst>
              <a:ext uri="{FF2B5EF4-FFF2-40B4-BE49-F238E27FC236}">
                <a16:creationId xmlns:a16="http://schemas.microsoft.com/office/drawing/2014/main" id="{51B33750-6142-2569-D8EC-11849CCCF31F}"/>
              </a:ext>
            </a:extLst>
          </p:cNvPr>
          <p:cNvSpPr>
            <a:spLocks noGrp="1"/>
          </p:cNvSpPr>
          <p:nvPr>
            <p:ph type="body" idx="1"/>
          </p:nvPr>
        </p:nvSpPr>
        <p:spPr>
          <a:xfrm>
            <a:off x="1072914" y="1754372"/>
            <a:ext cx="10059374" cy="4256091"/>
          </a:xfrm>
        </p:spPr>
        <p:txBody>
          <a:bodyPr>
            <a:normAutofit/>
          </a:bodyPr>
          <a:lstStyle/>
          <a:p>
            <a:pPr marL="342900" indent="-342900" algn="just">
              <a:buFont typeface="Arial" panose="020B0604020202020204" pitchFamily="34" charset="0"/>
              <a:buChar char="•"/>
            </a:pPr>
            <a:r>
              <a:rPr lang="en-US" dirty="0">
                <a:latin typeface="Arial" panose="020B0604020202020204" pitchFamily="34" charset="0"/>
                <a:cs typeface="Arial" panose="020B0604020202020204" pitchFamily="34" charset="0"/>
              </a:rPr>
              <a:t>Capable of deploying up to 10 individually targeted probes from a detachable magazine.</a:t>
            </a:r>
          </a:p>
          <a:p>
            <a:pPr marL="800100" lvl="1" indent="-342900" algn="jus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Each activation will deploy one probe, so a minimum of two are required.</a:t>
            </a:r>
          </a:p>
          <a:p>
            <a:pPr marL="800100" lvl="1" indent="-342900" algn="jus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Allows the officer to create the proper probe spread to achieve NMI</a:t>
            </a:r>
          </a:p>
          <a:p>
            <a:pPr marL="800100" lvl="1" indent="-342900" algn="jus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 total amount of electricity received does not increase with more probes deployed.</a:t>
            </a:r>
          </a:p>
          <a:p>
            <a:pPr marL="800100" lvl="1" indent="-342900" algn="jus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 device will continue to test any connected probes in an attempt to achieve the best connection possible.</a:t>
            </a: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dirty="0">
                <a:latin typeface="Arial" panose="020B0604020202020204" pitchFamily="34" charset="0"/>
                <a:cs typeface="Arial" panose="020B0604020202020204" pitchFamily="34" charset="0"/>
              </a:rPr>
              <a:t>Maximum range is increased to 45 feet. (Effective recommended range of 40 feet.)</a:t>
            </a:r>
          </a:p>
          <a:p>
            <a:pPr marL="342900" indent="-342900" algn="jus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Probes are redesigned with an impact absorber to</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reduce the risk of over-penetrating skin.</a:t>
            </a: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Retains the same battery, recharging station, and network attached system installed with the T7</a:t>
            </a:r>
            <a:r>
              <a:rPr lang="en-US" sz="1600" dirty="0">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30336705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xon Template 1c" id="{F7DB461B-DD38-E04E-92A1-31D1B1CB6254}" vid="{7D3B1FF7-C0BF-AE48-B118-2ACA27F17923}"/>
    </a:ext>
  </a:extLst>
</a:theme>
</file>

<file path=ppt/theme/theme3.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929E6CEB0F074FAA2ADFCC3F1233F1" ma:contentTypeVersion="13" ma:contentTypeDescription="Create a new document." ma:contentTypeScope="" ma:versionID="881e02dd56e132549e08734a0edfa6d7">
  <xsd:schema xmlns:xsd="http://www.w3.org/2001/XMLSchema" xmlns:xs="http://www.w3.org/2001/XMLSchema" xmlns:p="http://schemas.microsoft.com/office/2006/metadata/properties" xmlns:ns3="73568a69-81b3-4095-8cab-fb62f90fd4f5" xmlns:ns4="f6c3a374-bee2-4e79-a5d3-4abe583283c0" targetNamespace="http://schemas.microsoft.com/office/2006/metadata/properties" ma:root="true" ma:fieldsID="26ce74a6b8d865da5d251513f19de02c" ns3:_="" ns4:_="">
    <xsd:import namespace="73568a69-81b3-4095-8cab-fb62f90fd4f5"/>
    <xsd:import namespace="f6c3a374-bee2-4e79-a5d3-4abe583283c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LengthInSeconds" minOccurs="0"/>
                <xsd:element ref="ns3:MediaServiceDateTaken" minOccurs="0"/>
                <xsd:element ref="ns3:MediaServiceGenerationTime" minOccurs="0"/>
                <xsd:element ref="ns3:MediaServiceEventHashCode" minOccurs="0"/>
                <xsd:element ref="ns3:MediaServiceOCR" minOccurs="0"/>
                <xsd:element ref="ns3:MediaServiceLocation"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568a69-81b3-4095-8cab-fb62f90fd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c3a374-bee2-4e79-a5d3-4abe583283c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3568a69-81b3-4095-8cab-fb62f90fd4f5" xsi:nil="true"/>
  </documentManagement>
</p:properties>
</file>

<file path=customXml/itemProps1.xml><?xml version="1.0" encoding="utf-8"?>
<ds:datastoreItem xmlns:ds="http://schemas.openxmlformats.org/officeDocument/2006/customXml" ds:itemID="{516EA705-0FBE-44C3-99DA-67D28A687F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568a69-81b3-4095-8cab-fb62f90fd4f5"/>
    <ds:schemaRef ds:uri="f6c3a374-bee2-4e79-a5d3-4abe583283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37CBDB-78A4-4D14-B811-0BFBCC461D78}">
  <ds:schemaRefs>
    <ds:schemaRef ds:uri="http://schemas.microsoft.com/sharepoint/v3/contenttype/forms"/>
  </ds:schemaRefs>
</ds:datastoreItem>
</file>

<file path=customXml/itemProps3.xml><?xml version="1.0" encoding="utf-8"?>
<ds:datastoreItem xmlns:ds="http://schemas.openxmlformats.org/officeDocument/2006/customXml" ds:itemID="{C984AAF2-1012-4431-A2B3-41815F3BF5EE}">
  <ds:schemaRefs>
    <ds:schemaRef ds:uri="http://schemas.microsoft.com/office/2006/documentManagement/types"/>
    <ds:schemaRef ds:uri="http://schemas.microsoft.com/office/infopath/2007/PartnerControls"/>
    <ds:schemaRef ds:uri="f6c3a374-bee2-4e79-a5d3-4abe583283c0"/>
    <ds:schemaRef ds:uri="http://purl.org/dc/elements/1.1/"/>
    <ds:schemaRef ds:uri="http://schemas.microsoft.com/office/2006/metadata/properties"/>
    <ds:schemaRef ds:uri="http://purl.org/dc/terms/"/>
    <ds:schemaRef ds:uri="http://schemas.openxmlformats.org/package/2006/metadata/core-properties"/>
    <ds:schemaRef ds:uri="73568a69-81b3-4095-8cab-fb62f90fd4f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TM02900769[[fn=Retrospect]]</Template>
  <TotalTime>331</TotalTime>
  <Words>722</Words>
  <Application>Microsoft Office PowerPoint</Application>
  <PresentationFormat>Widescreen</PresentationFormat>
  <Paragraphs>73</Paragraphs>
  <Slides>12</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Arial</vt:lpstr>
      <vt:lpstr>Arial Black</vt:lpstr>
      <vt:lpstr>BentonSans Regular</vt:lpstr>
      <vt:lpstr>Calibri</vt:lpstr>
      <vt:lpstr>Calibri Light</vt:lpstr>
      <vt:lpstr>Geometria</vt:lpstr>
      <vt:lpstr>Geometria Medium</vt:lpstr>
      <vt:lpstr>Helvetica</vt:lpstr>
      <vt:lpstr>Retrospect</vt:lpstr>
      <vt:lpstr>3_Office Theme</vt:lpstr>
      <vt:lpstr>1_Retrospect</vt:lpstr>
      <vt:lpstr>CED Equipment Update  Presented by: Executive Assistant Police Chief Larry Satterwhite        Police Administrator, Frank Rodriguez   JUNE 14, 2023</vt:lpstr>
      <vt:lpstr>Objectives</vt:lpstr>
      <vt:lpstr>What is a Conducted Energy Device</vt:lpstr>
      <vt:lpstr>Previous CED Model Notes</vt:lpstr>
      <vt:lpstr>X-26 Taser</vt:lpstr>
      <vt:lpstr>X-2 Taser</vt:lpstr>
      <vt:lpstr>Taser 7</vt:lpstr>
      <vt:lpstr>PowerPoint Presentation</vt:lpstr>
      <vt:lpstr>T10 Features</vt:lpstr>
      <vt:lpstr>T10 Features Continued</vt:lpstr>
      <vt:lpstr>PowerPoint Presentation</vt:lpstr>
      <vt:lpstr>Upcoming Council Request: CED Contract</vt:lpstr>
    </vt:vector>
  </TitlesOfParts>
  <Company>Houston Police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Taser 10 Contract</dc:title>
  <dc:creator>Holloway, Darrel</dc:creator>
  <cp:lastModifiedBy>ODat, Sonja D.</cp:lastModifiedBy>
  <cp:revision>33</cp:revision>
  <dcterms:created xsi:type="dcterms:W3CDTF">2023-06-09T14:04:52Z</dcterms:created>
  <dcterms:modified xsi:type="dcterms:W3CDTF">2023-06-15T16:48:09Z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0x010100D5929E6CEB0F074FAA2ADFCC3F1233F1</vt:lpwstr>
  </property>
</Properties>
</file>