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9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at, Sonja D." userId="f6a5c359-5b48-42f4-810d-cb7f07a52a65" providerId="ADAL" clId="{84496E94-F240-4819-B7DC-1CD4F4CB40E5}"/>
    <pc:docChg chg="modSld">
      <pc:chgData name="ODat, Sonja D." userId="f6a5c359-5b48-42f4-810d-cb7f07a52a65" providerId="ADAL" clId="{84496E94-F240-4819-B7DC-1CD4F4CB40E5}" dt="2023-07-14T20:56:04.670" v="2" actId="207"/>
      <pc:docMkLst>
        <pc:docMk/>
      </pc:docMkLst>
      <pc:sldChg chg="modSp mod">
        <pc:chgData name="ODat, Sonja D." userId="f6a5c359-5b48-42f4-810d-cb7f07a52a65" providerId="ADAL" clId="{84496E94-F240-4819-B7DC-1CD4F4CB40E5}" dt="2023-07-14T20:56:04.670" v="2" actId="207"/>
        <pc:sldMkLst>
          <pc:docMk/>
          <pc:sldMk cId="3002439393" sldId="256"/>
        </pc:sldMkLst>
        <pc:spChg chg="mod">
          <ac:chgData name="ODat, Sonja D." userId="f6a5c359-5b48-42f4-810d-cb7f07a52a65" providerId="ADAL" clId="{84496E94-F240-4819-B7DC-1CD4F4CB40E5}" dt="2023-07-14T20:56:04.670" v="2" actId="207"/>
          <ac:spMkLst>
            <pc:docMk/>
            <pc:sldMk cId="3002439393" sldId="256"/>
            <ac:spMk id="8" creationId="{2404E61F-2C6F-0BE8-7C2C-48175D0CCA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A6804-C55A-0160-BA0C-0E4D55D99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96AD7-36FF-99CD-2364-442131AC5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F6DBB-EC9B-D20E-8C2B-83968634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E3581-9FB5-2157-1C0E-345E227A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0A1BA-39F9-B5C8-608F-618A946F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6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ACF8-B3CE-B3AB-1E98-8A62D4C6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06EBA-76E3-8A9D-3C6F-8900269CD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D84E3-BB57-BE44-9DE7-635F0B5C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7A258-DE2C-EC7D-9680-785F0CF9E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33345-2473-8354-94A4-219A0814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DAA64D-F93A-38E1-C2D2-61B7AB09A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29C0F-6EE1-8C6C-976E-EF3091632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CAD0F-1CE3-2448-FBEF-DA524E249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784B-ABCC-1DD3-CB18-10E79C1E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23180-5A60-8F5C-9BE1-D19D9855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2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99D27-E6A4-0E05-41EA-765A288B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D9C0C-8508-9743-0057-2A6DE151D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0DC61-9447-F58B-1BA7-75FEB5AB0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08F2F-9EA3-67B5-E3DA-96731D8ED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3DD7-834A-0C32-2CF5-6206B1E0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1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28E5-F3C3-DD5A-385D-94FDC99DE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233F0-F6B0-6E62-868E-AC578D880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58844-A59C-D0D3-DBDB-EB0CC97B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D507E-D6EE-1ED7-0DFD-30ED5741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D393A-792D-0F0C-714A-6D1F382A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1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76DE-12B9-C2A2-7B8C-D9F92F6F6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ED10-1681-627A-8799-D76F68F926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2CC2B-0A9C-7FE6-D011-F940654F2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03AB2-2304-CB49-2B70-DA63718D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47C53-B2A2-071A-0941-11FB3DC1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2A71C-A3A3-5788-317D-2C0BB597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2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7566-8A12-FA80-5E87-A1F488CD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EEA33-9245-7E80-2240-9103BC85E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96D7-36F6-CE10-AE66-545ADC92D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B426D-1859-7512-D547-F21232FC9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95155-A4CE-16F0-A520-A65B835EE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8F9AE-0C90-1B2A-BCA0-38EF6B5E6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F7C150-088F-C2C0-3A77-4B6FA17A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F07DF8-0F9F-9959-5016-7CB9671FD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0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1F84-5274-7F45-DD71-CA7638F6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914DE1-E67A-2816-7B19-C758F4D8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3E18F-23F6-72C5-C2D8-77607CE32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315E9-D34D-95F9-C6E4-6B53C3F2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6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2BF18D-D7B3-3580-93C2-3250F0E67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0A1A6D-AB86-F43D-32ED-3C46D256D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228B-21BE-F111-9999-DD5B535C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0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9899-474B-25C1-6306-A525FC2B3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D421D-F25A-B146-C9CC-0D181D275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1F23C-6C56-F785-C0E2-61EA30E53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E1DDA-712F-EAE2-36BA-BE72C9C6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B9D81-0E0D-A6E4-74A0-2A1C0F8C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204CB-B95D-F338-8976-391E9779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3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F5A1-DEAF-DAF8-F09B-A3E0624E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FA2EA-6751-E4C1-B608-87A1E3E6B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FFB0B-CBDD-3532-5320-EE4290EF8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84FEC-6F83-5B4B-3D57-95CCC679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14A88-2117-0CC7-1D87-9075893D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34639-E694-77E8-9DEA-831A5B03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5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14CCCB-27C4-AF12-8807-38CC82D5F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8A125-72DC-5F4A-F9DA-31C095060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DF63D-264B-77CA-D8DD-BB8389A4F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F56F6-22DB-45DD-9699-B88A25F10303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278B5-1EC3-2F00-B850-B71C9452D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983A1-0B7D-D6C6-A645-CEB7A69C2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612B-E046-4D38-B3AA-DE4CBCEE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4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7010-F4C7-C79B-3406-6C687F68F6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6BF2F-326A-990F-5445-E3D728C35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32BD4D8-9F67-19AA-7439-3B1B40FF7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14949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04E61F-2C6F-0BE8-7C2C-48175D0CCA1D}"/>
              </a:ext>
            </a:extLst>
          </p:cNvPr>
          <p:cNvSpPr txBox="1"/>
          <p:nvPr/>
        </p:nvSpPr>
        <p:spPr>
          <a:xfrm>
            <a:off x="0" y="5811302"/>
            <a:ext cx="1219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ASSISTANT CHIEF WYATT MARTIN</a:t>
            </a:r>
          </a:p>
          <a:p>
            <a:r>
              <a:rPr lang="en-US" dirty="0">
                <a:solidFill>
                  <a:schemeClr val="bg1"/>
                </a:solidFill>
              </a:rPr>
              <a:t>Public Safety &amp; Homeland Security Committee</a:t>
            </a:r>
          </a:p>
          <a:p>
            <a:r>
              <a:rPr lang="en-US" dirty="0">
                <a:solidFill>
                  <a:schemeClr val="bg1"/>
                </a:solidFill>
              </a:rPr>
              <a:t>July 20, 2023</a:t>
            </a:r>
          </a:p>
        </p:txBody>
      </p:sp>
    </p:spTree>
    <p:extLst>
      <p:ext uri="{BB962C8B-B14F-4D97-AF65-F5344CB8AC3E}">
        <p14:creationId xmlns:p14="http://schemas.microsoft.com/office/powerpoint/2010/main" val="300243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55B962-0AE7-5151-7AAE-8F091CA38E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6" r="29762" b="909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BDA0498F-1690-1696-90AB-9902DD787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27" y="852345"/>
            <a:ext cx="5904173" cy="515330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Data Driven Strategies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Impact of Violence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One Tool in the Box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Cooperative Effort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04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64c753ca-2ec6-4981-81e7-5c7597f9e7d8}" enabled="0" method="" siteId="{64c753ca-2ec6-4981-81e7-5c7597f9e7d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Data Driven Strategies  Impact of Violence  One Tool in the Box  Cooperative Effort</vt:lpstr>
    </vt:vector>
  </TitlesOfParts>
  <Company>Houston Police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ODat, Sonja D.</dc:creator>
  <cp:lastModifiedBy>ODat, Sonja D.</cp:lastModifiedBy>
  <cp:revision>1</cp:revision>
  <dcterms:created xsi:type="dcterms:W3CDTF">2023-07-14T20:26:18Z</dcterms:created>
  <dcterms:modified xsi:type="dcterms:W3CDTF">2023-07-14T20:56:08Z</dcterms:modified>
</cp:coreProperties>
</file>