
<file path=[Content_Types].xml><?xml version="1.0" encoding="utf-8"?>
<Types xmlns="http://schemas.openxmlformats.org/package/2006/content-types">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
  </p:notesMasterIdLst>
  <p:handoutMasterIdLst>
    <p:handoutMasterId r:id="rId11"/>
  </p:handoutMasterIdLst>
  <p:sldIdLst>
    <p:sldId id="263" r:id="rId5"/>
    <p:sldId id="294" r:id="rId6"/>
    <p:sldId id="304" r:id="rId7"/>
    <p:sldId id="302" r:id="rId8"/>
    <p:sldId id="305" r:id="rId9"/>
  </p:sldIdLst>
  <p:sldSz cx="24387175" cy="13716000"/>
  <p:notesSz cx="9296400" cy="7010400"/>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54C29"/>
    <a:srgbClr val="FABD30"/>
    <a:srgbClr val="2C4155"/>
    <a:srgbClr val="A8D709"/>
    <a:srgbClr val="192632"/>
    <a:srgbClr val="DBDBDB"/>
    <a:srgbClr val="C3C3C3"/>
    <a:srgbClr val="383433"/>
    <a:srgbClr val="BFCE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30F56C-11E7-425C-8FD5-7D80974B7B7C}" v="597" dt="2019-10-30T19:39:06.280"/>
    <p1510:client id="{5D1C8E1C-148A-4E58-9C04-48CD08DF0B48}" v="188" dt="2019-10-30T16:11:47.040"/>
    <p1510:client id="{68F2C873-AEBF-4710-BAB0-AFDB77FB8B9F}" v="163" dt="2019-10-30T15:24:34.405"/>
    <p1510:client id="{ADF65D36-743E-4766-9D4E-239DA4ACFEC3}" v="11" dt="2019-10-30T16:32:42.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88047" autoAdjust="0"/>
  </p:normalViewPr>
  <p:slideViewPr>
    <p:cSldViewPr snapToObjects="1" showGuides="1">
      <p:cViewPr varScale="1">
        <p:scale>
          <a:sx n="29" d="100"/>
          <a:sy n="29" d="100"/>
        </p:scale>
        <p:origin x="856" y="80"/>
      </p:cViewPr>
      <p:guideLst>
        <p:guide orient="horz"/>
        <p:guide/>
      </p:guideLst>
    </p:cSldViewPr>
  </p:slideViewPr>
  <p:notesTextViewPr>
    <p:cViewPr>
      <p:scale>
        <a:sx n="100" d="100"/>
        <a:sy n="100" d="100"/>
      </p:scale>
      <p:origin x="0" y="0"/>
    </p:cViewPr>
  </p:notesTextViewPr>
  <p:sorterViewPr>
    <p:cViewPr>
      <p:scale>
        <a:sx n="24" d="100"/>
        <a:sy n="2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weny, Kellen - HHD" userId="S::kellen.sweny@houstontx.gov::a1f8155b-3898-42f4-a6e3-1fefb266e323" providerId="AD" clId="Web-{5D1C8E1C-148A-4E58-9C04-48CD08DF0B48}"/>
    <pc:docChg chg="modSld">
      <pc:chgData name="Sweny, Kellen - HHD" userId="S::kellen.sweny@houstontx.gov::a1f8155b-3898-42f4-a6e3-1fefb266e323" providerId="AD" clId="Web-{5D1C8E1C-148A-4E58-9C04-48CD08DF0B48}" dt="2019-10-30T16:11:47.040" v="183"/>
      <pc:docMkLst>
        <pc:docMk/>
      </pc:docMkLst>
      <pc:sldChg chg="modSp">
        <pc:chgData name="Sweny, Kellen - HHD" userId="S::kellen.sweny@houstontx.gov::a1f8155b-3898-42f4-a6e3-1fefb266e323" providerId="AD" clId="Web-{5D1C8E1C-148A-4E58-9C04-48CD08DF0B48}" dt="2019-10-30T16:09:32.160" v="61" actId="20577"/>
        <pc:sldMkLst>
          <pc:docMk/>
          <pc:sldMk cId="2946271893" sldId="294"/>
        </pc:sldMkLst>
        <pc:spChg chg="mod">
          <ac:chgData name="Sweny, Kellen - HHD" userId="S::kellen.sweny@houstontx.gov::a1f8155b-3898-42f4-a6e3-1fefb266e323" providerId="AD" clId="Web-{5D1C8E1C-148A-4E58-9C04-48CD08DF0B48}" dt="2019-10-30T15:59:57.592" v="54" actId="20577"/>
          <ac:spMkLst>
            <pc:docMk/>
            <pc:sldMk cId="2946271893" sldId="294"/>
            <ac:spMk id="2" creationId="{00000000-0000-0000-0000-000000000000}"/>
          </ac:spMkLst>
        </pc:spChg>
        <pc:spChg chg="mod">
          <ac:chgData name="Sweny, Kellen - HHD" userId="S::kellen.sweny@houstontx.gov::a1f8155b-3898-42f4-a6e3-1fefb266e323" providerId="AD" clId="Web-{5D1C8E1C-148A-4E58-9C04-48CD08DF0B48}" dt="2019-10-30T16:09:32.160" v="61" actId="20577"/>
          <ac:spMkLst>
            <pc:docMk/>
            <pc:sldMk cId="2946271893" sldId="294"/>
            <ac:spMk id="4" creationId="{00000000-0000-0000-0000-000000000000}"/>
          </ac:spMkLst>
        </pc:spChg>
      </pc:sldChg>
      <pc:sldChg chg="modSp">
        <pc:chgData name="Sweny, Kellen - HHD" userId="S::kellen.sweny@houstontx.gov::a1f8155b-3898-42f4-a6e3-1fefb266e323" providerId="AD" clId="Web-{5D1C8E1C-148A-4E58-9C04-48CD08DF0B48}" dt="2019-10-30T16:11:47.040" v="183"/>
        <pc:sldMkLst>
          <pc:docMk/>
          <pc:sldMk cId="3952231010" sldId="302"/>
        </pc:sldMkLst>
        <pc:spChg chg="mod">
          <ac:chgData name="Sweny, Kellen - HHD" userId="S::kellen.sweny@houstontx.gov::a1f8155b-3898-42f4-a6e3-1fefb266e323" providerId="AD" clId="Web-{5D1C8E1C-148A-4E58-9C04-48CD08DF0B48}" dt="2019-10-30T15:55:47.021" v="44" actId="20577"/>
          <ac:spMkLst>
            <pc:docMk/>
            <pc:sldMk cId="3952231010" sldId="302"/>
            <ac:spMk id="4" creationId="{00000000-0000-0000-0000-000000000000}"/>
          </ac:spMkLst>
        </pc:spChg>
        <pc:graphicFrameChg chg="mod modGraphic">
          <ac:chgData name="Sweny, Kellen - HHD" userId="S::kellen.sweny@houstontx.gov::a1f8155b-3898-42f4-a6e3-1fefb266e323" providerId="AD" clId="Web-{5D1C8E1C-148A-4E58-9C04-48CD08DF0B48}" dt="2019-10-30T16:11:47.040" v="183"/>
          <ac:graphicFrameMkLst>
            <pc:docMk/>
            <pc:sldMk cId="3952231010" sldId="302"/>
            <ac:graphicFrameMk id="5" creationId="{D6D77F9F-5896-4050-B9B9-1213ADC4AEA0}"/>
          </ac:graphicFrameMkLst>
        </pc:graphicFrameChg>
      </pc:sldChg>
      <pc:sldChg chg="modSp">
        <pc:chgData name="Sweny, Kellen - HHD" userId="S::kellen.sweny@houstontx.gov::a1f8155b-3898-42f4-a6e3-1fefb266e323" providerId="AD" clId="Web-{5D1C8E1C-148A-4E58-9C04-48CD08DF0B48}" dt="2019-10-30T16:09:49.129" v="73" actId="20577"/>
        <pc:sldMkLst>
          <pc:docMk/>
          <pc:sldMk cId="1839595460" sldId="303"/>
        </pc:sldMkLst>
        <pc:spChg chg="mod">
          <ac:chgData name="Sweny, Kellen - HHD" userId="S::kellen.sweny@houstontx.gov::a1f8155b-3898-42f4-a6e3-1fefb266e323" providerId="AD" clId="Web-{5D1C8E1C-148A-4E58-9C04-48CD08DF0B48}" dt="2019-10-30T16:09:49.129" v="73" actId="20577"/>
          <ac:spMkLst>
            <pc:docMk/>
            <pc:sldMk cId="1839595460" sldId="303"/>
            <ac:spMk id="4" creationId="{E5CDB3FB-BC07-4E10-BCC3-66222005D9F5}"/>
          </ac:spMkLst>
        </pc:spChg>
      </pc:sldChg>
    </pc:docChg>
  </pc:docChgLst>
  <pc:docChgLst>
    <pc:chgData name="Sweny, Kellen - HHD" userId="S::kellen.sweny@houstontx.gov::a1f8155b-3898-42f4-a6e3-1fefb266e323" providerId="AD" clId="Web-{ADF65D36-743E-4766-9D4E-239DA4ACFEC3}"/>
    <pc:docChg chg="modSld">
      <pc:chgData name="Sweny, Kellen - HHD" userId="S::kellen.sweny@houstontx.gov::a1f8155b-3898-42f4-a6e3-1fefb266e323" providerId="AD" clId="Web-{ADF65D36-743E-4766-9D4E-239DA4ACFEC3}" dt="2019-10-30T16:32:42.102" v="9" actId="1076"/>
      <pc:docMkLst>
        <pc:docMk/>
      </pc:docMkLst>
      <pc:sldChg chg="modSp">
        <pc:chgData name="Sweny, Kellen - HHD" userId="S::kellen.sweny@houstontx.gov::a1f8155b-3898-42f4-a6e3-1fefb266e323" providerId="AD" clId="Web-{ADF65D36-743E-4766-9D4E-239DA4ACFEC3}" dt="2019-10-30T16:30:20.331" v="4" actId="20577"/>
        <pc:sldMkLst>
          <pc:docMk/>
          <pc:sldMk cId="2946271893" sldId="294"/>
        </pc:sldMkLst>
        <pc:spChg chg="mod">
          <ac:chgData name="Sweny, Kellen - HHD" userId="S::kellen.sweny@houstontx.gov::a1f8155b-3898-42f4-a6e3-1fefb266e323" providerId="AD" clId="Web-{ADF65D36-743E-4766-9D4E-239DA4ACFEC3}" dt="2019-10-30T16:30:20.331" v="4" actId="20577"/>
          <ac:spMkLst>
            <pc:docMk/>
            <pc:sldMk cId="2946271893" sldId="294"/>
            <ac:spMk id="4" creationId="{00000000-0000-0000-0000-000000000000}"/>
          </ac:spMkLst>
        </pc:spChg>
      </pc:sldChg>
      <pc:sldChg chg="modSp">
        <pc:chgData name="Sweny, Kellen - HHD" userId="S::kellen.sweny@houstontx.gov::a1f8155b-3898-42f4-a6e3-1fefb266e323" providerId="AD" clId="Web-{ADF65D36-743E-4766-9D4E-239DA4ACFEC3}" dt="2019-10-30T16:32:42.102" v="9" actId="1076"/>
        <pc:sldMkLst>
          <pc:docMk/>
          <pc:sldMk cId="3952231010" sldId="302"/>
        </pc:sldMkLst>
        <pc:graphicFrameChg chg="mod">
          <ac:chgData name="Sweny, Kellen - HHD" userId="S::kellen.sweny@houstontx.gov::a1f8155b-3898-42f4-a6e3-1fefb266e323" providerId="AD" clId="Web-{ADF65D36-743E-4766-9D4E-239DA4ACFEC3}" dt="2019-10-30T16:32:42.102" v="9" actId="1076"/>
          <ac:graphicFrameMkLst>
            <pc:docMk/>
            <pc:sldMk cId="3952231010" sldId="302"/>
            <ac:graphicFrameMk id="5" creationId="{D6D77F9F-5896-4050-B9B9-1213ADC4AEA0}"/>
          </ac:graphicFrameMkLst>
        </pc:graphicFrameChg>
      </pc:sldChg>
      <pc:sldChg chg="modSp">
        <pc:chgData name="Sweny, Kellen - HHD" userId="S::kellen.sweny@houstontx.gov::a1f8155b-3898-42f4-a6e3-1fefb266e323" providerId="AD" clId="Web-{ADF65D36-743E-4766-9D4E-239DA4ACFEC3}" dt="2019-10-30T16:31:50.631" v="6" actId="20577"/>
        <pc:sldMkLst>
          <pc:docMk/>
          <pc:sldMk cId="1839595460" sldId="303"/>
        </pc:sldMkLst>
        <pc:spChg chg="mod">
          <ac:chgData name="Sweny, Kellen - HHD" userId="S::kellen.sweny@houstontx.gov::a1f8155b-3898-42f4-a6e3-1fefb266e323" providerId="AD" clId="Web-{ADF65D36-743E-4766-9D4E-239DA4ACFEC3}" dt="2019-10-30T16:31:50.631" v="6" actId="20577"/>
          <ac:spMkLst>
            <pc:docMk/>
            <pc:sldMk cId="1839595460" sldId="303"/>
            <ac:spMk id="4" creationId="{E5CDB3FB-BC07-4E10-BCC3-66222005D9F5}"/>
          </ac:spMkLst>
        </pc:spChg>
      </pc:sldChg>
    </pc:docChg>
  </pc:docChgLst>
  <pc:docChgLst>
    <pc:chgData name="Sweny, Kellen - HHD" userId="a1f8155b-3898-42f4-a6e3-1fefb266e323" providerId="ADAL" clId="{5030F56C-11E7-425C-8FD5-7D80974B7B7C}"/>
    <pc:docChg chg="undo custSel addSld delSld modSld sldOrd">
      <pc:chgData name="Sweny, Kellen - HHD" userId="a1f8155b-3898-42f4-a6e3-1fefb266e323" providerId="ADAL" clId="{5030F56C-11E7-425C-8FD5-7D80974B7B7C}" dt="2019-10-30T19:46:04.824" v="3212" actId="20577"/>
      <pc:docMkLst>
        <pc:docMk/>
      </pc:docMkLst>
      <pc:sldChg chg="addSp delSp modSp modNotesTx">
        <pc:chgData name="Sweny, Kellen - HHD" userId="a1f8155b-3898-42f4-a6e3-1fefb266e323" providerId="ADAL" clId="{5030F56C-11E7-425C-8FD5-7D80974B7B7C}" dt="2019-10-30T19:40:19.308" v="3198" actId="255"/>
        <pc:sldMkLst>
          <pc:docMk/>
          <pc:sldMk cId="3846282751" sldId="263"/>
        </pc:sldMkLst>
        <pc:spChg chg="mod">
          <ac:chgData name="Sweny, Kellen - HHD" userId="a1f8155b-3898-42f4-a6e3-1fefb266e323" providerId="ADAL" clId="{5030F56C-11E7-425C-8FD5-7D80974B7B7C}" dt="2019-10-30T19:37:45.039" v="3157" actId="1076"/>
          <ac:spMkLst>
            <pc:docMk/>
            <pc:sldMk cId="3846282751" sldId="263"/>
            <ac:spMk id="2" creationId="{CD73F42B-94E3-4320-8161-C19CF52B0653}"/>
          </ac:spMkLst>
        </pc:spChg>
        <pc:spChg chg="mod">
          <ac:chgData name="Sweny, Kellen - HHD" userId="a1f8155b-3898-42f4-a6e3-1fefb266e323" providerId="ADAL" clId="{5030F56C-11E7-425C-8FD5-7D80974B7B7C}" dt="2019-10-29T16:24:07.207" v="2006" actId="1035"/>
          <ac:spMkLst>
            <pc:docMk/>
            <pc:sldMk cId="3846282751" sldId="263"/>
            <ac:spMk id="3" creationId="{D67E8617-0478-45D9-9671-EDFA15781239}"/>
          </ac:spMkLst>
        </pc:spChg>
        <pc:spChg chg="add del mod">
          <ac:chgData name="Sweny, Kellen - HHD" userId="a1f8155b-3898-42f4-a6e3-1fefb266e323" providerId="ADAL" clId="{5030F56C-11E7-425C-8FD5-7D80974B7B7C}" dt="2019-10-29T15:28:31.091" v="1067" actId="478"/>
          <ac:spMkLst>
            <pc:docMk/>
            <pc:sldMk cId="3846282751" sldId="263"/>
            <ac:spMk id="4" creationId="{10D750E3-755B-465C-BD77-EFB5C4DEC9AE}"/>
          </ac:spMkLst>
        </pc:spChg>
        <pc:spChg chg="add">
          <ac:chgData name="Sweny, Kellen - HHD" userId="a1f8155b-3898-42f4-a6e3-1fefb266e323" providerId="ADAL" clId="{5030F56C-11E7-425C-8FD5-7D80974B7B7C}" dt="2019-10-29T15:28:35.255" v="1068"/>
          <ac:spMkLst>
            <pc:docMk/>
            <pc:sldMk cId="3846282751" sldId="263"/>
            <ac:spMk id="5" creationId="{DD4C6160-67B1-45AA-B061-BC8262936D29}"/>
          </ac:spMkLst>
        </pc:spChg>
      </pc:sldChg>
      <pc:sldChg chg="addSp modSp modTransition modNotesTx">
        <pc:chgData name="Sweny, Kellen - HHD" userId="a1f8155b-3898-42f4-a6e3-1fefb266e323" providerId="ADAL" clId="{5030F56C-11E7-425C-8FD5-7D80974B7B7C}" dt="2019-10-30T19:46:04.824" v="3212" actId="20577"/>
        <pc:sldMkLst>
          <pc:docMk/>
          <pc:sldMk cId="2946271893" sldId="294"/>
        </pc:sldMkLst>
        <pc:spChg chg="mod">
          <ac:chgData name="Sweny, Kellen - HHD" userId="a1f8155b-3898-42f4-a6e3-1fefb266e323" providerId="ADAL" clId="{5030F56C-11E7-425C-8FD5-7D80974B7B7C}" dt="2019-10-30T18:00:40.386" v="2974" actId="20577"/>
          <ac:spMkLst>
            <pc:docMk/>
            <pc:sldMk cId="2946271893" sldId="294"/>
            <ac:spMk id="3" creationId="{00000000-0000-0000-0000-000000000000}"/>
          </ac:spMkLst>
        </pc:spChg>
        <pc:spChg chg="mod">
          <ac:chgData name="Sweny, Kellen - HHD" userId="a1f8155b-3898-42f4-a6e3-1fefb266e323" providerId="ADAL" clId="{5030F56C-11E7-425C-8FD5-7D80974B7B7C}" dt="2019-10-30T19:46:04.824" v="3212" actId="20577"/>
          <ac:spMkLst>
            <pc:docMk/>
            <pc:sldMk cId="2946271893" sldId="294"/>
            <ac:spMk id="4" creationId="{00000000-0000-0000-0000-000000000000}"/>
          </ac:spMkLst>
        </pc:spChg>
        <pc:spChg chg="add mod">
          <ac:chgData name="Sweny, Kellen - HHD" userId="a1f8155b-3898-42f4-a6e3-1fefb266e323" providerId="ADAL" clId="{5030F56C-11E7-425C-8FD5-7D80974B7B7C}" dt="2019-10-29T15:28:52.722" v="1072" actId="20577"/>
          <ac:spMkLst>
            <pc:docMk/>
            <pc:sldMk cId="2946271893" sldId="294"/>
            <ac:spMk id="5" creationId="{CCF28CC2-4B51-4A0A-81D8-E1A671ABAAAF}"/>
          </ac:spMkLst>
        </pc:spChg>
      </pc:sldChg>
      <pc:sldChg chg="addSp modSp modNotesTx">
        <pc:chgData name="Sweny, Kellen - HHD" userId="a1f8155b-3898-42f4-a6e3-1fefb266e323" providerId="ADAL" clId="{5030F56C-11E7-425C-8FD5-7D80974B7B7C}" dt="2019-10-30T19:40:08.667" v="3196" actId="255"/>
        <pc:sldMkLst>
          <pc:docMk/>
          <pc:sldMk cId="3952231010" sldId="302"/>
        </pc:sldMkLst>
        <pc:spChg chg="mod">
          <ac:chgData name="Sweny, Kellen - HHD" userId="a1f8155b-3898-42f4-a6e3-1fefb266e323" providerId="ADAL" clId="{5030F56C-11E7-425C-8FD5-7D80974B7B7C}" dt="2019-10-29T15:21:17.508" v="800" actId="20577"/>
          <ac:spMkLst>
            <pc:docMk/>
            <pc:sldMk cId="3952231010" sldId="302"/>
            <ac:spMk id="2" creationId="{00000000-0000-0000-0000-000000000000}"/>
          </ac:spMkLst>
        </pc:spChg>
        <pc:spChg chg="mod">
          <ac:chgData name="Sweny, Kellen - HHD" userId="a1f8155b-3898-42f4-a6e3-1fefb266e323" providerId="ADAL" clId="{5030F56C-11E7-425C-8FD5-7D80974B7B7C}" dt="2019-10-29T16:34:23.503" v="2170" actId="20577"/>
          <ac:spMkLst>
            <pc:docMk/>
            <pc:sldMk cId="3952231010" sldId="302"/>
            <ac:spMk id="4" creationId="{00000000-0000-0000-0000-000000000000}"/>
          </ac:spMkLst>
        </pc:spChg>
        <pc:spChg chg="add mod">
          <ac:chgData name="Sweny, Kellen - HHD" userId="a1f8155b-3898-42f4-a6e3-1fefb266e323" providerId="ADAL" clId="{5030F56C-11E7-425C-8FD5-7D80974B7B7C}" dt="2019-10-29T15:29:01.200" v="1076" actId="20577"/>
          <ac:spMkLst>
            <pc:docMk/>
            <pc:sldMk cId="3952231010" sldId="302"/>
            <ac:spMk id="6" creationId="{F13C860E-89D8-4CF1-BCBA-215300AC2A40}"/>
          </ac:spMkLst>
        </pc:spChg>
        <pc:graphicFrameChg chg="mod modGraphic">
          <ac:chgData name="Sweny, Kellen - HHD" userId="a1f8155b-3898-42f4-a6e3-1fefb266e323" providerId="ADAL" clId="{5030F56C-11E7-425C-8FD5-7D80974B7B7C}" dt="2019-10-30T17:58:39.470" v="2937" actId="1076"/>
          <ac:graphicFrameMkLst>
            <pc:docMk/>
            <pc:sldMk cId="3952231010" sldId="302"/>
            <ac:graphicFrameMk id="5" creationId="{D6D77F9F-5896-4050-B9B9-1213ADC4AEA0}"/>
          </ac:graphicFrameMkLst>
        </pc:graphicFrameChg>
      </pc:sldChg>
      <pc:sldChg chg="addSp delSp modSp add del ord modTransition modNotesTx">
        <pc:chgData name="Sweny, Kellen - HHD" userId="a1f8155b-3898-42f4-a6e3-1fefb266e323" providerId="ADAL" clId="{5030F56C-11E7-425C-8FD5-7D80974B7B7C}" dt="2019-10-30T17:33:52.781" v="2774" actId="2696"/>
        <pc:sldMkLst>
          <pc:docMk/>
          <pc:sldMk cId="1839595460" sldId="303"/>
        </pc:sldMkLst>
        <pc:spChg chg="del">
          <ac:chgData name="Sweny, Kellen - HHD" userId="a1f8155b-3898-42f4-a6e3-1fefb266e323" providerId="ADAL" clId="{5030F56C-11E7-425C-8FD5-7D80974B7B7C}" dt="2019-10-28T17:10:22.163" v="5"/>
          <ac:spMkLst>
            <pc:docMk/>
            <pc:sldMk cId="1839595460" sldId="303"/>
            <ac:spMk id="2" creationId="{EA7066D9-C33C-4426-8CDD-A6B8AD5C00CE}"/>
          </ac:spMkLst>
        </pc:spChg>
        <pc:spChg chg="mod">
          <ac:chgData name="Sweny, Kellen - HHD" userId="a1f8155b-3898-42f4-a6e3-1fefb266e323" providerId="ADAL" clId="{5030F56C-11E7-425C-8FD5-7D80974B7B7C}" dt="2019-10-30T17:33:46.125" v="2770"/>
          <ac:spMkLst>
            <pc:docMk/>
            <pc:sldMk cId="1839595460" sldId="303"/>
            <ac:spMk id="3" creationId="{398EC0B7-EF08-416D-828A-C2373327FD21}"/>
          </ac:spMkLst>
        </pc:spChg>
        <pc:spChg chg="add del mod">
          <ac:chgData name="Sweny, Kellen - HHD" userId="a1f8155b-3898-42f4-a6e3-1fefb266e323" providerId="ADAL" clId="{5030F56C-11E7-425C-8FD5-7D80974B7B7C}" dt="2019-10-30T17:33:07.247" v="2760"/>
          <ac:spMkLst>
            <pc:docMk/>
            <pc:sldMk cId="1839595460" sldId="303"/>
            <ac:spMk id="4" creationId="{E5CDB3FB-BC07-4E10-BCC3-66222005D9F5}"/>
          </ac:spMkLst>
        </pc:spChg>
        <pc:spChg chg="add mod">
          <ac:chgData name="Sweny, Kellen - HHD" userId="a1f8155b-3898-42f4-a6e3-1fefb266e323" providerId="ADAL" clId="{5030F56C-11E7-425C-8FD5-7D80974B7B7C}" dt="2019-10-30T16:39:25.221" v="2425" actId="20577"/>
          <ac:spMkLst>
            <pc:docMk/>
            <pc:sldMk cId="1839595460" sldId="303"/>
            <ac:spMk id="5" creationId="{B72B47B6-2704-4F14-B6A2-41E90420DAAE}"/>
          </ac:spMkLst>
        </pc:spChg>
        <pc:spChg chg="add mod">
          <ac:chgData name="Sweny, Kellen - HHD" userId="a1f8155b-3898-42f4-a6e3-1fefb266e323" providerId="ADAL" clId="{5030F56C-11E7-425C-8FD5-7D80974B7B7C}" dt="2019-10-29T15:28:56.121" v="1074" actId="20577"/>
          <ac:spMkLst>
            <pc:docMk/>
            <pc:sldMk cId="1839595460" sldId="303"/>
            <ac:spMk id="6" creationId="{0B7DE3C8-DB3C-4C52-8B93-AEA0286B1C62}"/>
          </ac:spMkLst>
        </pc:spChg>
      </pc:sldChg>
      <pc:sldChg chg="modSp add del modTransition modNotesTx">
        <pc:chgData name="Sweny, Kellen - HHD" userId="a1f8155b-3898-42f4-a6e3-1fefb266e323" providerId="ADAL" clId="{5030F56C-11E7-425C-8FD5-7D80974B7B7C}" dt="2019-10-29T16:33:02.302" v="2156" actId="2696"/>
        <pc:sldMkLst>
          <pc:docMk/>
          <pc:sldMk cId="144830165" sldId="304"/>
        </pc:sldMkLst>
        <pc:spChg chg="mod">
          <ac:chgData name="Sweny, Kellen - HHD" userId="a1f8155b-3898-42f4-a6e3-1fefb266e323" providerId="ADAL" clId="{5030F56C-11E7-425C-8FD5-7D80974B7B7C}" dt="2019-10-29T15:17:53.819" v="609" actId="20577"/>
          <ac:spMkLst>
            <pc:docMk/>
            <pc:sldMk cId="144830165" sldId="304"/>
            <ac:spMk id="4" creationId="{00000000-0000-0000-0000-000000000000}"/>
          </ac:spMkLst>
        </pc:spChg>
      </pc:sldChg>
      <pc:sldChg chg="addSp delSp modSp add mod modNotesTx">
        <pc:chgData name="Sweny, Kellen - HHD" userId="a1f8155b-3898-42f4-a6e3-1fefb266e323" providerId="ADAL" clId="{5030F56C-11E7-425C-8FD5-7D80974B7B7C}" dt="2019-10-30T19:39:50.975" v="3194" actId="255"/>
        <pc:sldMkLst>
          <pc:docMk/>
          <pc:sldMk cId="1546960426" sldId="304"/>
        </pc:sldMkLst>
        <pc:spChg chg="mod">
          <ac:chgData name="Sweny, Kellen - HHD" userId="a1f8155b-3898-42f4-a6e3-1fefb266e323" providerId="ADAL" clId="{5030F56C-11E7-425C-8FD5-7D80974B7B7C}" dt="2019-10-30T18:02:58.061" v="3030" actId="20577"/>
          <ac:spMkLst>
            <pc:docMk/>
            <pc:sldMk cId="1546960426" sldId="304"/>
            <ac:spMk id="3" creationId="{00000000-0000-0000-0000-000000000000}"/>
          </ac:spMkLst>
        </pc:spChg>
        <pc:spChg chg="del mod">
          <ac:chgData name="Sweny, Kellen - HHD" userId="a1f8155b-3898-42f4-a6e3-1fefb266e323" providerId="ADAL" clId="{5030F56C-11E7-425C-8FD5-7D80974B7B7C}" dt="2019-10-30T16:56:45.216" v="2485"/>
          <ac:spMkLst>
            <pc:docMk/>
            <pc:sldMk cId="1546960426" sldId="304"/>
            <ac:spMk id="4" creationId="{00000000-0000-0000-0000-000000000000}"/>
          </ac:spMkLst>
        </pc:spChg>
        <pc:spChg chg="mod">
          <ac:chgData name="Sweny, Kellen - HHD" userId="a1f8155b-3898-42f4-a6e3-1fefb266e323" providerId="ADAL" clId="{5030F56C-11E7-425C-8FD5-7D80974B7B7C}" dt="2019-10-30T19:39:23.683" v="3193" actId="20577"/>
          <ac:spMkLst>
            <pc:docMk/>
            <pc:sldMk cId="1546960426" sldId="304"/>
            <ac:spMk id="5" creationId="{CCF28CC2-4B51-4A0A-81D8-E1A671ABAAAF}"/>
          </ac:spMkLst>
        </pc:spChg>
        <pc:graphicFrameChg chg="add mod">
          <ac:chgData name="Sweny, Kellen - HHD" userId="a1f8155b-3898-42f4-a6e3-1fefb266e323" providerId="ADAL" clId="{5030F56C-11E7-425C-8FD5-7D80974B7B7C}" dt="2019-10-30T17:14:27.400" v="2595" actId="403"/>
          <ac:graphicFrameMkLst>
            <pc:docMk/>
            <pc:sldMk cId="1546960426" sldId="304"/>
            <ac:graphicFrameMk id="10" creationId="{A34FAE49-2226-45C2-93CD-66289E73DF3A}"/>
          </ac:graphicFrameMkLst>
        </pc:graphicFrameChg>
      </pc:sldChg>
      <pc:sldChg chg="add del">
        <pc:chgData name="Sweny, Kellen - HHD" userId="a1f8155b-3898-42f4-a6e3-1fefb266e323" providerId="ADAL" clId="{5030F56C-11E7-425C-8FD5-7D80974B7B7C}" dt="2019-10-30T19:34:05.712" v="3032" actId="2696"/>
        <pc:sldMkLst>
          <pc:docMk/>
          <pc:sldMk cId="623614227" sldId="305"/>
        </pc:sldMkLst>
      </pc:sldChg>
      <pc:sldChg chg="addSp delSp modSp add modNotesTx">
        <pc:chgData name="Sweny, Kellen - HHD" userId="a1f8155b-3898-42f4-a6e3-1fefb266e323" providerId="ADAL" clId="{5030F56C-11E7-425C-8FD5-7D80974B7B7C}" dt="2019-10-30T19:40:14.132" v="3197" actId="255"/>
        <pc:sldMkLst>
          <pc:docMk/>
          <pc:sldMk cId="2897923905" sldId="305"/>
        </pc:sldMkLst>
        <pc:spChg chg="mod">
          <ac:chgData name="Sweny, Kellen - HHD" userId="a1f8155b-3898-42f4-a6e3-1fefb266e323" providerId="ADAL" clId="{5030F56C-11E7-425C-8FD5-7D80974B7B7C}" dt="2019-10-30T19:35:46.997" v="3060" actId="207"/>
          <ac:spMkLst>
            <pc:docMk/>
            <pc:sldMk cId="2897923905" sldId="305"/>
            <ac:spMk id="2" creationId="{97CCE719-18CD-4654-A399-B280B5FA5374}"/>
          </ac:spMkLst>
        </pc:spChg>
        <pc:spChg chg="add del mod">
          <ac:chgData name="Sweny, Kellen - HHD" userId="a1f8155b-3898-42f4-a6e3-1fefb266e323" providerId="ADAL" clId="{5030F56C-11E7-425C-8FD5-7D80974B7B7C}" dt="2019-10-30T19:38:37.697" v="3188" actId="20577"/>
          <ac:spMkLst>
            <pc:docMk/>
            <pc:sldMk cId="2897923905" sldId="305"/>
            <ac:spMk id="3" creationId="{810CF13B-2C0D-4CEC-A54F-F0E3B494D1D0}"/>
          </ac:spMkLst>
        </pc:spChg>
        <pc:spChg chg="add mod">
          <ac:chgData name="Sweny, Kellen - HHD" userId="a1f8155b-3898-42f4-a6e3-1fefb266e323" providerId="ADAL" clId="{5030F56C-11E7-425C-8FD5-7D80974B7B7C}" dt="2019-10-30T19:39:09.015" v="3191" actId="20577"/>
          <ac:spMkLst>
            <pc:docMk/>
            <pc:sldMk cId="2897923905" sldId="305"/>
            <ac:spMk id="4" creationId="{7F1303A0-C908-41EF-BF94-004B1DC2F582}"/>
          </ac:spMkLst>
        </pc:spChg>
      </pc:sldChg>
    </pc:docChg>
  </pc:docChgLst>
  <pc:docChgLst>
    <pc:chgData name="Sweny, Kellen - HHD" userId="S::kellen.sweny@houstontx.gov::a1f8155b-3898-42f4-a6e3-1fefb266e323" providerId="AD" clId="Web-{68F2C873-AEBF-4710-BAB0-AFDB77FB8B9F}"/>
    <pc:docChg chg="modSld">
      <pc:chgData name="Sweny, Kellen - HHD" userId="S::kellen.sweny@houstontx.gov::a1f8155b-3898-42f4-a6e3-1fefb266e323" providerId="AD" clId="Web-{68F2C873-AEBF-4710-BAB0-AFDB77FB8B9F}" dt="2019-10-30T15:24:34.405" v="161" actId="20577"/>
      <pc:docMkLst>
        <pc:docMk/>
      </pc:docMkLst>
      <pc:sldChg chg="modSp modNotes">
        <pc:chgData name="Sweny, Kellen - HHD" userId="S::kellen.sweny@houstontx.gov::a1f8155b-3898-42f4-a6e3-1fefb266e323" providerId="AD" clId="Web-{68F2C873-AEBF-4710-BAB0-AFDB77FB8B9F}" dt="2019-10-30T15:24:34.405" v="160" actId="20577"/>
        <pc:sldMkLst>
          <pc:docMk/>
          <pc:sldMk cId="2946271893" sldId="294"/>
        </pc:sldMkLst>
        <pc:spChg chg="mod">
          <ac:chgData name="Sweny, Kellen - HHD" userId="S::kellen.sweny@houstontx.gov::a1f8155b-3898-42f4-a6e3-1fefb266e323" providerId="AD" clId="Web-{68F2C873-AEBF-4710-BAB0-AFDB77FB8B9F}" dt="2019-10-30T15:24:34.405" v="160" actId="20577"/>
          <ac:spMkLst>
            <pc:docMk/>
            <pc:sldMk cId="2946271893" sldId="294"/>
            <ac:spMk id="4" creationId="{00000000-0000-0000-0000-000000000000}"/>
          </ac:spMkLst>
        </pc:spChg>
      </pc:sldChg>
    </pc:docChg>
  </pc:docChgLst>
  <pc:docChgLst>
    <pc:chgData name="Sweny, Kellen - HHD" userId="S::kellen.sweny@houstontx.gov::a1f8155b-3898-42f4-a6e3-1fefb266e323" providerId="AD" clId="Web-{2FF77F8E-DB78-45D9-A6A7-D6F0B47807B5}"/>
    <pc:docChg chg="modSld">
      <pc:chgData name="Sweny, Kellen - HHD" userId="S::kellen.sweny@houstontx.gov::a1f8155b-3898-42f4-a6e3-1fefb266e323" providerId="AD" clId="Web-{2FF77F8E-DB78-45D9-A6A7-D6F0B47807B5}" dt="2019-10-28T15:03:51.857" v="86" actId="20577"/>
      <pc:docMkLst>
        <pc:docMk/>
      </pc:docMkLst>
      <pc:sldChg chg="modSp modNotes">
        <pc:chgData name="Sweny, Kellen - HHD" userId="S::kellen.sweny@houstontx.gov::a1f8155b-3898-42f4-a6e3-1fefb266e323" providerId="AD" clId="Web-{2FF77F8E-DB78-45D9-A6A7-D6F0B47807B5}" dt="2019-10-28T15:03:51.857" v="85" actId="20577"/>
        <pc:sldMkLst>
          <pc:docMk/>
          <pc:sldMk cId="2946271893" sldId="294"/>
        </pc:sldMkLst>
        <pc:spChg chg="mod">
          <ac:chgData name="Sweny, Kellen - HHD" userId="S::kellen.sweny@houstontx.gov::a1f8155b-3898-42f4-a6e3-1fefb266e323" providerId="AD" clId="Web-{2FF77F8E-DB78-45D9-A6A7-D6F0B47807B5}" dt="2019-10-28T15:03:51.857" v="85" actId="20577"/>
          <ac:spMkLst>
            <pc:docMk/>
            <pc:sldMk cId="2946271893" sldId="294"/>
            <ac:spMk id="4" creationId="{00000000-0000-0000-0000-000000000000}"/>
          </ac:spMkLst>
        </pc:spChg>
      </pc:sldChg>
    </pc:docChg>
  </pc:docChgLst>
  <pc:docChgLst>
    <pc:chgData name="Sweny, Kellen - HHD" userId="a1f8155b-3898-42f4-a6e3-1fefb266e323" providerId="ADAL" clId="{70B799D2-6A44-49BC-9326-3BD4E88D3E78}"/>
    <pc:docChg chg="undo custSel delSld modSld sldOrd">
      <pc:chgData name="Sweny, Kellen - HHD" userId="a1f8155b-3898-42f4-a6e3-1fefb266e323" providerId="ADAL" clId="{70B799D2-6A44-49BC-9326-3BD4E88D3E78}" dt="2019-10-24T18:57:36.137" v="2818" actId="20577"/>
      <pc:docMkLst>
        <pc:docMk/>
      </pc:docMkLst>
      <pc:sldChg chg="delSp modSp ord modNotesTx">
        <pc:chgData name="Sweny, Kellen - HHD" userId="a1f8155b-3898-42f4-a6e3-1fefb266e323" providerId="ADAL" clId="{70B799D2-6A44-49BC-9326-3BD4E88D3E78}" dt="2019-10-24T18:43:20.910" v="2711" actId="1076"/>
        <pc:sldMkLst>
          <pc:docMk/>
          <pc:sldMk cId="2946271893" sldId="294"/>
        </pc:sldMkLst>
        <pc:spChg chg="mod">
          <ac:chgData name="Sweny, Kellen - HHD" userId="a1f8155b-3898-42f4-a6e3-1fefb266e323" providerId="ADAL" clId="{70B799D2-6A44-49BC-9326-3BD4E88D3E78}" dt="2019-10-24T17:04:14.926" v="1091"/>
          <ac:spMkLst>
            <pc:docMk/>
            <pc:sldMk cId="2946271893" sldId="294"/>
            <ac:spMk id="2" creationId="{00000000-0000-0000-0000-000000000000}"/>
          </ac:spMkLst>
        </pc:spChg>
        <pc:spChg chg="mod">
          <ac:chgData name="Sweny, Kellen - HHD" userId="a1f8155b-3898-42f4-a6e3-1fefb266e323" providerId="ADAL" clId="{70B799D2-6A44-49BC-9326-3BD4E88D3E78}" dt="2019-10-24T17:04:29.230" v="1097" actId="20577"/>
          <ac:spMkLst>
            <pc:docMk/>
            <pc:sldMk cId="2946271893" sldId="294"/>
            <ac:spMk id="3" creationId="{00000000-0000-0000-0000-000000000000}"/>
          </ac:spMkLst>
        </pc:spChg>
        <pc:spChg chg="mod">
          <ac:chgData name="Sweny, Kellen - HHD" userId="a1f8155b-3898-42f4-a6e3-1fefb266e323" providerId="ADAL" clId="{70B799D2-6A44-49BC-9326-3BD4E88D3E78}" dt="2019-10-24T18:43:20.910" v="2711" actId="1076"/>
          <ac:spMkLst>
            <pc:docMk/>
            <pc:sldMk cId="2946271893" sldId="294"/>
            <ac:spMk id="4" creationId="{00000000-0000-0000-0000-000000000000}"/>
          </ac:spMkLst>
        </pc:spChg>
        <pc:picChg chg="del">
          <ac:chgData name="Sweny, Kellen - HHD" userId="a1f8155b-3898-42f4-a6e3-1fefb266e323" providerId="ADAL" clId="{70B799D2-6A44-49BC-9326-3BD4E88D3E78}" dt="2019-10-24T17:04:03.226" v="1090" actId="478"/>
          <ac:picMkLst>
            <pc:docMk/>
            <pc:sldMk cId="2946271893" sldId="294"/>
            <ac:picMk id="6146" creationId="{00000000-0000-0000-0000-000000000000}"/>
          </ac:picMkLst>
        </pc:picChg>
      </pc:sldChg>
      <pc:sldChg chg="addSp modSp ord modNotesTx">
        <pc:chgData name="Sweny, Kellen - HHD" userId="a1f8155b-3898-42f4-a6e3-1fefb266e323" providerId="ADAL" clId="{70B799D2-6A44-49BC-9326-3BD4E88D3E78}" dt="2019-10-24T18:57:36.137" v="2818" actId="20577"/>
        <pc:sldMkLst>
          <pc:docMk/>
          <pc:sldMk cId="3952231010" sldId="302"/>
        </pc:sldMkLst>
        <pc:spChg chg="mod">
          <ac:chgData name="Sweny, Kellen - HHD" userId="a1f8155b-3898-42f4-a6e3-1fefb266e323" providerId="ADAL" clId="{70B799D2-6A44-49BC-9326-3BD4E88D3E78}" dt="2019-10-24T18:52:42.980" v="2735" actId="20577"/>
          <ac:spMkLst>
            <pc:docMk/>
            <pc:sldMk cId="3952231010" sldId="302"/>
            <ac:spMk id="2" creationId="{00000000-0000-0000-0000-000000000000}"/>
          </ac:spMkLst>
        </pc:spChg>
        <pc:spChg chg="mod">
          <ac:chgData name="Sweny, Kellen - HHD" userId="a1f8155b-3898-42f4-a6e3-1fefb266e323" providerId="ADAL" clId="{70B799D2-6A44-49BC-9326-3BD4E88D3E78}" dt="2019-10-24T17:36:21.370" v="1565" actId="20577"/>
          <ac:spMkLst>
            <pc:docMk/>
            <pc:sldMk cId="3952231010" sldId="302"/>
            <ac:spMk id="3" creationId="{00000000-0000-0000-0000-000000000000}"/>
          </ac:spMkLst>
        </pc:spChg>
        <pc:spChg chg="mod">
          <ac:chgData name="Sweny, Kellen - HHD" userId="a1f8155b-3898-42f4-a6e3-1fefb266e323" providerId="ADAL" clId="{70B799D2-6A44-49BC-9326-3BD4E88D3E78}" dt="2019-10-24T18:38:44.377" v="2554" actId="1036"/>
          <ac:spMkLst>
            <pc:docMk/>
            <pc:sldMk cId="3952231010" sldId="302"/>
            <ac:spMk id="4" creationId="{00000000-0000-0000-0000-000000000000}"/>
          </ac:spMkLst>
        </pc:spChg>
        <pc:graphicFrameChg chg="add mod modGraphic">
          <ac:chgData name="Sweny, Kellen - HHD" userId="a1f8155b-3898-42f4-a6e3-1fefb266e323" providerId="ADAL" clId="{70B799D2-6A44-49BC-9326-3BD4E88D3E78}" dt="2019-10-24T17:48:43.492" v="1857" actId="14734"/>
          <ac:graphicFrameMkLst>
            <pc:docMk/>
            <pc:sldMk cId="3952231010" sldId="302"/>
            <ac:graphicFrameMk id="5" creationId="{D6D77F9F-5896-4050-B9B9-1213ADC4AEA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5400" dirty="0"/>
              <a:t>Certificates Issued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Online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FY16</c:v>
                </c:pt>
                <c:pt idx="1">
                  <c:v>FY17</c:v>
                </c:pt>
                <c:pt idx="2">
                  <c:v>FY18</c:v>
                </c:pt>
                <c:pt idx="3">
                  <c:v>FY19</c:v>
                </c:pt>
              </c:strCache>
            </c:strRef>
          </c:cat>
          <c:val>
            <c:numRef>
              <c:f>Sheet1!$B$2:$B$5</c:f>
              <c:numCache>
                <c:formatCode>#,##0</c:formatCode>
                <c:ptCount val="4"/>
                <c:pt idx="0">
                  <c:v>18416</c:v>
                </c:pt>
                <c:pt idx="1">
                  <c:v>25411</c:v>
                </c:pt>
                <c:pt idx="2">
                  <c:v>23752</c:v>
                </c:pt>
                <c:pt idx="3">
                  <c:v>26616</c:v>
                </c:pt>
              </c:numCache>
            </c:numRef>
          </c:val>
          <c:extLst>
            <c:ext xmlns:c16="http://schemas.microsoft.com/office/drawing/2014/chart" uri="{C3380CC4-5D6E-409C-BE32-E72D297353CC}">
              <c16:uniqueId val="{00000000-D3FE-411E-9284-CF08F8835CEB}"/>
            </c:ext>
          </c:extLst>
        </c:ser>
        <c:dLbls>
          <c:dLblPos val="outEnd"/>
          <c:showLegendKey val="0"/>
          <c:showVal val="1"/>
          <c:showCatName val="0"/>
          <c:showSerName val="0"/>
          <c:showPercent val="0"/>
          <c:showBubbleSize val="0"/>
        </c:dLbls>
        <c:gapWidth val="219"/>
        <c:overlap val="-27"/>
        <c:axId val="88352944"/>
        <c:axId val="15981568"/>
      </c:barChart>
      <c:catAx>
        <c:axId val="88352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crossAx val="15981568"/>
        <c:crosses val="autoZero"/>
        <c:auto val="1"/>
        <c:lblAlgn val="ctr"/>
        <c:lblOffset val="100"/>
        <c:noMultiLvlLbl val="0"/>
      </c:catAx>
      <c:valAx>
        <c:axId val="15981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crossAx val="88352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5265810" y="0"/>
            <a:ext cx="4028440" cy="350520"/>
          </a:xfrm>
          <a:prstGeom prst="rect">
            <a:avLst/>
          </a:prstGeom>
        </p:spPr>
        <p:txBody>
          <a:bodyPr vert="horz" lIns="93175" tIns="46587" rIns="93175" bIns="46587" rtlCol="0"/>
          <a:lstStyle>
            <a:lvl1pPr algn="r">
              <a:defRPr sz="1200"/>
            </a:lvl1pPr>
          </a:lstStyle>
          <a:p>
            <a:fld id="{20E31EDE-17CF-D746-B83B-FEE41F000DF3}" type="datetimeFigureOut">
              <a:rPr lang="en-US" smtClean="0"/>
              <a:t>10/30/2019</a:t>
            </a:fld>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10" y="6658664"/>
            <a:ext cx="4028440" cy="350520"/>
          </a:xfrm>
          <a:prstGeom prst="rect">
            <a:avLst/>
          </a:prstGeom>
        </p:spPr>
        <p:txBody>
          <a:bodyPr vert="horz" lIns="93175" tIns="46587" rIns="93175" bIns="46587" rtlCol="0" anchor="b"/>
          <a:lstStyle>
            <a:lvl1pPr algn="r">
              <a:defRPr sz="1200"/>
            </a:lvl1pPr>
          </a:lstStyle>
          <a:p>
            <a:fld id="{6D320672-5196-0B4F-93AE-044FFF107570}" type="slidenum">
              <a:rPr lang="en-US" smtClean="0"/>
              <a:t>‹#›</a:t>
            </a:fld>
            <a:endParaRPr lang="en-US" dirty="0"/>
          </a:p>
        </p:txBody>
      </p:sp>
    </p:spTree>
    <p:extLst>
      <p:ext uri="{BB962C8B-B14F-4D97-AF65-F5344CB8AC3E}">
        <p14:creationId xmlns:p14="http://schemas.microsoft.com/office/powerpoint/2010/main" val="1353912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5265810" y="0"/>
            <a:ext cx="4028440" cy="350520"/>
          </a:xfrm>
          <a:prstGeom prst="rect">
            <a:avLst/>
          </a:prstGeom>
        </p:spPr>
        <p:txBody>
          <a:bodyPr vert="horz" lIns="93175" tIns="46587" rIns="93175" bIns="46587" rtlCol="0"/>
          <a:lstStyle>
            <a:lvl1pPr algn="r">
              <a:defRPr sz="1200"/>
            </a:lvl1pPr>
          </a:lstStyle>
          <a:p>
            <a:fld id="{296A9F3C-04AF-8847-8AD8-CAC892C2E245}" type="datetimeFigureOut">
              <a:rPr lang="en-US" smtClean="0"/>
              <a:t>10/30/2019</a:t>
            </a:fld>
            <a:endParaRPr lang="en-US"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93175" tIns="46587" rIns="93175" bIns="46587" rtlCol="0" anchor="b"/>
          <a:lstStyle>
            <a:lvl1pPr algn="r">
              <a:defRPr sz="1200"/>
            </a:lvl1pPr>
          </a:lstStyle>
          <a:p>
            <a:fld id="{4417CB07-0039-4545-92EA-48E12138E514}" type="slidenum">
              <a:rPr lang="en-US" smtClean="0"/>
              <a:t>‹#›</a:t>
            </a:fld>
            <a:endParaRPr lang="en-US" dirty="0"/>
          </a:p>
        </p:txBody>
      </p:sp>
    </p:spTree>
    <p:extLst>
      <p:ext uri="{BB962C8B-B14F-4D97-AF65-F5344CB8AC3E}">
        <p14:creationId xmlns:p14="http://schemas.microsoft.com/office/powerpoint/2010/main" val="1873210512"/>
      </p:ext>
    </p:extLst>
  </p:cSld>
  <p:clrMap bg1="lt1" tx1="dk1" bg2="lt2" tx2="dk2" accent1="accent1" accent2="accent2" accent3="accent3" accent4="accent4" accent5="accent5" accent6="accent6" hlink="hlink" folHlink="folHlink"/>
  <p:hf hdr="0" ftr="0" dt="0"/>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Good afternoon and thank you.</a:t>
            </a:r>
          </a:p>
          <a:p>
            <a:r>
              <a:rPr lang="en-US" sz="1200" dirty="0"/>
              <a:t>Brief personal intro</a:t>
            </a:r>
          </a:p>
        </p:txBody>
      </p:sp>
      <p:sp>
        <p:nvSpPr>
          <p:cNvPr id="4" name="Slide Number Placeholder 3"/>
          <p:cNvSpPr>
            <a:spLocks noGrp="1"/>
          </p:cNvSpPr>
          <p:nvPr>
            <p:ph type="sldNum" sz="quarter" idx="10"/>
          </p:nvPr>
        </p:nvSpPr>
        <p:spPr/>
        <p:txBody>
          <a:bodyPr/>
          <a:lstStyle/>
          <a:p>
            <a:fld id="{4417CB07-0039-4545-92EA-48E12138E514}" type="slidenum">
              <a:rPr lang="en-US" smtClean="0"/>
              <a:t>1</a:t>
            </a:fld>
            <a:endParaRPr lang="en-US" dirty="0"/>
          </a:p>
        </p:txBody>
      </p:sp>
    </p:spTree>
    <p:extLst>
      <p:ext uri="{BB962C8B-B14F-4D97-AF65-F5344CB8AC3E}">
        <p14:creationId xmlns:p14="http://schemas.microsoft.com/office/powerpoint/2010/main" val="3418140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sz="1200" dirty="0"/>
              <a:t>Ratification of Fees to be added to Fee Schedule</a:t>
            </a:r>
          </a:p>
          <a:p>
            <a:pPr marL="0" marR="0" lvl="0" indent="0" algn="l" defTabSz="1219261" rtl="0" eaLnBrk="1" fontAlgn="auto" latinLnBrk="0" hangingPunct="1">
              <a:lnSpc>
                <a:spcPct val="100000"/>
              </a:lnSpc>
              <a:spcBef>
                <a:spcPts val="0"/>
              </a:spcBef>
              <a:spcAft>
                <a:spcPts val="0"/>
              </a:spcAft>
              <a:buClrTx/>
              <a:buSzTx/>
              <a:buFontTx/>
              <a:buNone/>
              <a:tabLst/>
              <a:defRPr/>
            </a:pPr>
            <a:r>
              <a:rPr lang="en-US" sz="1200" dirty="0"/>
              <a:t>Why: online ordering of birth and death certificates via vendor Permitium</a:t>
            </a:r>
          </a:p>
          <a:p>
            <a:pPr marL="0" marR="0" lvl="0" indent="0" algn="l" defTabSz="1219261" rtl="0" eaLnBrk="1" fontAlgn="auto" latinLnBrk="0" hangingPunct="1">
              <a:lnSpc>
                <a:spcPct val="100000"/>
              </a:lnSpc>
              <a:spcBef>
                <a:spcPts val="0"/>
              </a:spcBef>
              <a:spcAft>
                <a:spcPts val="0"/>
              </a:spcAft>
              <a:buClrTx/>
              <a:buSzTx/>
              <a:buFontTx/>
              <a:buNone/>
              <a:tabLst/>
              <a:defRPr/>
            </a:pPr>
            <a:r>
              <a:rPr lang="en-US" sz="1200" dirty="0"/>
              <a:t>Now: recent contract renewal, </a:t>
            </a:r>
            <a:r>
              <a:rPr lang="en-US" sz="1200" dirty="0">
                <a:cs typeface="Calibri"/>
              </a:rPr>
              <a:t>BVS responding to increase and correcting original oversight</a:t>
            </a:r>
          </a:p>
          <a:p>
            <a:pPr marL="0" marR="0" lvl="0" indent="0" algn="l" defTabSz="1219261" rtl="0" eaLnBrk="1" fontAlgn="auto" latinLnBrk="0" hangingPunct="1">
              <a:lnSpc>
                <a:spcPct val="100000"/>
              </a:lnSpc>
              <a:spcBef>
                <a:spcPts val="0"/>
              </a:spcBef>
              <a:spcAft>
                <a:spcPts val="0"/>
              </a:spcAft>
              <a:buClrTx/>
              <a:buSzTx/>
              <a:buFontTx/>
              <a:buNone/>
              <a:tabLst/>
              <a:defRPr/>
            </a:pPr>
            <a:endParaRPr lang="en-US" sz="1200" dirty="0"/>
          </a:p>
          <a:p>
            <a:r>
              <a:rPr lang="en-US" sz="1200" dirty="0"/>
              <a:t>Fees collected to be utilized for ongoing preservation and issuance of records</a:t>
            </a:r>
          </a:p>
          <a:p>
            <a:r>
              <a:rPr lang="en-US" sz="1200" dirty="0"/>
              <a:t>(HSC: Texas Health and Safety Code LGC: Local Government Code TAC: Texas Administrative Code</a:t>
            </a:r>
          </a:p>
          <a:p>
            <a:r>
              <a:rPr lang="en-US" sz="1200" dirty="0"/>
              <a:t>Local Registrars: HSC §191.022, HSC §191.026(a), TAC §181.28</a:t>
            </a:r>
            <a:r>
              <a:rPr lang="en-US" sz="1200" dirty="0">
                <a:cs typeface="Calibri"/>
              </a:rPr>
              <a:t>; </a:t>
            </a:r>
            <a:r>
              <a:rPr lang="en-US" sz="1200" dirty="0"/>
              <a:t>Fees: HSC §191.022 (f), LGC §118.015)</a:t>
            </a:r>
          </a:p>
          <a:p>
            <a:pPr marL="0" marR="0" lvl="0" indent="0" algn="l" defTabSz="1219261" rtl="0" eaLnBrk="1" fontAlgn="auto" latinLnBrk="0" hangingPunct="1">
              <a:lnSpc>
                <a:spcPct val="100000"/>
              </a:lnSpc>
              <a:spcBef>
                <a:spcPts val="0"/>
              </a:spcBef>
              <a:spcAft>
                <a:spcPts val="0"/>
              </a:spcAft>
              <a:buClrTx/>
              <a:buSzTx/>
              <a:buFontTx/>
              <a:buNone/>
              <a:tabLst/>
              <a:defRPr/>
            </a:pPr>
            <a:r>
              <a:rPr lang="en-US" sz="1200" dirty="0">
                <a:ea typeface="+mn-lt"/>
                <a:cs typeface="+mn-lt"/>
              </a:rPr>
              <a:t>BVS operating budget supported via Special Fund 2002; </a:t>
            </a:r>
            <a:r>
              <a:rPr lang="en-US" sz="1200" dirty="0"/>
              <a:t>Operation budget comes from special revenue not general fund, except staff salaries; envelopes, postage, security paper, supplies, printers/computers</a:t>
            </a:r>
            <a:r>
              <a:rPr lang="en-US" sz="1200" dirty="0">
                <a:ea typeface="+mn-lt"/>
                <a:cs typeface="+mn-lt"/>
              </a:rPr>
              <a:t> </a:t>
            </a:r>
            <a:r>
              <a:rPr lang="en-US" sz="1200" dirty="0"/>
              <a:t>(Examples of purchases made with collected fees: queuing system to improve issuance and customer service, document control system (out of date, potential security concern and non-compliance with self-assessment indexed fields), fees collected into 2002 and then pay for these upgrade)</a:t>
            </a:r>
          </a:p>
          <a:p>
            <a:pPr marL="0" marR="0" lvl="0" indent="0" algn="l" defTabSz="1219261"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1219261" rtl="0" eaLnBrk="1" fontAlgn="auto" latinLnBrk="0" hangingPunct="1">
              <a:lnSpc>
                <a:spcPct val="100000"/>
              </a:lnSpc>
              <a:spcBef>
                <a:spcPts val="0"/>
              </a:spcBef>
              <a:spcAft>
                <a:spcPts val="0"/>
              </a:spcAft>
              <a:buClrTx/>
              <a:buSzTx/>
              <a:buFontTx/>
              <a:buNone/>
              <a:tabLst/>
              <a:defRPr/>
            </a:pPr>
            <a:r>
              <a:rPr lang="en-US" sz="1200" dirty="0"/>
              <a:t>Customer Service, Citizen Support: Multiple methods of request improve customer service for those unable to visit the office in person, support citizens</a:t>
            </a:r>
            <a:endParaRPr lang="en-US" sz="1200" dirty="0">
              <a:cs typeface="Calibri"/>
            </a:endParaRPr>
          </a:p>
          <a:p>
            <a:pPr marL="0" marR="0" lvl="0" indent="0" algn="l" defTabSz="1219261" rtl="0" eaLnBrk="1" fontAlgn="auto" latinLnBrk="0" hangingPunct="1">
              <a:lnSpc>
                <a:spcPct val="100000"/>
              </a:lnSpc>
              <a:spcBef>
                <a:spcPts val="0"/>
              </a:spcBef>
              <a:spcAft>
                <a:spcPts val="0"/>
              </a:spcAft>
              <a:buClrTx/>
              <a:buSzTx/>
              <a:buFontTx/>
              <a:buNone/>
              <a:tabLst/>
              <a:defRPr/>
            </a:pPr>
            <a:r>
              <a:rPr lang="en-US" sz="1200" dirty="0"/>
              <a:t>Convenience, Limited Physical Space: Online ordering is convenient (24 hour access), also helps alleviate congestion of physical space</a:t>
            </a:r>
            <a:endParaRPr lang="en-US" sz="1200" dirty="0">
              <a:cs typeface="Calibri"/>
            </a:endParaRPr>
          </a:p>
          <a:p>
            <a:pPr marL="0" marR="0" lvl="0" indent="0" algn="l" defTabSz="1219261" rtl="0" eaLnBrk="1" fontAlgn="auto" latinLnBrk="0" hangingPunct="1">
              <a:lnSpc>
                <a:spcPct val="100000"/>
              </a:lnSpc>
              <a:spcBef>
                <a:spcPts val="0"/>
              </a:spcBef>
              <a:spcAft>
                <a:spcPts val="0"/>
              </a:spcAft>
              <a:buClrTx/>
              <a:buSzTx/>
              <a:buFontTx/>
              <a:buNone/>
              <a:tabLst/>
              <a:defRPr/>
            </a:pPr>
            <a:r>
              <a:rPr lang="en-US" sz="1200" dirty="0"/>
              <a:t>Landscape of Technology: Public Expectation: Public expectation of digital technology is only increasing</a:t>
            </a:r>
          </a:p>
        </p:txBody>
      </p:sp>
      <p:sp>
        <p:nvSpPr>
          <p:cNvPr id="4" name="Slide Number Placeholder 3"/>
          <p:cNvSpPr>
            <a:spLocks noGrp="1"/>
          </p:cNvSpPr>
          <p:nvPr>
            <p:ph type="sldNum" sz="quarter" idx="10"/>
          </p:nvPr>
        </p:nvSpPr>
        <p:spPr/>
        <p:txBody>
          <a:bodyPr/>
          <a:lstStyle/>
          <a:p>
            <a:fld id="{4417CB07-0039-4545-92EA-48E12138E514}" type="slidenum">
              <a:rPr lang="en-US" smtClean="0"/>
              <a:t>2</a:t>
            </a:fld>
            <a:endParaRPr lang="en-US" dirty="0"/>
          </a:p>
        </p:txBody>
      </p:sp>
    </p:spTree>
    <p:extLst>
      <p:ext uri="{BB962C8B-B14F-4D97-AF65-F5344CB8AC3E}">
        <p14:creationId xmlns:p14="http://schemas.microsoft.com/office/powerpoint/2010/main" val="195770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New Records Received by BVS in 2019: </a:t>
            </a:r>
            <a:r>
              <a:rPr lang="en-US" sz="1200" dirty="0">
                <a:highlight>
                  <a:srgbClr val="FFFFFF"/>
                </a:highlight>
              </a:rPr>
              <a:t>87,000+</a:t>
            </a:r>
          </a:p>
          <a:p>
            <a:pPr marL="0" indent="0">
              <a:buFont typeface="Arial" panose="020B0604020202020204" pitchFamily="34" charset="0"/>
              <a:buNone/>
            </a:pPr>
            <a:r>
              <a:rPr lang="en-US" sz="1200" dirty="0"/>
              <a:t>Most recent example: Certificates Issued by BVS in FY19: 124,000+</a:t>
            </a:r>
          </a:p>
          <a:p>
            <a:pPr marL="0" indent="0">
              <a:buFont typeface="Arial" panose="020B0604020202020204" pitchFamily="34" charset="0"/>
              <a:buNone/>
            </a:pPr>
            <a:r>
              <a:rPr lang="en-US" sz="1200" dirty="0"/>
              <a:t>Online Requests Processed by BVS in FY19: 26,000+: 20% of total office requests come through online</a:t>
            </a:r>
            <a:r>
              <a:rPr lang="en-US" sz="1200" dirty="0">
                <a:cs typeface="Calibri"/>
              </a:rPr>
              <a:t>, </a:t>
            </a:r>
            <a:r>
              <a:rPr lang="en-US" sz="1200" dirty="0"/>
              <a:t>Since online ordering introduced in FY16, walk-in requests still trending up</a:t>
            </a:r>
          </a:p>
          <a:p>
            <a:pPr marL="0" indent="0">
              <a:buFont typeface="Arial" panose="020B0604020202020204" pitchFamily="34" charset="0"/>
              <a:buNone/>
            </a:pPr>
            <a:endParaRPr lang="en-US" sz="1200" dirty="0"/>
          </a:p>
          <a:p>
            <a:pPr marL="0" indent="0">
              <a:buFont typeface="Arial" panose="020B0604020202020204" pitchFamily="34" charset="0"/>
              <a:buNone/>
            </a:pPr>
            <a:r>
              <a:rPr lang="en-US" sz="1200" dirty="0"/>
              <a:t>Discuss volume to provide perspective for proposed fees</a:t>
            </a:r>
          </a:p>
        </p:txBody>
      </p:sp>
      <p:sp>
        <p:nvSpPr>
          <p:cNvPr id="4" name="Slide Number Placeholder 3"/>
          <p:cNvSpPr>
            <a:spLocks noGrp="1"/>
          </p:cNvSpPr>
          <p:nvPr>
            <p:ph type="sldNum" sz="quarter" idx="10"/>
          </p:nvPr>
        </p:nvSpPr>
        <p:spPr/>
        <p:txBody>
          <a:bodyPr/>
          <a:lstStyle/>
          <a:p>
            <a:fld id="{4417CB07-0039-4545-92EA-48E12138E514}" type="slidenum">
              <a:rPr lang="en-US" smtClean="0"/>
              <a:t>3</a:t>
            </a:fld>
            <a:endParaRPr lang="en-US" dirty="0"/>
          </a:p>
        </p:txBody>
      </p:sp>
    </p:spTree>
    <p:extLst>
      <p:ext uri="{BB962C8B-B14F-4D97-AF65-F5344CB8AC3E}">
        <p14:creationId xmlns:p14="http://schemas.microsoft.com/office/powerpoint/2010/main" val="3006558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Costs were derived from time study performed by Finance Department, each task was broken down into an average time it took to complete and then compared to the staff salaries to determine the cost of each type of order</a:t>
            </a:r>
          </a:p>
          <a:p>
            <a:endParaRPr lang="en-US" sz="1200" dirty="0"/>
          </a:p>
          <a:p>
            <a:r>
              <a:rPr lang="en-US" sz="1200" dirty="0"/>
              <a:t>The contract is structured as revenue only, no direct cost to the city</a:t>
            </a:r>
          </a:p>
          <a:p>
            <a:r>
              <a:rPr lang="en-US" sz="1200" dirty="0"/>
              <a:t>We anticipate that these fees are net neutral to budget: fees collected go back to operating budget to be self-sustaining of this ordering process and the operations of the office</a:t>
            </a:r>
          </a:p>
          <a:p>
            <a:endParaRPr lang="en-US" sz="1200" dirty="0"/>
          </a:p>
          <a:p>
            <a:r>
              <a:rPr lang="en-US" sz="1200" dirty="0"/>
              <a:t>(During the cost analysis, standard delivery was actually more in alignment with EPFI/SDPU in terms of time and cost to the city, but as a service it was decided it was better for customer expectations to charge $3 given the anticipated processing timeline and outcome)</a:t>
            </a:r>
          </a:p>
          <a:p>
            <a:endParaRPr lang="en-US" sz="1200" dirty="0"/>
          </a:p>
          <a:p>
            <a:pPr marL="0" marR="0" lvl="0" indent="0" algn="l" defTabSz="1219261" rtl="0" eaLnBrk="1" fontAlgn="auto" latinLnBrk="0" hangingPunct="1">
              <a:lnSpc>
                <a:spcPct val="100000"/>
              </a:lnSpc>
              <a:spcBef>
                <a:spcPts val="0"/>
              </a:spcBef>
              <a:spcAft>
                <a:spcPts val="0"/>
              </a:spcAft>
              <a:buClrTx/>
              <a:buSzTx/>
              <a:buFontTx/>
              <a:buNone/>
              <a:tabLst/>
              <a:defRPr/>
            </a:pPr>
            <a:r>
              <a:rPr lang="en-US" sz="1200" dirty="0"/>
              <a:t>(Permitium fees $4.20 per transactions is actually variable %, simplified for customers into a set flat fee at the average rate)</a:t>
            </a:r>
          </a:p>
        </p:txBody>
      </p:sp>
      <p:sp>
        <p:nvSpPr>
          <p:cNvPr id="4" name="Slide Number Placeholder 3"/>
          <p:cNvSpPr>
            <a:spLocks noGrp="1"/>
          </p:cNvSpPr>
          <p:nvPr>
            <p:ph type="sldNum" sz="quarter" idx="10"/>
          </p:nvPr>
        </p:nvSpPr>
        <p:spPr/>
        <p:txBody>
          <a:bodyPr/>
          <a:lstStyle/>
          <a:p>
            <a:fld id="{4417CB07-0039-4545-92EA-48E12138E514}" type="slidenum">
              <a:rPr lang="en-US" smtClean="0"/>
              <a:t>4</a:t>
            </a:fld>
            <a:endParaRPr lang="en-US" dirty="0"/>
          </a:p>
        </p:txBody>
      </p:sp>
    </p:spTree>
    <p:extLst>
      <p:ext uri="{BB962C8B-B14F-4D97-AF65-F5344CB8AC3E}">
        <p14:creationId xmlns:p14="http://schemas.microsoft.com/office/powerpoint/2010/main" val="2704480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17CB07-0039-4545-92EA-48E12138E514}" type="slidenum">
              <a:rPr lang="en-US" smtClean="0"/>
              <a:t>5</a:t>
            </a:fld>
            <a:endParaRPr lang="en-US" dirty="0"/>
          </a:p>
        </p:txBody>
      </p:sp>
    </p:spTree>
    <p:extLst>
      <p:ext uri="{BB962C8B-B14F-4D97-AF65-F5344CB8AC3E}">
        <p14:creationId xmlns:p14="http://schemas.microsoft.com/office/powerpoint/2010/main" val="1215558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HD_Cover_Option 1">
    <p:spTree>
      <p:nvGrpSpPr>
        <p:cNvPr id="1" name=""/>
        <p:cNvGrpSpPr/>
        <p:nvPr/>
      </p:nvGrpSpPr>
      <p:grpSpPr>
        <a:xfrm>
          <a:off x="0" y="0"/>
          <a:ext cx="0" cy="0"/>
          <a:chOff x="0" y="0"/>
          <a:chExt cx="0" cy="0"/>
        </a:xfrm>
      </p:grpSpPr>
      <p:sp>
        <p:nvSpPr>
          <p:cNvPr id="8" name="Rectangle 7"/>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
            <a:ext cx="24385588" cy="13716893"/>
          </a:xfrm>
          <a:prstGeom prst="rect">
            <a:avLst/>
          </a:prstGeom>
        </p:spPr>
      </p:pic>
    </p:spTree>
    <p:extLst>
      <p:ext uri="{BB962C8B-B14F-4D97-AF65-F5344CB8AC3E}">
        <p14:creationId xmlns:p14="http://schemas.microsoft.com/office/powerpoint/2010/main" val="124953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
            <a:ext cx="24385587" cy="13716893"/>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3043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11" name="Text Placeholder 10"/>
          <p:cNvSpPr>
            <a:spLocks noGrp="1"/>
          </p:cNvSpPr>
          <p:nvPr>
            <p:ph type="body" sz="quarter" idx="13"/>
          </p:nvPr>
        </p:nvSpPr>
        <p:spPr>
          <a:xfrm>
            <a:off x="611186" y="376308"/>
            <a:ext cx="15392401" cy="1462152"/>
          </a:xfrm>
        </p:spPr>
        <p:txBody>
          <a:bodyPr>
            <a:noAutofit/>
          </a:bodyPr>
          <a:lstStyle>
            <a:lvl1pPr>
              <a:defRPr sz="6400" b="1">
                <a:solidFill>
                  <a:schemeClr val="bg2"/>
                </a:solidFill>
                <a:latin typeface="Myriad Pro" pitchFamily="34" charset="0"/>
                <a:cs typeface="Times New Roman" panose="02020603050405020304" pitchFamily="18" charset="0"/>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19" name="Text Placeholder 18"/>
          <p:cNvSpPr>
            <a:spLocks noGrp="1"/>
          </p:cNvSpPr>
          <p:nvPr>
            <p:ph type="body" sz="quarter" idx="14"/>
          </p:nvPr>
        </p:nvSpPr>
        <p:spPr>
          <a:xfrm>
            <a:off x="611187" y="1371600"/>
            <a:ext cx="15392400" cy="778933"/>
          </a:xfrm>
        </p:spPr>
        <p:txBody>
          <a:bodyPr>
            <a:noAutofit/>
          </a:bodyPr>
          <a:lstStyle>
            <a:lvl1pPr>
              <a:defRPr sz="29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32636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23" name="Picture Placeholder 22"/>
          <p:cNvSpPr>
            <a:spLocks noGrp="1"/>
          </p:cNvSpPr>
          <p:nvPr>
            <p:ph type="pic" sz="quarter" idx="15"/>
          </p:nvPr>
        </p:nvSpPr>
        <p:spPr>
          <a:xfrm>
            <a:off x="0" y="2590800"/>
            <a:ext cx="12193588" cy="8923867"/>
          </a:xfrm>
        </p:spPr>
        <p:txBody>
          <a:bodyPr>
            <a:normAutofit/>
          </a:bodyPr>
          <a:lstStyle>
            <a:lvl1pPr>
              <a:defRPr sz="3200"/>
            </a:lvl1pPr>
          </a:lstStyle>
          <a:p>
            <a:endParaRPr lang="en-US" dirty="0"/>
          </a:p>
        </p:txBody>
      </p:sp>
      <p:sp>
        <p:nvSpPr>
          <p:cNvPr id="6" name="Text Placeholder 10"/>
          <p:cNvSpPr>
            <a:spLocks noGrp="1"/>
          </p:cNvSpPr>
          <p:nvPr>
            <p:ph type="body" sz="quarter" idx="13"/>
          </p:nvPr>
        </p:nvSpPr>
        <p:spPr>
          <a:xfrm>
            <a:off x="611186" y="376308"/>
            <a:ext cx="15392401" cy="1462152"/>
          </a:xfrm>
        </p:spPr>
        <p:txBody>
          <a:bodyPr>
            <a:noAutofit/>
          </a:bodyPr>
          <a:lstStyle>
            <a:lvl1pPr>
              <a:defRPr sz="6400" b="1">
                <a:solidFill>
                  <a:schemeClr val="bg2"/>
                </a:solidFill>
                <a:latin typeface="Myriad Pro" pitchFamily="34" charset="0"/>
                <a:cs typeface="Times New Roman" panose="02020603050405020304" pitchFamily="18" charset="0"/>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7" name="Text Placeholder 18"/>
          <p:cNvSpPr>
            <a:spLocks noGrp="1"/>
          </p:cNvSpPr>
          <p:nvPr>
            <p:ph type="body" sz="quarter" idx="14"/>
          </p:nvPr>
        </p:nvSpPr>
        <p:spPr>
          <a:xfrm>
            <a:off x="611187" y="1371600"/>
            <a:ext cx="15392400" cy="778933"/>
          </a:xfrm>
        </p:spPr>
        <p:txBody>
          <a:bodyPr>
            <a:noAutofit/>
          </a:bodyPr>
          <a:lstStyle>
            <a:lvl1pPr>
              <a:defRPr sz="29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305241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23" name="Picture Placeholder 22"/>
          <p:cNvSpPr>
            <a:spLocks noGrp="1"/>
          </p:cNvSpPr>
          <p:nvPr>
            <p:ph type="pic" sz="quarter" idx="15"/>
          </p:nvPr>
        </p:nvSpPr>
        <p:spPr>
          <a:xfrm>
            <a:off x="2219145" y="3606800"/>
            <a:ext cx="4267756" cy="4267200"/>
          </a:xfrm>
          <a:prstGeom prst="ellipse">
            <a:avLst/>
          </a:prstGeom>
        </p:spPr>
        <p:txBody>
          <a:bodyPr>
            <a:normAutofit/>
          </a:bodyPr>
          <a:lstStyle>
            <a:lvl1pPr>
              <a:defRPr sz="3200"/>
            </a:lvl1pPr>
          </a:lstStyle>
          <a:p>
            <a:endParaRPr lang="en-US" dirty="0"/>
          </a:p>
        </p:txBody>
      </p:sp>
      <p:sp>
        <p:nvSpPr>
          <p:cNvPr id="18" name="Picture Placeholder 22"/>
          <p:cNvSpPr>
            <a:spLocks noGrp="1"/>
          </p:cNvSpPr>
          <p:nvPr>
            <p:ph type="pic" sz="quarter" idx="16"/>
          </p:nvPr>
        </p:nvSpPr>
        <p:spPr>
          <a:xfrm>
            <a:off x="7316152" y="3606800"/>
            <a:ext cx="4267756" cy="4267200"/>
          </a:xfrm>
          <a:prstGeom prst="ellipse">
            <a:avLst/>
          </a:prstGeom>
        </p:spPr>
        <p:txBody>
          <a:bodyPr>
            <a:normAutofit/>
          </a:bodyPr>
          <a:lstStyle>
            <a:lvl1pPr>
              <a:defRPr sz="3200"/>
            </a:lvl1pPr>
          </a:lstStyle>
          <a:p>
            <a:endParaRPr lang="en-US" dirty="0"/>
          </a:p>
        </p:txBody>
      </p:sp>
      <p:sp>
        <p:nvSpPr>
          <p:cNvPr id="19" name="Picture Placeholder 22"/>
          <p:cNvSpPr>
            <a:spLocks noGrp="1"/>
          </p:cNvSpPr>
          <p:nvPr>
            <p:ph type="pic" sz="quarter" idx="17"/>
          </p:nvPr>
        </p:nvSpPr>
        <p:spPr>
          <a:xfrm>
            <a:off x="12193587" y="3606800"/>
            <a:ext cx="4267756" cy="4267200"/>
          </a:xfrm>
          <a:prstGeom prst="ellipse">
            <a:avLst/>
          </a:prstGeom>
        </p:spPr>
        <p:txBody>
          <a:bodyPr>
            <a:normAutofit/>
          </a:bodyPr>
          <a:lstStyle>
            <a:lvl1pPr>
              <a:defRPr sz="3200"/>
            </a:lvl1pPr>
          </a:lstStyle>
          <a:p>
            <a:endParaRPr lang="en-US" dirty="0"/>
          </a:p>
        </p:txBody>
      </p:sp>
      <p:sp>
        <p:nvSpPr>
          <p:cNvPr id="20" name="Picture Placeholder 22"/>
          <p:cNvSpPr>
            <a:spLocks noGrp="1"/>
          </p:cNvSpPr>
          <p:nvPr>
            <p:ph type="pic" sz="quarter" idx="18"/>
          </p:nvPr>
        </p:nvSpPr>
        <p:spPr>
          <a:xfrm>
            <a:off x="17071022" y="3606800"/>
            <a:ext cx="4267756" cy="4267200"/>
          </a:xfrm>
          <a:prstGeom prst="ellipse">
            <a:avLst/>
          </a:prstGeom>
        </p:spPr>
        <p:txBody>
          <a:bodyPr>
            <a:normAutofit/>
          </a:bodyPr>
          <a:lstStyle>
            <a:lvl1pPr>
              <a:defRPr sz="3200"/>
            </a:lvl1pPr>
          </a:lstStyle>
          <a:p>
            <a:endParaRPr lang="en-US" dirty="0"/>
          </a:p>
        </p:txBody>
      </p:sp>
      <p:sp>
        <p:nvSpPr>
          <p:cNvPr id="11" name="Text Placeholder 10"/>
          <p:cNvSpPr>
            <a:spLocks noGrp="1"/>
          </p:cNvSpPr>
          <p:nvPr>
            <p:ph type="body" sz="quarter" idx="13"/>
          </p:nvPr>
        </p:nvSpPr>
        <p:spPr>
          <a:xfrm>
            <a:off x="611186" y="376308"/>
            <a:ext cx="15392401" cy="1462152"/>
          </a:xfrm>
        </p:spPr>
        <p:txBody>
          <a:bodyPr>
            <a:noAutofit/>
          </a:bodyPr>
          <a:lstStyle>
            <a:lvl1pPr>
              <a:defRPr sz="6400" b="1">
                <a:solidFill>
                  <a:schemeClr val="bg2"/>
                </a:solidFill>
                <a:latin typeface="Myriad Pro" pitchFamily="34" charset="0"/>
                <a:cs typeface="Times New Roman" panose="02020603050405020304" pitchFamily="18" charset="0"/>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12" name="Text Placeholder 18"/>
          <p:cNvSpPr>
            <a:spLocks noGrp="1"/>
          </p:cNvSpPr>
          <p:nvPr>
            <p:ph type="body" sz="quarter" idx="14"/>
          </p:nvPr>
        </p:nvSpPr>
        <p:spPr>
          <a:xfrm>
            <a:off x="611187" y="1371600"/>
            <a:ext cx="15392400" cy="778933"/>
          </a:xfrm>
        </p:spPr>
        <p:txBody>
          <a:bodyPr>
            <a:noAutofit/>
          </a:bodyPr>
          <a:lstStyle>
            <a:lvl1pPr>
              <a:defRPr sz="29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164808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ividual of the Team">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23" name="Picture Placeholder 22"/>
          <p:cNvSpPr>
            <a:spLocks noGrp="1"/>
          </p:cNvSpPr>
          <p:nvPr>
            <p:ph type="pic" sz="quarter" idx="15"/>
          </p:nvPr>
        </p:nvSpPr>
        <p:spPr>
          <a:xfrm>
            <a:off x="1723609" y="3200400"/>
            <a:ext cx="6332712" cy="6331888"/>
          </a:xfrm>
          <a:prstGeom prst="ellipse">
            <a:avLst/>
          </a:prstGeom>
        </p:spPr>
        <p:txBody>
          <a:bodyPr>
            <a:normAutofit/>
          </a:bodyPr>
          <a:lstStyle>
            <a:lvl1pPr>
              <a:defRPr sz="3200"/>
            </a:lvl1pPr>
          </a:lstStyle>
          <a:p>
            <a:endParaRPr lang="en-US" dirty="0"/>
          </a:p>
        </p:txBody>
      </p:sp>
      <p:sp>
        <p:nvSpPr>
          <p:cNvPr id="8" name="Text Placeholder 10"/>
          <p:cNvSpPr>
            <a:spLocks noGrp="1"/>
          </p:cNvSpPr>
          <p:nvPr>
            <p:ph type="body" sz="quarter" idx="13"/>
          </p:nvPr>
        </p:nvSpPr>
        <p:spPr>
          <a:xfrm>
            <a:off x="611186" y="376308"/>
            <a:ext cx="15392401" cy="1462152"/>
          </a:xfrm>
        </p:spPr>
        <p:txBody>
          <a:bodyPr>
            <a:noAutofit/>
          </a:bodyPr>
          <a:lstStyle>
            <a:lvl1pPr>
              <a:defRPr sz="6400" b="1">
                <a:solidFill>
                  <a:schemeClr val="bg2"/>
                </a:solidFill>
                <a:latin typeface="Myriad Pro" pitchFamily="34" charset="0"/>
                <a:cs typeface="Times New Roman" panose="02020603050405020304" pitchFamily="18" charset="0"/>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10" name="Text Placeholder 18"/>
          <p:cNvSpPr>
            <a:spLocks noGrp="1"/>
          </p:cNvSpPr>
          <p:nvPr>
            <p:ph type="body" sz="quarter" idx="14"/>
          </p:nvPr>
        </p:nvSpPr>
        <p:spPr>
          <a:xfrm>
            <a:off x="611187" y="1371600"/>
            <a:ext cx="15392400" cy="778933"/>
          </a:xfrm>
        </p:spPr>
        <p:txBody>
          <a:bodyPr>
            <a:noAutofit/>
          </a:bodyPr>
          <a:lstStyle>
            <a:lvl1pPr>
              <a:defRPr sz="29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26595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folio One">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18" name="Picture Placeholder 13"/>
          <p:cNvSpPr>
            <a:spLocks noGrp="1"/>
          </p:cNvSpPr>
          <p:nvPr>
            <p:ph type="pic" sz="quarter" idx="10"/>
          </p:nvPr>
        </p:nvSpPr>
        <p:spPr>
          <a:xfrm>
            <a:off x="2576930" y="2738987"/>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dirty="0"/>
          </a:p>
        </p:txBody>
      </p:sp>
      <p:sp>
        <p:nvSpPr>
          <p:cNvPr id="19" name="Picture Placeholder 13"/>
          <p:cNvSpPr>
            <a:spLocks noGrp="1"/>
          </p:cNvSpPr>
          <p:nvPr>
            <p:ph type="pic" sz="quarter" idx="11" hasCustomPrompt="1"/>
          </p:nvPr>
        </p:nvSpPr>
        <p:spPr>
          <a:xfrm>
            <a:off x="7353480" y="2738987"/>
            <a:ext cx="4635425" cy="4630587"/>
          </a:xfrm>
          <a:effectLst/>
        </p:spPr>
        <p:txBody>
          <a:bodyPr rtlCol="0">
            <a:normAutofit/>
          </a:bodyPr>
          <a:lstStyle>
            <a:lvl1pPr marL="0" indent="0">
              <a:buNone/>
              <a:defRPr sz="4400">
                <a:ln>
                  <a:noFill/>
                </a:ln>
                <a:solidFill>
                  <a:schemeClr val="bg1">
                    <a:lumMod val="85000"/>
                  </a:schemeClr>
                </a:solidFill>
              </a:defRPr>
            </a:lvl1pPr>
          </a:lstStyle>
          <a:p>
            <a:pPr lvl="0"/>
            <a:r>
              <a:rPr lang="en-US" sz="2600" b="0" i="0" dirty="0">
                <a:solidFill>
                  <a:srgbClr val="000000"/>
                </a:solidFill>
                <a:latin typeface="Lucida Grande"/>
                <a:ea typeface="Lucida Grande"/>
                <a:cs typeface="Lucida Grande"/>
              </a:rPr>
              <a:t>1_Portfolio One</a:t>
            </a:r>
            <a:endParaRPr lang="en-US" noProof="0" dirty="0"/>
          </a:p>
        </p:txBody>
      </p:sp>
      <p:sp>
        <p:nvSpPr>
          <p:cNvPr id="20" name="Picture Placeholder 13"/>
          <p:cNvSpPr>
            <a:spLocks noGrp="1"/>
          </p:cNvSpPr>
          <p:nvPr>
            <p:ph type="pic" sz="quarter" idx="15"/>
          </p:nvPr>
        </p:nvSpPr>
        <p:spPr>
          <a:xfrm>
            <a:off x="12130030" y="2749323"/>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dirty="0"/>
          </a:p>
        </p:txBody>
      </p:sp>
      <p:sp>
        <p:nvSpPr>
          <p:cNvPr id="26" name="Picture Placeholder 13"/>
          <p:cNvSpPr>
            <a:spLocks noGrp="1"/>
          </p:cNvSpPr>
          <p:nvPr>
            <p:ph type="pic" sz="quarter" idx="16"/>
          </p:nvPr>
        </p:nvSpPr>
        <p:spPr>
          <a:xfrm>
            <a:off x="16906580" y="2759512"/>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dirty="0"/>
          </a:p>
        </p:txBody>
      </p:sp>
      <p:sp>
        <p:nvSpPr>
          <p:cNvPr id="27" name="Picture Placeholder 13"/>
          <p:cNvSpPr>
            <a:spLocks noGrp="1"/>
          </p:cNvSpPr>
          <p:nvPr>
            <p:ph type="pic" sz="quarter" idx="17"/>
          </p:nvPr>
        </p:nvSpPr>
        <p:spPr>
          <a:xfrm>
            <a:off x="2576930" y="7559427"/>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dirty="0"/>
          </a:p>
        </p:txBody>
      </p:sp>
      <p:sp>
        <p:nvSpPr>
          <p:cNvPr id="28" name="Picture Placeholder 13"/>
          <p:cNvSpPr>
            <a:spLocks noGrp="1"/>
          </p:cNvSpPr>
          <p:nvPr>
            <p:ph type="pic" sz="quarter" idx="18"/>
          </p:nvPr>
        </p:nvSpPr>
        <p:spPr>
          <a:xfrm>
            <a:off x="7353480" y="7559427"/>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dirty="0"/>
          </a:p>
        </p:txBody>
      </p:sp>
      <p:sp>
        <p:nvSpPr>
          <p:cNvPr id="29" name="Picture Placeholder 13"/>
          <p:cNvSpPr>
            <a:spLocks noGrp="1"/>
          </p:cNvSpPr>
          <p:nvPr>
            <p:ph type="pic" sz="quarter" idx="19"/>
          </p:nvPr>
        </p:nvSpPr>
        <p:spPr>
          <a:xfrm>
            <a:off x="12130030" y="7538901"/>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dirty="0"/>
          </a:p>
        </p:txBody>
      </p:sp>
      <p:sp>
        <p:nvSpPr>
          <p:cNvPr id="30" name="Picture Placeholder 13"/>
          <p:cNvSpPr>
            <a:spLocks noGrp="1"/>
          </p:cNvSpPr>
          <p:nvPr>
            <p:ph type="pic" sz="quarter" idx="20"/>
          </p:nvPr>
        </p:nvSpPr>
        <p:spPr>
          <a:xfrm>
            <a:off x="16906580" y="7538901"/>
            <a:ext cx="4635425" cy="4630587"/>
          </a:xfrm>
          <a:effectLst/>
        </p:spPr>
        <p:txBody>
          <a:bodyPr rtlCol="0">
            <a:normAutofit/>
          </a:bodyPr>
          <a:lstStyle>
            <a:lvl1pPr marL="0" indent="0">
              <a:buNone/>
              <a:defRPr sz="4300">
                <a:ln>
                  <a:noFill/>
                </a:ln>
                <a:solidFill>
                  <a:schemeClr val="bg1">
                    <a:lumMod val="85000"/>
                  </a:schemeClr>
                </a:solidFill>
              </a:defRPr>
            </a:lvl1pPr>
          </a:lstStyle>
          <a:p>
            <a:pPr lvl="0"/>
            <a:endParaRPr lang="en-US" noProof="0" dirty="0"/>
          </a:p>
        </p:txBody>
      </p:sp>
      <p:sp>
        <p:nvSpPr>
          <p:cNvPr id="15" name="Text Placeholder 10"/>
          <p:cNvSpPr>
            <a:spLocks noGrp="1"/>
          </p:cNvSpPr>
          <p:nvPr>
            <p:ph type="body" sz="quarter" idx="13"/>
          </p:nvPr>
        </p:nvSpPr>
        <p:spPr>
          <a:xfrm>
            <a:off x="611186" y="376308"/>
            <a:ext cx="15392401" cy="1462152"/>
          </a:xfrm>
        </p:spPr>
        <p:txBody>
          <a:bodyPr>
            <a:noAutofit/>
          </a:bodyPr>
          <a:lstStyle>
            <a:lvl1pPr>
              <a:defRPr sz="6400" b="1">
                <a:solidFill>
                  <a:schemeClr val="bg2"/>
                </a:solidFill>
                <a:latin typeface="Myriad Pro" pitchFamily="34" charset="0"/>
                <a:cs typeface="Times New Roman" panose="02020603050405020304" pitchFamily="18" charset="0"/>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16" name="Text Placeholder 18"/>
          <p:cNvSpPr>
            <a:spLocks noGrp="1"/>
          </p:cNvSpPr>
          <p:nvPr>
            <p:ph type="body" sz="quarter" idx="14"/>
          </p:nvPr>
        </p:nvSpPr>
        <p:spPr>
          <a:xfrm>
            <a:off x="611187" y="1371600"/>
            <a:ext cx="15392400" cy="778933"/>
          </a:xfrm>
        </p:spPr>
        <p:txBody>
          <a:bodyPr>
            <a:noAutofit/>
          </a:bodyPr>
          <a:lstStyle>
            <a:lvl1pPr>
              <a:defRPr sz="29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295224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folio Two">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18" name="Picture Placeholder 13"/>
          <p:cNvSpPr>
            <a:spLocks noGrp="1"/>
          </p:cNvSpPr>
          <p:nvPr>
            <p:ph type="pic" sz="quarter" idx="10"/>
          </p:nvPr>
        </p:nvSpPr>
        <p:spPr>
          <a:xfrm>
            <a:off x="-13630"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37" name="Picture Placeholder 13"/>
          <p:cNvSpPr>
            <a:spLocks noGrp="1"/>
          </p:cNvSpPr>
          <p:nvPr>
            <p:ph type="pic" sz="quarter" idx="15"/>
          </p:nvPr>
        </p:nvSpPr>
        <p:spPr>
          <a:xfrm>
            <a:off x="2319943"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38" name="Picture Placeholder 13"/>
          <p:cNvSpPr>
            <a:spLocks noGrp="1"/>
          </p:cNvSpPr>
          <p:nvPr>
            <p:ph type="pic" sz="quarter" idx="16"/>
          </p:nvPr>
        </p:nvSpPr>
        <p:spPr>
          <a:xfrm>
            <a:off x="4644806"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39" name="Picture Placeholder 13"/>
          <p:cNvSpPr>
            <a:spLocks noGrp="1"/>
          </p:cNvSpPr>
          <p:nvPr>
            <p:ph type="pic" sz="quarter" idx="17"/>
          </p:nvPr>
        </p:nvSpPr>
        <p:spPr>
          <a:xfrm>
            <a:off x="-13630"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0" name="Picture Placeholder 13"/>
          <p:cNvSpPr>
            <a:spLocks noGrp="1"/>
          </p:cNvSpPr>
          <p:nvPr>
            <p:ph type="pic" sz="quarter" idx="18"/>
          </p:nvPr>
        </p:nvSpPr>
        <p:spPr>
          <a:xfrm>
            <a:off x="2319943"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1" name="Picture Placeholder 13"/>
          <p:cNvSpPr>
            <a:spLocks noGrp="1"/>
          </p:cNvSpPr>
          <p:nvPr>
            <p:ph type="pic" sz="quarter" idx="19"/>
          </p:nvPr>
        </p:nvSpPr>
        <p:spPr>
          <a:xfrm>
            <a:off x="4644806"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2" name="Picture Placeholder 13"/>
          <p:cNvSpPr>
            <a:spLocks noGrp="1"/>
          </p:cNvSpPr>
          <p:nvPr>
            <p:ph type="pic" sz="quarter" idx="20"/>
          </p:nvPr>
        </p:nvSpPr>
        <p:spPr>
          <a:xfrm>
            <a:off x="2311233" y="770664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3" name="Picture Placeholder 13"/>
          <p:cNvSpPr>
            <a:spLocks noGrp="1"/>
          </p:cNvSpPr>
          <p:nvPr>
            <p:ph type="pic" sz="quarter" idx="21"/>
          </p:nvPr>
        </p:nvSpPr>
        <p:spPr>
          <a:xfrm>
            <a:off x="4644806" y="770664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4" name="Picture Placeholder 13"/>
          <p:cNvSpPr>
            <a:spLocks noGrp="1"/>
          </p:cNvSpPr>
          <p:nvPr>
            <p:ph type="pic" sz="quarter" idx="22"/>
          </p:nvPr>
        </p:nvSpPr>
        <p:spPr>
          <a:xfrm>
            <a:off x="6969669" y="770664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5" name="Picture Placeholder 13"/>
          <p:cNvSpPr>
            <a:spLocks noGrp="1"/>
          </p:cNvSpPr>
          <p:nvPr>
            <p:ph type="pic" sz="quarter" idx="23"/>
          </p:nvPr>
        </p:nvSpPr>
        <p:spPr>
          <a:xfrm>
            <a:off x="2311233" y="1002910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6" name="Picture Placeholder 13"/>
          <p:cNvSpPr>
            <a:spLocks noGrp="1"/>
          </p:cNvSpPr>
          <p:nvPr>
            <p:ph type="pic" sz="quarter" idx="24"/>
          </p:nvPr>
        </p:nvSpPr>
        <p:spPr>
          <a:xfrm>
            <a:off x="4644806" y="1002910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7" name="Picture Placeholder 13"/>
          <p:cNvSpPr>
            <a:spLocks noGrp="1"/>
          </p:cNvSpPr>
          <p:nvPr>
            <p:ph type="pic" sz="quarter" idx="25"/>
          </p:nvPr>
        </p:nvSpPr>
        <p:spPr>
          <a:xfrm>
            <a:off x="6969669" y="1002910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8" name="Picture Placeholder 13"/>
          <p:cNvSpPr>
            <a:spLocks noGrp="1"/>
          </p:cNvSpPr>
          <p:nvPr>
            <p:ph type="pic" sz="quarter" idx="26"/>
          </p:nvPr>
        </p:nvSpPr>
        <p:spPr>
          <a:xfrm>
            <a:off x="6966442"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9" name="Picture Placeholder 13"/>
          <p:cNvSpPr>
            <a:spLocks noGrp="1"/>
          </p:cNvSpPr>
          <p:nvPr>
            <p:ph type="pic" sz="quarter" idx="27"/>
          </p:nvPr>
        </p:nvSpPr>
        <p:spPr>
          <a:xfrm>
            <a:off x="9300015"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0" name="Picture Placeholder 13"/>
          <p:cNvSpPr>
            <a:spLocks noGrp="1"/>
          </p:cNvSpPr>
          <p:nvPr>
            <p:ph type="pic" sz="quarter" idx="28"/>
          </p:nvPr>
        </p:nvSpPr>
        <p:spPr>
          <a:xfrm>
            <a:off x="-13630" y="775744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1" name="Picture Placeholder 13"/>
          <p:cNvSpPr>
            <a:spLocks noGrp="1"/>
          </p:cNvSpPr>
          <p:nvPr>
            <p:ph type="pic" sz="quarter" idx="29"/>
          </p:nvPr>
        </p:nvSpPr>
        <p:spPr>
          <a:xfrm>
            <a:off x="6966442"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2" name="Picture Placeholder 13"/>
          <p:cNvSpPr>
            <a:spLocks noGrp="1"/>
          </p:cNvSpPr>
          <p:nvPr>
            <p:ph type="pic" sz="quarter" idx="30"/>
          </p:nvPr>
        </p:nvSpPr>
        <p:spPr>
          <a:xfrm>
            <a:off x="9300015"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3" name="Picture Placeholder 13"/>
          <p:cNvSpPr>
            <a:spLocks noGrp="1"/>
          </p:cNvSpPr>
          <p:nvPr>
            <p:ph type="pic" sz="quarter" idx="31"/>
          </p:nvPr>
        </p:nvSpPr>
        <p:spPr>
          <a:xfrm>
            <a:off x="-13630" y="1007990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4" name="Picture Placeholder 13"/>
          <p:cNvSpPr>
            <a:spLocks noGrp="1"/>
          </p:cNvSpPr>
          <p:nvPr>
            <p:ph type="pic" sz="quarter" idx="32"/>
          </p:nvPr>
        </p:nvSpPr>
        <p:spPr>
          <a:xfrm>
            <a:off x="9291304" y="770664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7" name="Picture Placeholder 13"/>
          <p:cNvSpPr>
            <a:spLocks noGrp="1"/>
          </p:cNvSpPr>
          <p:nvPr>
            <p:ph type="pic" sz="quarter" idx="35"/>
          </p:nvPr>
        </p:nvSpPr>
        <p:spPr>
          <a:xfrm>
            <a:off x="9291304" y="1002910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27" name="Text Placeholder 10"/>
          <p:cNvSpPr>
            <a:spLocks noGrp="1"/>
          </p:cNvSpPr>
          <p:nvPr>
            <p:ph type="body" sz="quarter" idx="13"/>
          </p:nvPr>
        </p:nvSpPr>
        <p:spPr>
          <a:xfrm>
            <a:off x="611186" y="376308"/>
            <a:ext cx="15392401" cy="1462152"/>
          </a:xfrm>
        </p:spPr>
        <p:txBody>
          <a:bodyPr>
            <a:noAutofit/>
          </a:bodyPr>
          <a:lstStyle>
            <a:lvl1pPr>
              <a:defRPr sz="6400" b="1">
                <a:solidFill>
                  <a:schemeClr val="bg2"/>
                </a:solidFill>
                <a:latin typeface="Myriad Pro" pitchFamily="34" charset="0"/>
                <a:cs typeface="Times New Roman" panose="02020603050405020304" pitchFamily="18" charset="0"/>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28" name="Text Placeholder 18"/>
          <p:cNvSpPr>
            <a:spLocks noGrp="1"/>
          </p:cNvSpPr>
          <p:nvPr>
            <p:ph type="body" sz="quarter" idx="14"/>
          </p:nvPr>
        </p:nvSpPr>
        <p:spPr>
          <a:xfrm>
            <a:off x="611187" y="1371600"/>
            <a:ext cx="15392400" cy="778933"/>
          </a:xfrm>
        </p:spPr>
        <p:txBody>
          <a:bodyPr>
            <a:noAutofit/>
          </a:bodyPr>
          <a:lstStyle>
            <a:lvl1pPr>
              <a:defRPr sz="29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31472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folio Three">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18" name="Picture Placeholder 13"/>
          <p:cNvSpPr>
            <a:spLocks noGrp="1"/>
          </p:cNvSpPr>
          <p:nvPr>
            <p:ph type="pic" sz="quarter" idx="10"/>
          </p:nvPr>
        </p:nvSpPr>
        <p:spPr>
          <a:xfrm>
            <a:off x="541451"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37" name="Picture Placeholder 13"/>
          <p:cNvSpPr>
            <a:spLocks noGrp="1"/>
          </p:cNvSpPr>
          <p:nvPr>
            <p:ph type="pic" sz="quarter" idx="15"/>
          </p:nvPr>
        </p:nvSpPr>
        <p:spPr>
          <a:xfrm>
            <a:off x="2875024"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38" name="Picture Placeholder 13"/>
          <p:cNvSpPr>
            <a:spLocks noGrp="1"/>
          </p:cNvSpPr>
          <p:nvPr>
            <p:ph type="pic" sz="quarter" idx="16"/>
          </p:nvPr>
        </p:nvSpPr>
        <p:spPr>
          <a:xfrm>
            <a:off x="5199886"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39" name="Picture Placeholder 13"/>
          <p:cNvSpPr>
            <a:spLocks noGrp="1"/>
          </p:cNvSpPr>
          <p:nvPr>
            <p:ph type="pic" sz="quarter" idx="17"/>
          </p:nvPr>
        </p:nvSpPr>
        <p:spPr>
          <a:xfrm>
            <a:off x="541451"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0" name="Picture Placeholder 13"/>
          <p:cNvSpPr>
            <a:spLocks noGrp="1"/>
          </p:cNvSpPr>
          <p:nvPr>
            <p:ph type="pic" sz="quarter" idx="18"/>
          </p:nvPr>
        </p:nvSpPr>
        <p:spPr>
          <a:xfrm>
            <a:off x="2875024"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1" name="Picture Placeholder 13"/>
          <p:cNvSpPr>
            <a:spLocks noGrp="1"/>
          </p:cNvSpPr>
          <p:nvPr>
            <p:ph type="pic" sz="quarter" idx="19"/>
          </p:nvPr>
        </p:nvSpPr>
        <p:spPr>
          <a:xfrm>
            <a:off x="5199886"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2" name="Picture Placeholder 13"/>
          <p:cNvSpPr>
            <a:spLocks noGrp="1"/>
          </p:cNvSpPr>
          <p:nvPr>
            <p:ph type="pic" sz="quarter" idx="20"/>
          </p:nvPr>
        </p:nvSpPr>
        <p:spPr>
          <a:xfrm>
            <a:off x="14504820" y="29972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3" name="Picture Placeholder 13"/>
          <p:cNvSpPr>
            <a:spLocks noGrp="1"/>
          </p:cNvSpPr>
          <p:nvPr>
            <p:ph type="pic" sz="quarter" idx="21"/>
          </p:nvPr>
        </p:nvSpPr>
        <p:spPr>
          <a:xfrm>
            <a:off x="16838394" y="29972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4" name="Picture Placeholder 13"/>
          <p:cNvSpPr>
            <a:spLocks noGrp="1"/>
          </p:cNvSpPr>
          <p:nvPr>
            <p:ph type="pic" sz="quarter" idx="22"/>
          </p:nvPr>
        </p:nvSpPr>
        <p:spPr>
          <a:xfrm>
            <a:off x="19163256" y="29972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5" name="Picture Placeholder 13"/>
          <p:cNvSpPr>
            <a:spLocks noGrp="1"/>
          </p:cNvSpPr>
          <p:nvPr>
            <p:ph type="pic" sz="quarter" idx="23"/>
          </p:nvPr>
        </p:nvSpPr>
        <p:spPr>
          <a:xfrm>
            <a:off x="14504820" y="53196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6" name="Picture Placeholder 13"/>
          <p:cNvSpPr>
            <a:spLocks noGrp="1"/>
          </p:cNvSpPr>
          <p:nvPr>
            <p:ph type="pic" sz="quarter" idx="24"/>
          </p:nvPr>
        </p:nvSpPr>
        <p:spPr>
          <a:xfrm>
            <a:off x="16838394" y="53196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7" name="Picture Placeholder 13"/>
          <p:cNvSpPr>
            <a:spLocks noGrp="1"/>
          </p:cNvSpPr>
          <p:nvPr>
            <p:ph type="pic" sz="quarter" idx="25"/>
          </p:nvPr>
        </p:nvSpPr>
        <p:spPr>
          <a:xfrm>
            <a:off x="19163256" y="53196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8" name="Picture Placeholder 13"/>
          <p:cNvSpPr>
            <a:spLocks noGrp="1"/>
          </p:cNvSpPr>
          <p:nvPr>
            <p:ph type="pic" sz="quarter" idx="26"/>
          </p:nvPr>
        </p:nvSpPr>
        <p:spPr>
          <a:xfrm>
            <a:off x="7521522"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49" name="Picture Placeholder 13"/>
          <p:cNvSpPr>
            <a:spLocks noGrp="1"/>
          </p:cNvSpPr>
          <p:nvPr>
            <p:ph type="pic" sz="quarter" idx="27"/>
          </p:nvPr>
        </p:nvSpPr>
        <p:spPr>
          <a:xfrm>
            <a:off x="9855095"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0" name="Picture Placeholder 13"/>
          <p:cNvSpPr>
            <a:spLocks noGrp="1"/>
          </p:cNvSpPr>
          <p:nvPr>
            <p:ph type="pic" sz="quarter" idx="28"/>
          </p:nvPr>
        </p:nvSpPr>
        <p:spPr>
          <a:xfrm>
            <a:off x="12179958" y="30480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1" name="Picture Placeholder 13"/>
          <p:cNvSpPr>
            <a:spLocks noGrp="1"/>
          </p:cNvSpPr>
          <p:nvPr>
            <p:ph type="pic" sz="quarter" idx="29"/>
          </p:nvPr>
        </p:nvSpPr>
        <p:spPr>
          <a:xfrm>
            <a:off x="7521522"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2" name="Picture Placeholder 13"/>
          <p:cNvSpPr>
            <a:spLocks noGrp="1"/>
          </p:cNvSpPr>
          <p:nvPr>
            <p:ph type="pic" sz="quarter" idx="30"/>
          </p:nvPr>
        </p:nvSpPr>
        <p:spPr>
          <a:xfrm>
            <a:off x="9855095"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3" name="Picture Placeholder 13"/>
          <p:cNvSpPr>
            <a:spLocks noGrp="1"/>
          </p:cNvSpPr>
          <p:nvPr>
            <p:ph type="pic" sz="quarter" idx="31"/>
          </p:nvPr>
        </p:nvSpPr>
        <p:spPr>
          <a:xfrm>
            <a:off x="12179958" y="53704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4" name="Picture Placeholder 13"/>
          <p:cNvSpPr>
            <a:spLocks noGrp="1"/>
          </p:cNvSpPr>
          <p:nvPr>
            <p:ph type="pic" sz="quarter" idx="32"/>
          </p:nvPr>
        </p:nvSpPr>
        <p:spPr>
          <a:xfrm>
            <a:off x="21484892" y="2997200"/>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57" name="Picture Placeholder 13"/>
          <p:cNvSpPr>
            <a:spLocks noGrp="1"/>
          </p:cNvSpPr>
          <p:nvPr>
            <p:ph type="pic" sz="quarter" idx="35"/>
          </p:nvPr>
        </p:nvSpPr>
        <p:spPr>
          <a:xfrm>
            <a:off x="21484892" y="5319667"/>
            <a:ext cx="2292605" cy="2290213"/>
          </a:xfrm>
          <a:effectLst/>
        </p:spPr>
        <p:txBody>
          <a:bodyPr rtlCol="0">
            <a:normAutofit/>
          </a:bodyPr>
          <a:lstStyle>
            <a:lvl1pPr marL="0" indent="0">
              <a:buNone/>
              <a:defRPr sz="3200">
                <a:ln>
                  <a:noFill/>
                </a:ln>
                <a:solidFill>
                  <a:schemeClr val="bg1">
                    <a:lumMod val="85000"/>
                  </a:schemeClr>
                </a:solidFill>
              </a:defRPr>
            </a:lvl1pPr>
          </a:lstStyle>
          <a:p>
            <a:pPr lvl="0"/>
            <a:endParaRPr lang="en-US" noProof="0" dirty="0"/>
          </a:p>
        </p:txBody>
      </p:sp>
      <p:sp>
        <p:nvSpPr>
          <p:cNvPr id="35" name="Text Placeholder 10"/>
          <p:cNvSpPr>
            <a:spLocks noGrp="1"/>
          </p:cNvSpPr>
          <p:nvPr>
            <p:ph type="body" sz="quarter" idx="13"/>
          </p:nvPr>
        </p:nvSpPr>
        <p:spPr>
          <a:xfrm>
            <a:off x="458787" y="340660"/>
            <a:ext cx="19429396" cy="1462152"/>
          </a:xfrm>
        </p:spPr>
        <p:txBody>
          <a:bodyPr>
            <a:noAutofit/>
          </a:bodyPr>
          <a:lstStyle>
            <a:lvl1pPr>
              <a:defRPr sz="6400">
                <a:solidFill>
                  <a:schemeClr val="bg2"/>
                </a:solidFill>
                <a:latin typeface="Raleway ExtraBold"/>
                <a:cs typeface="Raleway ExtraBold"/>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36" name="Text Placeholder 18"/>
          <p:cNvSpPr>
            <a:spLocks noGrp="1"/>
          </p:cNvSpPr>
          <p:nvPr>
            <p:ph type="body" sz="quarter" idx="14"/>
          </p:nvPr>
        </p:nvSpPr>
        <p:spPr>
          <a:xfrm>
            <a:off x="458788" y="1371600"/>
            <a:ext cx="19429298" cy="778933"/>
          </a:xfrm>
        </p:spPr>
        <p:txBody>
          <a:bodyPr>
            <a:noAutofit/>
          </a:bodyPr>
          <a:lstStyle>
            <a:lvl1pPr>
              <a:defRPr sz="2900">
                <a:solidFill>
                  <a:schemeClr val="bg1">
                    <a:lumMod val="75000"/>
                  </a:schemeClr>
                </a:solidFill>
                <a:latin typeface="Raleway Light"/>
                <a:cs typeface="Raleway Light"/>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113638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tfolio Four">
    <p:spTree>
      <p:nvGrpSpPr>
        <p:cNvPr id="1" name=""/>
        <p:cNvGrpSpPr/>
        <p:nvPr/>
      </p:nvGrpSpPr>
      <p:grpSpPr>
        <a:xfrm>
          <a:off x="0" y="0"/>
          <a:ext cx="0" cy="0"/>
          <a:chOff x="0" y="0"/>
          <a:chExt cx="0" cy="0"/>
        </a:xfrm>
      </p:grpSpPr>
      <p:sp>
        <p:nvSpPr>
          <p:cNvPr id="9" name="Rectangle 8"/>
          <p:cNvSpPr/>
          <p:nvPr userDrawn="1"/>
        </p:nvSpPr>
        <p:spPr>
          <a:xfrm>
            <a:off x="0" y="13522004"/>
            <a:ext cx="24387175" cy="348504"/>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p>
        </p:txBody>
      </p:sp>
      <p:sp>
        <p:nvSpPr>
          <p:cNvPr id="3" name="Picture Placeholder 2"/>
          <p:cNvSpPr>
            <a:spLocks noGrp="1"/>
          </p:cNvSpPr>
          <p:nvPr>
            <p:ph type="pic" sz="quarter" idx="15"/>
          </p:nvPr>
        </p:nvSpPr>
        <p:spPr>
          <a:xfrm>
            <a:off x="2112710" y="3200400"/>
            <a:ext cx="7722600" cy="7721600"/>
          </a:xfrm>
        </p:spPr>
        <p:txBody>
          <a:bodyPr>
            <a:normAutofit/>
          </a:bodyPr>
          <a:lstStyle>
            <a:lvl1pPr>
              <a:defRPr sz="3200"/>
            </a:lvl1pPr>
          </a:lstStyle>
          <a:p>
            <a:endParaRPr lang="en-US" dirty="0"/>
          </a:p>
        </p:txBody>
      </p:sp>
      <p:sp>
        <p:nvSpPr>
          <p:cNvPr id="8" name="Text Placeholder 10"/>
          <p:cNvSpPr>
            <a:spLocks noGrp="1"/>
          </p:cNvSpPr>
          <p:nvPr>
            <p:ph type="body" sz="quarter" idx="13"/>
          </p:nvPr>
        </p:nvSpPr>
        <p:spPr>
          <a:xfrm>
            <a:off x="611186" y="376308"/>
            <a:ext cx="15392401" cy="1462152"/>
          </a:xfrm>
        </p:spPr>
        <p:txBody>
          <a:bodyPr>
            <a:noAutofit/>
          </a:bodyPr>
          <a:lstStyle>
            <a:lvl1pPr>
              <a:defRPr sz="6400" b="1">
                <a:solidFill>
                  <a:schemeClr val="bg2"/>
                </a:solidFill>
                <a:latin typeface="Myriad Pro" pitchFamily="34" charset="0"/>
                <a:cs typeface="Times New Roman" panose="02020603050405020304" pitchFamily="18" charset="0"/>
              </a:defRPr>
            </a:lvl1pPr>
            <a:lvl2pPr>
              <a:defRPr sz="7500">
                <a:solidFill>
                  <a:schemeClr val="accent2"/>
                </a:solidFill>
                <a:latin typeface="Lato Black"/>
                <a:cs typeface="Lato Black"/>
              </a:defRPr>
            </a:lvl2pPr>
            <a:lvl3pPr>
              <a:defRPr sz="7500">
                <a:solidFill>
                  <a:schemeClr val="accent2"/>
                </a:solidFill>
                <a:latin typeface="Lato Black"/>
                <a:cs typeface="Lato Black"/>
              </a:defRPr>
            </a:lvl3pPr>
            <a:lvl4pPr>
              <a:defRPr sz="7500">
                <a:solidFill>
                  <a:schemeClr val="accent2"/>
                </a:solidFill>
                <a:latin typeface="Lato Black"/>
                <a:cs typeface="Lato Black"/>
              </a:defRPr>
            </a:lvl4pPr>
            <a:lvl5pPr>
              <a:defRPr sz="7500">
                <a:solidFill>
                  <a:schemeClr val="accent2"/>
                </a:solidFill>
                <a:latin typeface="Lato Black"/>
                <a:cs typeface="Lato Black"/>
              </a:defRPr>
            </a:lvl5pPr>
          </a:lstStyle>
          <a:p>
            <a:pPr lvl="0"/>
            <a:r>
              <a:rPr lang="en-US" dirty="0"/>
              <a:t>Click to edit Master text styles</a:t>
            </a:r>
          </a:p>
        </p:txBody>
      </p:sp>
      <p:sp>
        <p:nvSpPr>
          <p:cNvPr id="10" name="Text Placeholder 18"/>
          <p:cNvSpPr>
            <a:spLocks noGrp="1"/>
          </p:cNvSpPr>
          <p:nvPr>
            <p:ph type="body" sz="quarter" idx="14"/>
          </p:nvPr>
        </p:nvSpPr>
        <p:spPr>
          <a:xfrm>
            <a:off x="611187" y="1371600"/>
            <a:ext cx="15392400" cy="778933"/>
          </a:xfrm>
        </p:spPr>
        <p:txBody>
          <a:bodyPr>
            <a:noAutofit/>
          </a:bodyPr>
          <a:lstStyle>
            <a:lvl1pPr>
              <a:defRPr sz="29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247426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24387175" cy="8229600"/>
          </a:xfrm>
        </p:spPr>
        <p:txBody>
          <a:bodyPr>
            <a:normAutofit/>
          </a:bodyPr>
          <a:lstStyle>
            <a:lvl1pPr>
              <a:defRPr sz="3600"/>
            </a:lvl1pPr>
          </a:lstStyle>
          <a:p>
            <a:endParaRPr lang="en-US" dirty="0"/>
          </a:p>
        </p:txBody>
      </p:sp>
    </p:spTree>
    <p:extLst>
      <p:ext uri="{BB962C8B-B14F-4D97-AF65-F5344CB8AC3E}">
        <p14:creationId xmlns:p14="http://schemas.microsoft.com/office/powerpoint/2010/main" val="369534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HD_Cover_Optio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
            <a:ext cx="24385588" cy="13716893"/>
          </a:xfrm>
          <a:prstGeom prst="rect">
            <a:avLst/>
          </a:prstGeom>
        </p:spPr>
      </p:pic>
    </p:spTree>
    <p:extLst>
      <p:ext uri="{BB962C8B-B14F-4D97-AF65-F5344CB8AC3E}">
        <p14:creationId xmlns:p14="http://schemas.microsoft.com/office/powerpoint/2010/main" val="366044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1736389" cy="13716000"/>
          </a:xfrm>
        </p:spPr>
        <p:txBody>
          <a:bodyPr>
            <a:normAutofit/>
          </a:bodyPr>
          <a:lstStyle>
            <a:lvl1pPr>
              <a:defRPr sz="3600"/>
            </a:lvl1pPr>
          </a:lstStyle>
          <a:p>
            <a:endParaRPr lang="en-US" dirty="0"/>
          </a:p>
        </p:txBody>
      </p:sp>
    </p:spTree>
    <p:extLst>
      <p:ext uri="{BB962C8B-B14F-4D97-AF65-F5344CB8AC3E}">
        <p14:creationId xmlns:p14="http://schemas.microsoft.com/office/powerpoint/2010/main" val="329659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29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
            <a:ext cx="24385588" cy="13716893"/>
          </a:xfrm>
          <a:prstGeom prst="rect">
            <a:avLst/>
          </a:prstGeom>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6817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
            <a:ext cx="24385588" cy="13716893"/>
          </a:xfrm>
          <a:prstGeom prst="rect">
            <a:avLst/>
          </a:prstGeom>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7969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
            <a:ext cx="24385588" cy="13716893"/>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8541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
            <a:ext cx="24385588" cy="13716893"/>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7882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
            <a:ext cx="24385588" cy="13716893"/>
          </a:xfrm>
          <a:prstGeom prst="rect">
            <a:avLst/>
          </a:prstGeom>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50943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
            <a:ext cx="24385587" cy="13716893"/>
          </a:xfrm>
          <a:prstGeom prst="rect">
            <a:avLst/>
          </a:prstGeom>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2328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29" y="228600"/>
            <a:ext cx="21948458" cy="2286000"/>
          </a:xfrm>
          <a:prstGeom prst="rect">
            <a:avLst/>
          </a:prstGeom>
        </p:spPr>
        <p:txBody>
          <a:bodyPr vert="horz" lIns="243852" tIns="121926" rIns="243852" bIns="121926" rtlCol="0" anchor="ctr">
            <a:normAutofit/>
          </a:bodyPr>
          <a:lstStyle/>
          <a:p>
            <a:r>
              <a:rPr lang="en-US" dirty="0"/>
              <a:t>Click to edit Master title style</a:t>
            </a:r>
          </a:p>
        </p:txBody>
      </p:sp>
      <p:sp>
        <p:nvSpPr>
          <p:cNvPr id="3" name="Text Placeholder 2"/>
          <p:cNvSpPr>
            <a:spLocks noGrp="1"/>
          </p:cNvSpPr>
          <p:nvPr>
            <p:ph type="body" idx="1"/>
          </p:nvPr>
        </p:nvSpPr>
        <p:spPr>
          <a:xfrm>
            <a:off x="1219359" y="3200403"/>
            <a:ext cx="21948458" cy="9051925"/>
          </a:xfrm>
          <a:prstGeom prst="rect">
            <a:avLst/>
          </a:prstGeom>
        </p:spPr>
        <p:txBody>
          <a:bodyPr vert="horz" lIns="243852" tIns="121926" rIns="243852" bIns="12192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19359" y="12712701"/>
            <a:ext cx="5690341" cy="730251"/>
          </a:xfrm>
          <a:prstGeom prst="rect">
            <a:avLst/>
          </a:prstGeom>
        </p:spPr>
        <p:txBody>
          <a:bodyPr vert="horz" lIns="243852" tIns="121926" rIns="243852" bIns="121926" rtlCol="0" anchor="ctr"/>
          <a:lstStyle>
            <a:lvl1pPr algn="l">
              <a:defRPr sz="3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8332285" y="12712701"/>
            <a:ext cx="7722605" cy="730251"/>
          </a:xfrm>
          <a:prstGeom prst="rect">
            <a:avLst/>
          </a:prstGeom>
        </p:spPr>
        <p:txBody>
          <a:bodyPr vert="horz" lIns="243852" tIns="121926" rIns="243852" bIns="121926" rtlCol="0" anchor="ctr"/>
          <a:lstStyle>
            <a:lvl1pPr algn="ctr">
              <a:defRPr sz="3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477475" y="12712701"/>
            <a:ext cx="5690341" cy="730251"/>
          </a:xfrm>
          <a:prstGeom prst="rect">
            <a:avLst/>
          </a:prstGeom>
        </p:spPr>
        <p:txBody>
          <a:bodyPr vert="horz" lIns="243852" tIns="121926" rIns="243852" bIns="121926" rtlCol="0" anchor="ctr"/>
          <a:lstStyle>
            <a:lvl1pPr algn="r">
              <a:defRPr sz="3200">
                <a:solidFill>
                  <a:schemeClr val="tx1">
                    <a:tint val="75000"/>
                  </a:schemeClr>
                </a:solidFill>
              </a:defRPr>
            </a:lvl1pPr>
          </a:lstStyle>
          <a:p>
            <a:fld id="{9DF686B8-C880-FF40-96DC-14FF2413C34E}" type="slidenum">
              <a:rPr lang="en-US" smtClean="0"/>
              <a:t>‹#›</a:t>
            </a:fld>
            <a:endParaRPr lang="en-US" dirty="0"/>
          </a:p>
        </p:txBody>
      </p:sp>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b="81668"/>
          <a:stretch/>
        </p:blipFill>
        <p:spPr>
          <a:xfrm>
            <a:off x="1587" y="0"/>
            <a:ext cx="24385588" cy="2514600"/>
          </a:xfrm>
          <a:prstGeom prst="rect">
            <a:avLst/>
          </a:prstGeom>
        </p:spPr>
      </p:pic>
    </p:spTree>
    <p:extLst>
      <p:ext uri="{BB962C8B-B14F-4D97-AF65-F5344CB8AC3E}">
        <p14:creationId xmlns:p14="http://schemas.microsoft.com/office/powerpoint/2010/main" val="4290370451"/>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8" r:id="rId3"/>
    <p:sldLayoutId id="2147483682" r:id="rId4"/>
    <p:sldLayoutId id="2147483684" r:id="rId5"/>
    <p:sldLayoutId id="2147483681" r:id="rId6"/>
    <p:sldLayoutId id="2147483683" r:id="rId7"/>
    <p:sldLayoutId id="2147483685" r:id="rId8"/>
    <p:sldLayoutId id="2147483686" r:id="rId9"/>
    <p:sldLayoutId id="2147483687" r:id="rId10"/>
    <p:sldLayoutId id="2147483661" r:id="rId11"/>
    <p:sldLayoutId id="2147483650" r:id="rId12"/>
    <p:sldLayoutId id="2147483662" r:id="rId13"/>
    <p:sldLayoutId id="2147483663" r:id="rId14"/>
    <p:sldLayoutId id="2147483669" r:id="rId15"/>
    <p:sldLayoutId id="2147483667" r:id="rId16"/>
    <p:sldLayoutId id="2147483666" r:id="rId17"/>
    <p:sldLayoutId id="2147483665" r:id="rId18"/>
    <p:sldLayoutId id="2147483678" r:id="rId19"/>
    <p:sldLayoutId id="2147483679" r:id="rId2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1219261" rtl="0" eaLnBrk="1" latinLnBrk="0" hangingPunct="1">
        <a:spcBef>
          <a:spcPct val="0"/>
        </a:spcBef>
        <a:buNone/>
        <a:defRPr sz="7500" b="1" kern="1200">
          <a:solidFill>
            <a:schemeClr val="bg2"/>
          </a:solidFill>
          <a:latin typeface="Myriad Pro" pitchFamily="34" charset="0"/>
          <a:ea typeface="+mj-ea"/>
          <a:cs typeface="Myriad Pro" pitchFamily="34" charset="0"/>
        </a:defRPr>
      </a:lvl1pPr>
    </p:titleStyle>
    <p:body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p:bodyStyle>
    <p:other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3F42B-94E3-4320-8161-C19CF52B0653}"/>
              </a:ext>
            </a:extLst>
          </p:cNvPr>
          <p:cNvSpPr txBox="1">
            <a:spLocks/>
          </p:cNvSpPr>
          <p:nvPr/>
        </p:nvSpPr>
        <p:spPr>
          <a:xfrm>
            <a:off x="115887" y="9296400"/>
            <a:ext cx="24004588" cy="2133600"/>
          </a:xfrm>
          <a:prstGeom prst="rect">
            <a:avLst/>
          </a:prstGeom>
        </p:spPr>
        <p:txBody>
          <a:bodyPr>
            <a:normAutofit fontScale="97500"/>
          </a:bodyPr>
          <a:lstStyle>
            <a:lvl1pPr algn="l" defTabSz="1219261" rtl="0" eaLnBrk="1" latinLnBrk="0" hangingPunct="1">
              <a:spcBef>
                <a:spcPct val="0"/>
              </a:spcBef>
              <a:buNone/>
              <a:defRPr sz="7500" b="1" kern="1200">
                <a:solidFill>
                  <a:schemeClr val="bg2"/>
                </a:solidFill>
                <a:latin typeface="Myriad Pro" pitchFamily="34" charset="0"/>
                <a:ea typeface="+mj-ea"/>
                <a:cs typeface="Myriad Pro" pitchFamily="34" charset="0"/>
              </a:defRPr>
            </a:lvl1pPr>
          </a:lstStyle>
          <a:p>
            <a:pPr algn="ctr"/>
            <a:r>
              <a:rPr lang="en-US" sz="6000" b="0" dirty="0">
                <a:effectLst>
                  <a:outerShdw blurRad="38100" dist="38100" dir="2700000" algn="tl">
                    <a:srgbClr val="000000">
                      <a:alpha val="43137"/>
                    </a:srgbClr>
                  </a:outerShdw>
                </a:effectLst>
              </a:rPr>
              <a:t>Bureau of Vital Statistics</a:t>
            </a:r>
          </a:p>
          <a:p>
            <a:pPr algn="ctr"/>
            <a:r>
              <a:rPr lang="en-US" sz="4100" b="0" dirty="0">
                <a:effectLst>
                  <a:outerShdw blurRad="38100" dist="38100" dir="2700000" algn="tl">
                    <a:srgbClr val="000000">
                      <a:alpha val="43137"/>
                    </a:srgbClr>
                  </a:outerShdw>
                </a:effectLst>
              </a:rPr>
              <a:t>Kellen Sweny, Division Manager</a:t>
            </a:r>
          </a:p>
        </p:txBody>
      </p:sp>
      <p:sp>
        <p:nvSpPr>
          <p:cNvPr id="3" name="Title 1">
            <a:extLst>
              <a:ext uri="{FF2B5EF4-FFF2-40B4-BE49-F238E27FC236}">
                <a16:creationId xmlns:a16="http://schemas.microsoft.com/office/drawing/2014/main" id="{D67E8617-0478-45D9-9671-EDFA15781239}"/>
              </a:ext>
            </a:extLst>
          </p:cNvPr>
          <p:cNvSpPr txBox="1">
            <a:spLocks/>
          </p:cNvSpPr>
          <p:nvPr/>
        </p:nvSpPr>
        <p:spPr>
          <a:xfrm>
            <a:off x="-150813" y="11506200"/>
            <a:ext cx="24537988" cy="1143000"/>
          </a:xfrm>
          <a:prstGeom prst="rect">
            <a:avLst/>
          </a:prstGeom>
        </p:spPr>
        <p:txBody>
          <a:bodyPr vert="horz" lIns="243852" tIns="121926" rIns="243852" bIns="121926" rtlCol="0" anchor="ctr">
            <a:normAutofit fontScale="67500" lnSpcReduction="20000"/>
          </a:bodyPr>
          <a:lstStyle>
            <a:lvl1pPr algn="l" defTabSz="1219261" rtl="0" eaLnBrk="1" latinLnBrk="0" hangingPunct="1">
              <a:spcBef>
                <a:spcPct val="0"/>
              </a:spcBef>
              <a:buNone/>
              <a:defRPr sz="7500" b="1" kern="1200">
                <a:solidFill>
                  <a:schemeClr val="bg1"/>
                </a:solidFill>
                <a:latin typeface="Myriad Pro" pitchFamily="34" charset="0"/>
                <a:ea typeface="+mj-ea"/>
                <a:cs typeface="Myriad Pro" pitchFamily="34" charset="0"/>
              </a:defRPr>
            </a:lvl1pPr>
          </a:lstStyle>
          <a:p>
            <a:pPr algn="ctr"/>
            <a:r>
              <a:rPr lang="en-US" sz="5400" b="0" dirty="0">
                <a:effectLst>
                  <a:outerShdw blurRad="38100" dist="38100" dir="2700000" algn="tl">
                    <a:srgbClr val="000000">
                      <a:alpha val="43137"/>
                    </a:srgbClr>
                  </a:outerShdw>
                </a:effectLst>
              </a:rPr>
              <a:t>Quality of Life Committee Meeting</a:t>
            </a:r>
          </a:p>
          <a:p>
            <a:pPr algn="ctr"/>
            <a:r>
              <a:rPr lang="en-US" sz="5000" b="0" dirty="0">
                <a:effectLst>
                  <a:outerShdw blurRad="38100" dist="38100" dir="2700000" algn="tl">
                    <a:srgbClr val="000000">
                      <a:alpha val="43137"/>
                    </a:srgbClr>
                  </a:outerShdw>
                </a:effectLst>
              </a:rPr>
              <a:t>October 31, 2019</a:t>
            </a:r>
          </a:p>
        </p:txBody>
      </p:sp>
      <p:sp>
        <p:nvSpPr>
          <p:cNvPr id="5" name="TextBox 4">
            <a:extLst>
              <a:ext uri="{FF2B5EF4-FFF2-40B4-BE49-F238E27FC236}">
                <a16:creationId xmlns:a16="http://schemas.microsoft.com/office/drawing/2014/main" id="{DD4C6160-67B1-45AA-B061-BC8262936D29}"/>
              </a:ext>
            </a:extLst>
          </p:cNvPr>
          <p:cNvSpPr txBox="1"/>
          <p:nvPr/>
        </p:nvSpPr>
        <p:spPr>
          <a:xfrm>
            <a:off x="192087" y="12516129"/>
            <a:ext cx="838200" cy="830997"/>
          </a:xfrm>
          <a:prstGeom prst="rect">
            <a:avLst/>
          </a:prstGeom>
          <a:noFill/>
        </p:spPr>
        <p:txBody>
          <a:bodyPr wrap="square" rtlCol="0">
            <a:spAutoFit/>
          </a:bodyPr>
          <a:lstStyle/>
          <a:p>
            <a:pPr algn="ctr"/>
            <a:r>
              <a:rPr lang="en-US" dirty="0">
                <a:solidFill>
                  <a:schemeClr val="bg1">
                    <a:lumMod val="75000"/>
                  </a:schemeClr>
                </a:solidFill>
              </a:rPr>
              <a:t>1</a:t>
            </a:r>
          </a:p>
        </p:txBody>
      </p:sp>
    </p:spTree>
    <p:extLst>
      <p:ext uri="{BB962C8B-B14F-4D97-AF65-F5344CB8AC3E}">
        <p14:creationId xmlns:p14="http://schemas.microsoft.com/office/powerpoint/2010/main" val="384628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vert="horz" lIns="243852" tIns="121926" rIns="243852" bIns="121926" rtlCol="0" anchor="t">
            <a:noAutofit/>
          </a:bodyPr>
          <a:lstStyle/>
          <a:p>
            <a:r>
              <a:rPr lang="en-US" dirty="0">
                <a:latin typeface="Myriad Pro"/>
                <a:cs typeface="Times New Roman"/>
              </a:rPr>
              <a:t>Bureau of Vital Statistics (BVS)</a:t>
            </a:r>
            <a:endParaRPr lang="en-US" dirty="0"/>
          </a:p>
        </p:txBody>
      </p:sp>
      <p:sp>
        <p:nvSpPr>
          <p:cNvPr id="3" name="Text Placeholder 2"/>
          <p:cNvSpPr>
            <a:spLocks noGrp="1"/>
          </p:cNvSpPr>
          <p:nvPr>
            <p:ph type="body" sz="quarter" idx="14"/>
          </p:nvPr>
        </p:nvSpPr>
        <p:spPr/>
        <p:txBody>
          <a:bodyPr/>
          <a:lstStyle/>
          <a:p>
            <a:r>
              <a:rPr lang="en-US" dirty="0"/>
              <a:t>Request Overview, Governance and Online Services</a:t>
            </a:r>
          </a:p>
          <a:p>
            <a:endParaRPr lang="en-US" dirty="0"/>
          </a:p>
        </p:txBody>
      </p:sp>
      <p:sp>
        <p:nvSpPr>
          <p:cNvPr id="4" name="TextBox 3"/>
          <p:cNvSpPr txBox="1"/>
          <p:nvPr/>
        </p:nvSpPr>
        <p:spPr>
          <a:xfrm>
            <a:off x="1683427" y="3429000"/>
            <a:ext cx="21020320" cy="6555641"/>
          </a:xfrm>
          <a:prstGeom prst="rect">
            <a:avLst/>
          </a:prstGeom>
          <a:noFill/>
        </p:spPr>
        <p:txBody>
          <a:bodyPr wrap="square" rtlCol="0" anchor="t">
            <a:spAutoFit/>
          </a:bodyPr>
          <a:lstStyle/>
          <a:p>
            <a:pPr marL="685800" indent="-685800">
              <a:buFont typeface="Arial" panose="020B0604020202020204" pitchFamily="34" charset="0"/>
              <a:buChar char="•"/>
            </a:pPr>
            <a:r>
              <a:rPr lang="en-US" sz="6000" dirty="0"/>
              <a:t>Upcoming request for Council approval</a:t>
            </a:r>
          </a:p>
          <a:p>
            <a:pPr marL="1905000" lvl="1" indent="-685800">
              <a:buFont typeface="Arial" panose="020B0604020202020204" pitchFamily="34" charset="0"/>
              <a:buChar char="•"/>
            </a:pPr>
            <a:r>
              <a:rPr lang="en-US" sz="6000">
                <a:cs typeface="Calibri"/>
              </a:rPr>
              <a:t>Fee </a:t>
            </a:r>
            <a:r>
              <a:rPr lang="en-US" sz="6000" dirty="0">
                <a:cs typeface="Calibri"/>
              </a:rPr>
              <a:t>increase from vendor Permitium</a:t>
            </a:r>
          </a:p>
          <a:p>
            <a:pPr marL="1905000" lvl="1" indent="-685800">
              <a:buFont typeface="Arial" panose="020B0604020202020204" pitchFamily="34" charset="0"/>
              <a:buChar char="•"/>
            </a:pPr>
            <a:r>
              <a:rPr lang="en-US" sz="6000" dirty="0">
                <a:cs typeface="Calibri"/>
              </a:rPr>
              <a:t>BVS worked with FIN for cost study</a:t>
            </a:r>
          </a:p>
          <a:p>
            <a:pPr marL="1905000" lvl="1" indent="-685800">
              <a:buFont typeface="Arial" panose="020B0604020202020204" pitchFamily="34" charset="0"/>
              <a:buChar char="•"/>
            </a:pPr>
            <a:endParaRPr lang="en-US" sz="6000" dirty="0">
              <a:cs typeface="Calibri"/>
            </a:endParaRPr>
          </a:p>
          <a:p>
            <a:pPr marL="685739" indent="-685800">
              <a:buFont typeface="Arial" panose="020B0604020202020204" pitchFamily="34" charset="0"/>
              <a:buChar char="•"/>
            </a:pPr>
            <a:r>
              <a:rPr lang="en-US" sz="6000" dirty="0"/>
              <a:t>BVS function, fee collection governed by State of Texas mandates</a:t>
            </a:r>
          </a:p>
          <a:p>
            <a:pPr marL="685739" indent="-685800">
              <a:buFont typeface="Arial" panose="020B0604020202020204" pitchFamily="34" charset="0"/>
              <a:buChar char="•"/>
            </a:pPr>
            <a:endParaRPr lang="en-US" sz="6000" dirty="0">
              <a:cs typeface="Calibri"/>
            </a:endParaRPr>
          </a:p>
          <a:p>
            <a:pPr marL="685800" indent="-685800">
              <a:buFont typeface="Arial" panose="020B0604020202020204" pitchFamily="34" charset="0"/>
              <a:buChar char="•"/>
            </a:pPr>
            <a:r>
              <a:rPr lang="en-US" sz="6000" dirty="0"/>
              <a:t>Ongoing need for online ordering services</a:t>
            </a:r>
          </a:p>
        </p:txBody>
      </p:sp>
      <p:sp>
        <p:nvSpPr>
          <p:cNvPr id="5" name="TextBox 4">
            <a:extLst>
              <a:ext uri="{FF2B5EF4-FFF2-40B4-BE49-F238E27FC236}">
                <a16:creationId xmlns:a16="http://schemas.microsoft.com/office/drawing/2014/main" id="{CCF28CC2-4B51-4A0A-81D8-E1A671ABAAAF}"/>
              </a:ext>
            </a:extLst>
          </p:cNvPr>
          <p:cNvSpPr txBox="1"/>
          <p:nvPr/>
        </p:nvSpPr>
        <p:spPr>
          <a:xfrm>
            <a:off x="192087" y="12516129"/>
            <a:ext cx="838200" cy="830997"/>
          </a:xfrm>
          <a:prstGeom prst="rect">
            <a:avLst/>
          </a:prstGeom>
          <a:noFill/>
        </p:spPr>
        <p:txBody>
          <a:bodyPr wrap="square" rtlCol="0">
            <a:spAutoFit/>
          </a:bodyPr>
          <a:lstStyle/>
          <a:p>
            <a:pPr algn="ctr"/>
            <a:r>
              <a:rPr lang="en-US" dirty="0">
                <a:solidFill>
                  <a:schemeClr val="bg1">
                    <a:lumMod val="75000"/>
                  </a:schemeClr>
                </a:solidFill>
              </a:rPr>
              <a:t>2</a:t>
            </a:r>
          </a:p>
        </p:txBody>
      </p:sp>
    </p:spTree>
    <p:extLst>
      <p:ext uri="{BB962C8B-B14F-4D97-AF65-F5344CB8AC3E}">
        <p14:creationId xmlns:p14="http://schemas.microsoft.com/office/powerpoint/2010/main" val="294627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vert="horz" lIns="243852" tIns="121926" rIns="243852" bIns="121926" rtlCol="0" anchor="t">
            <a:noAutofit/>
          </a:bodyPr>
          <a:lstStyle/>
          <a:p>
            <a:r>
              <a:rPr lang="en-US" dirty="0">
                <a:latin typeface="Myriad Pro"/>
                <a:cs typeface="Times New Roman"/>
              </a:rPr>
              <a:t>Bureau of Vital Statistics (BVS)</a:t>
            </a:r>
            <a:endParaRPr lang="en-US" dirty="0"/>
          </a:p>
        </p:txBody>
      </p:sp>
      <p:sp>
        <p:nvSpPr>
          <p:cNvPr id="3" name="Text Placeholder 2"/>
          <p:cNvSpPr>
            <a:spLocks noGrp="1"/>
          </p:cNvSpPr>
          <p:nvPr>
            <p:ph type="body" sz="quarter" idx="14"/>
          </p:nvPr>
        </p:nvSpPr>
        <p:spPr/>
        <p:txBody>
          <a:bodyPr/>
          <a:lstStyle/>
          <a:p>
            <a:r>
              <a:rPr lang="en-US" dirty="0"/>
              <a:t>Online Ordering Historic Trend</a:t>
            </a:r>
          </a:p>
        </p:txBody>
      </p:sp>
      <p:sp>
        <p:nvSpPr>
          <p:cNvPr id="5" name="TextBox 4">
            <a:extLst>
              <a:ext uri="{FF2B5EF4-FFF2-40B4-BE49-F238E27FC236}">
                <a16:creationId xmlns:a16="http://schemas.microsoft.com/office/drawing/2014/main" id="{CCF28CC2-4B51-4A0A-81D8-E1A671ABAAAF}"/>
              </a:ext>
            </a:extLst>
          </p:cNvPr>
          <p:cNvSpPr txBox="1"/>
          <p:nvPr/>
        </p:nvSpPr>
        <p:spPr>
          <a:xfrm>
            <a:off x="192087" y="12516129"/>
            <a:ext cx="838200" cy="830997"/>
          </a:xfrm>
          <a:prstGeom prst="rect">
            <a:avLst/>
          </a:prstGeom>
          <a:noFill/>
        </p:spPr>
        <p:txBody>
          <a:bodyPr wrap="square" rtlCol="0">
            <a:spAutoFit/>
          </a:bodyPr>
          <a:lstStyle/>
          <a:p>
            <a:pPr algn="ctr"/>
            <a:r>
              <a:rPr lang="en-US" dirty="0">
                <a:solidFill>
                  <a:schemeClr val="bg1">
                    <a:lumMod val="75000"/>
                  </a:schemeClr>
                </a:solidFill>
              </a:rPr>
              <a:t>3</a:t>
            </a:r>
          </a:p>
        </p:txBody>
      </p:sp>
      <p:graphicFrame>
        <p:nvGraphicFramePr>
          <p:cNvPr id="10" name="Chart 9">
            <a:extLst>
              <a:ext uri="{FF2B5EF4-FFF2-40B4-BE49-F238E27FC236}">
                <a16:creationId xmlns:a16="http://schemas.microsoft.com/office/drawing/2014/main" id="{A34FAE49-2226-45C2-93CD-66289E73DF3A}"/>
              </a:ext>
            </a:extLst>
          </p:cNvPr>
          <p:cNvGraphicFramePr/>
          <p:nvPr>
            <p:extLst>
              <p:ext uri="{D42A27DB-BD31-4B8C-83A1-F6EECF244321}">
                <p14:modId xmlns:p14="http://schemas.microsoft.com/office/powerpoint/2010/main" val="3659970272"/>
              </p:ext>
            </p:extLst>
          </p:nvPr>
        </p:nvGraphicFramePr>
        <p:xfrm>
          <a:off x="3659187" y="2508382"/>
          <a:ext cx="16258117" cy="10838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696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Fee Definitions, Online Ordering</a:t>
            </a:r>
          </a:p>
        </p:txBody>
      </p:sp>
      <p:sp>
        <p:nvSpPr>
          <p:cNvPr id="3" name="Text Placeholder 2"/>
          <p:cNvSpPr>
            <a:spLocks noGrp="1"/>
          </p:cNvSpPr>
          <p:nvPr>
            <p:ph type="body" sz="quarter" idx="14"/>
          </p:nvPr>
        </p:nvSpPr>
        <p:spPr/>
        <p:txBody>
          <a:bodyPr/>
          <a:lstStyle/>
          <a:p>
            <a:r>
              <a:rPr lang="en-US" dirty="0">
                <a:solidFill>
                  <a:schemeClr val="bg1">
                    <a:lumMod val="95000"/>
                  </a:schemeClr>
                </a:solidFill>
              </a:rPr>
              <a:t>Cost Analysis provided by Finance Department</a:t>
            </a:r>
          </a:p>
        </p:txBody>
      </p:sp>
      <p:sp>
        <p:nvSpPr>
          <p:cNvPr id="4" name="TextBox 3"/>
          <p:cNvSpPr txBox="1"/>
          <p:nvPr/>
        </p:nvSpPr>
        <p:spPr>
          <a:xfrm>
            <a:off x="611187" y="10472678"/>
            <a:ext cx="23164800" cy="2862322"/>
          </a:xfrm>
          <a:prstGeom prst="rect">
            <a:avLst/>
          </a:prstGeom>
          <a:noFill/>
        </p:spPr>
        <p:txBody>
          <a:bodyPr wrap="square" rtlCol="0" anchor="t">
            <a:spAutoFit/>
          </a:bodyPr>
          <a:lstStyle/>
          <a:p>
            <a:pPr algn="ctr"/>
            <a:r>
              <a:rPr lang="en-US" sz="3600" dirty="0"/>
              <a:t>*The convenience fee is based on the fee being used by MCD on the City of Houston fee schedule; The cost of the convenience fee was not a part of the study because there was no time associated with the fee; This fee is intended to cover the projected $4.20 per transaction HHD pays to the vendor, Permitium</a:t>
            </a:r>
          </a:p>
          <a:p>
            <a:pPr algn="ctr"/>
            <a:endParaRPr lang="en-US" sz="3600" dirty="0"/>
          </a:p>
          <a:p>
            <a:pPr algn="ctr"/>
            <a:r>
              <a:rPr lang="en-US" sz="3600" dirty="0"/>
              <a:t>**The cost of the FedEx Envelope was not included in the time study because HHD pays FedEx for the envelope</a:t>
            </a:r>
            <a:endParaRPr lang="en-US" sz="3600" dirty="0">
              <a:cs typeface="Calibri"/>
            </a:endParaRPr>
          </a:p>
        </p:txBody>
      </p:sp>
      <p:graphicFrame>
        <p:nvGraphicFramePr>
          <p:cNvPr id="5" name="Table 4">
            <a:extLst>
              <a:ext uri="{FF2B5EF4-FFF2-40B4-BE49-F238E27FC236}">
                <a16:creationId xmlns:a16="http://schemas.microsoft.com/office/drawing/2014/main" id="{D6D77F9F-5896-4050-B9B9-1213ADC4AEA0}"/>
              </a:ext>
            </a:extLst>
          </p:cNvPr>
          <p:cNvGraphicFramePr>
            <a:graphicFrameLocks noGrp="1"/>
          </p:cNvGraphicFramePr>
          <p:nvPr>
            <p:extLst>
              <p:ext uri="{D42A27DB-BD31-4B8C-83A1-F6EECF244321}">
                <p14:modId xmlns:p14="http://schemas.microsoft.com/office/powerpoint/2010/main" val="408419845"/>
              </p:ext>
            </p:extLst>
          </p:nvPr>
        </p:nvGraphicFramePr>
        <p:xfrm>
          <a:off x="4778617" y="2814592"/>
          <a:ext cx="14829940" cy="7515225"/>
        </p:xfrm>
        <a:graphic>
          <a:graphicData uri="http://schemas.openxmlformats.org/drawingml/2006/table">
            <a:tbl>
              <a:tblPr>
                <a:tableStyleId>{D7AC3CCA-C797-4891-BE02-D94E43425B78}</a:tableStyleId>
              </a:tblPr>
              <a:tblGrid>
                <a:gridCol w="8575513">
                  <a:extLst>
                    <a:ext uri="{9D8B030D-6E8A-4147-A177-3AD203B41FA5}">
                      <a16:colId xmlns:a16="http://schemas.microsoft.com/office/drawing/2014/main" val="917598022"/>
                    </a:ext>
                  </a:extLst>
                </a:gridCol>
                <a:gridCol w="6254427">
                  <a:extLst>
                    <a:ext uri="{9D8B030D-6E8A-4147-A177-3AD203B41FA5}">
                      <a16:colId xmlns:a16="http://schemas.microsoft.com/office/drawing/2014/main" val="61591088"/>
                    </a:ext>
                  </a:extLst>
                </a:gridCol>
              </a:tblGrid>
              <a:tr h="1371600">
                <a:tc>
                  <a:txBody>
                    <a:bodyPr/>
                    <a:lstStyle/>
                    <a:p>
                      <a:pPr algn="ctr" fontAlgn="ctr"/>
                      <a:r>
                        <a:rPr lang="en-US" sz="4000" b="1" u="none" strike="noStrike" dirty="0">
                          <a:effectLst/>
                        </a:rPr>
                        <a:t>Description/Name of Fee</a:t>
                      </a:r>
                      <a:endParaRPr lang="en-US" sz="4000" b="1" i="0" u="none" strike="noStrike" dirty="0">
                        <a:effectLst/>
                        <a:latin typeface="Arial" panose="020B0604020202020204" pitchFamily="34" charset="0"/>
                      </a:endParaRPr>
                    </a:p>
                  </a:txBody>
                  <a:tcPr marL="9525" marR="9525" marT="9525" marB="0" anchor="ctr"/>
                </a:tc>
                <a:tc>
                  <a:txBody>
                    <a:bodyPr/>
                    <a:lstStyle/>
                    <a:p>
                      <a:pPr lvl="0" algn="ctr">
                        <a:buNone/>
                      </a:pPr>
                      <a:r>
                        <a:rPr lang="en-US" sz="4000" b="1" u="none" strike="noStrike" dirty="0">
                          <a:effectLst/>
                        </a:rPr>
                        <a:t>Finance Department</a:t>
                      </a:r>
                      <a:br>
                        <a:rPr lang="en-US" sz="4000" b="1" u="none" strike="noStrike" dirty="0">
                          <a:effectLst/>
                        </a:rPr>
                      </a:br>
                      <a:r>
                        <a:rPr lang="en-US" sz="4000" b="1" u="none" strike="noStrike" dirty="0">
                          <a:effectLst/>
                        </a:rPr>
                        <a:t>Cost of Service Study Rates</a:t>
                      </a:r>
                      <a:endParaRPr lang="en-US" sz="4000" b="1" i="0" u="none" strike="noStrike" dirty="0">
                        <a:effectLst/>
                        <a:latin typeface="Arial"/>
                      </a:endParaRPr>
                    </a:p>
                  </a:txBody>
                  <a:tcPr marL="9525" marR="9525" marT="9525" marB="0" anchor="ctr"/>
                </a:tc>
                <a:extLst>
                  <a:ext uri="{0D108BD9-81ED-4DB2-BD59-A6C34878D82A}">
                    <a16:rowId xmlns:a16="http://schemas.microsoft.com/office/drawing/2014/main" val="4293649611"/>
                  </a:ext>
                </a:extLst>
              </a:tr>
              <a:tr h="685800">
                <a:tc>
                  <a:txBody>
                    <a:bodyPr/>
                    <a:lstStyle/>
                    <a:p>
                      <a:pPr algn="ctr" fontAlgn="ctr"/>
                      <a:r>
                        <a:rPr lang="en-US" sz="4000" u="none" strike="noStrike" dirty="0">
                          <a:effectLst/>
                        </a:rPr>
                        <a:t>Online Order</a:t>
                      </a:r>
                    </a:p>
                    <a:p>
                      <a:pPr algn="ctr" fontAlgn="ctr"/>
                      <a:r>
                        <a:rPr lang="en-US" sz="4000" u="none" strike="noStrike" dirty="0">
                          <a:effectLst/>
                        </a:rPr>
                        <a:t>Convenience Fee</a:t>
                      </a:r>
                      <a:endParaRPr lang="en-US" sz="4000" b="1" i="0" u="none" strike="noStrike" dirty="0">
                        <a:effectLst/>
                        <a:latin typeface="Arial" panose="020B0604020202020204" pitchFamily="34" charset="0"/>
                      </a:endParaRPr>
                    </a:p>
                  </a:txBody>
                  <a:tcPr marL="9525" marR="9525" marT="9525" marB="0" anchor="ctr"/>
                </a:tc>
                <a:tc>
                  <a:txBody>
                    <a:bodyPr/>
                    <a:lstStyle/>
                    <a:p>
                      <a:pPr lvl="0" algn="ctr">
                        <a:buNone/>
                      </a:pPr>
                      <a:r>
                        <a:rPr lang="en-US" sz="4000" u="none" strike="noStrike" dirty="0">
                          <a:effectLst/>
                        </a:rPr>
                        <a:t>$5.00*</a:t>
                      </a:r>
                      <a:endParaRPr lang="en-US" sz="4000" b="1" i="0" u="none" strike="noStrike">
                        <a:effectLst/>
                        <a:latin typeface="Arial"/>
                      </a:endParaRPr>
                    </a:p>
                  </a:txBody>
                  <a:tcPr marL="9525" marR="9525" marT="9525" marB="0" anchor="ctr"/>
                </a:tc>
                <a:extLst>
                  <a:ext uri="{0D108BD9-81ED-4DB2-BD59-A6C34878D82A}">
                    <a16:rowId xmlns:a16="http://schemas.microsoft.com/office/drawing/2014/main" val="2551699995"/>
                  </a:ext>
                </a:extLst>
              </a:tr>
              <a:tr h="1078649">
                <a:tc>
                  <a:txBody>
                    <a:bodyPr/>
                    <a:lstStyle/>
                    <a:p>
                      <a:pPr algn="ctr" fontAlgn="ctr"/>
                      <a:r>
                        <a:rPr lang="en-US" sz="4000" u="none" strike="noStrike" dirty="0">
                          <a:effectLst/>
                        </a:rPr>
                        <a:t>Regular Mail Delivery</a:t>
                      </a:r>
                    </a:p>
                    <a:p>
                      <a:pPr algn="ctr" fontAlgn="ctr"/>
                      <a:r>
                        <a:rPr lang="en-US" sz="4000" u="none" strike="noStrike" dirty="0">
                          <a:effectLst/>
                        </a:rPr>
                        <a:t>Standard Delivery Fee</a:t>
                      </a:r>
                      <a:endParaRPr lang="en-US" sz="4000" b="1" i="0" u="none" strike="noStrike" dirty="0">
                        <a:effectLst/>
                        <a:latin typeface="Arial" panose="020B0604020202020204" pitchFamily="34" charset="0"/>
                      </a:endParaRPr>
                    </a:p>
                  </a:txBody>
                  <a:tcPr marL="9525" marR="9525" marT="9525" marB="0" anchor="ctr"/>
                </a:tc>
                <a:tc>
                  <a:txBody>
                    <a:bodyPr/>
                    <a:lstStyle/>
                    <a:p>
                      <a:pPr lvl="0" algn="ctr">
                        <a:buNone/>
                      </a:pPr>
                      <a:r>
                        <a:rPr lang="en-US" sz="4000" u="none" strike="noStrike" dirty="0">
                          <a:effectLst/>
                        </a:rPr>
                        <a:t>$3.00</a:t>
                      </a:r>
                      <a:endParaRPr lang="en-US" sz="4000" b="1" i="0" u="none" strike="noStrike">
                        <a:effectLst/>
                        <a:latin typeface="Arial"/>
                      </a:endParaRPr>
                    </a:p>
                  </a:txBody>
                  <a:tcPr marL="9525" marR="9525" marT="9525" marB="0" anchor="ctr"/>
                </a:tc>
                <a:extLst>
                  <a:ext uri="{0D108BD9-81ED-4DB2-BD59-A6C34878D82A}">
                    <a16:rowId xmlns:a16="http://schemas.microsoft.com/office/drawing/2014/main" val="3879079142"/>
                  </a:ext>
                </a:extLst>
              </a:tr>
              <a:tr h="1054951">
                <a:tc>
                  <a:txBody>
                    <a:bodyPr/>
                    <a:lstStyle/>
                    <a:p>
                      <a:pPr algn="ctr" fontAlgn="ctr"/>
                      <a:r>
                        <a:rPr lang="en-US" sz="4000" u="none" strike="noStrike" dirty="0">
                          <a:effectLst/>
                        </a:rPr>
                        <a:t>Same Day Pick Up</a:t>
                      </a:r>
                    </a:p>
                    <a:p>
                      <a:pPr algn="ctr" fontAlgn="ctr"/>
                      <a:r>
                        <a:rPr lang="en-US" sz="4000" u="none" strike="noStrike" dirty="0">
                          <a:effectLst/>
                        </a:rPr>
                        <a:t>Expedited Processing Fee I</a:t>
                      </a:r>
                      <a:endParaRPr lang="en-US" sz="4000" b="1" i="0" u="none" strike="noStrike" dirty="0">
                        <a:effectLst/>
                        <a:latin typeface="Arial" panose="020B0604020202020204" pitchFamily="34" charset="0"/>
                      </a:endParaRPr>
                    </a:p>
                  </a:txBody>
                  <a:tcPr marL="9525" marR="9525" marT="9525" marB="0" anchor="ctr"/>
                </a:tc>
                <a:tc>
                  <a:txBody>
                    <a:bodyPr/>
                    <a:lstStyle/>
                    <a:p>
                      <a:pPr marL="0" marR="0" lvl="0" indent="0" algn="ctr" defTabSz="1219261" rtl="0">
                        <a:lnSpc>
                          <a:spcPct val="100000"/>
                        </a:lnSpc>
                        <a:spcBef>
                          <a:spcPts val="0"/>
                        </a:spcBef>
                        <a:spcAft>
                          <a:spcPts val="0"/>
                        </a:spcAft>
                        <a:buClrTx/>
                        <a:buSzTx/>
                        <a:buFontTx/>
                        <a:buNone/>
                        <a:tabLst/>
                        <a:defRPr/>
                      </a:pPr>
                      <a:r>
                        <a:rPr lang="en-US" sz="4000" u="none" strike="noStrike" dirty="0">
                          <a:effectLst/>
                        </a:rPr>
                        <a:t>$15.00</a:t>
                      </a:r>
                      <a:endParaRPr lang="en-US" sz="4000" b="1" i="0" u="none" strike="noStrike">
                        <a:effectLst/>
                        <a:latin typeface="Arial"/>
                      </a:endParaRPr>
                    </a:p>
                  </a:txBody>
                  <a:tcPr marL="9525" marR="9525" marT="9525" marB="0" anchor="ctr"/>
                </a:tc>
                <a:extLst>
                  <a:ext uri="{0D108BD9-81ED-4DB2-BD59-A6C34878D82A}">
                    <a16:rowId xmlns:a16="http://schemas.microsoft.com/office/drawing/2014/main" val="3742152051"/>
                  </a:ext>
                </a:extLst>
              </a:tr>
              <a:tr h="389021">
                <a:tc>
                  <a:txBody>
                    <a:bodyPr/>
                    <a:lstStyle/>
                    <a:p>
                      <a:pPr algn="ctr" fontAlgn="ctr"/>
                      <a:r>
                        <a:rPr lang="en-US" sz="4000" u="none" strike="noStrike" dirty="0">
                          <a:effectLst/>
                        </a:rPr>
                        <a:t>Next Day Delivery via FedEx</a:t>
                      </a:r>
                    </a:p>
                    <a:p>
                      <a:pPr algn="ctr" fontAlgn="ctr"/>
                      <a:r>
                        <a:rPr lang="en-US" sz="4000" u="none" strike="noStrike" dirty="0">
                          <a:effectLst/>
                        </a:rPr>
                        <a:t>Expedited Processing Fee II</a:t>
                      </a:r>
                      <a:endParaRPr lang="en-US" sz="4000" b="1" i="0" u="none" strike="noStrike" dirty="0">
                        <a:effectLst/>
                        <a:latin typeface="Arial" panose="020B0604020202020204" pitchFamily="34" charset="0"/>
                      </a:endParaRPr>
                    </a:p>
                  </a:txBody>
                  <a:tcPr marL="9525" marR="9525" marT="9525" marB="0" anchor="ctr"/>
                </a:tc>
                <a:tc>
                  <a:txBody>
                    <a:bodyPr/>
                    <a:lstStyle/>
                    <a:p>
                      <a:pPr marL="0" marR="0" lvl="0" indent="0" algn="ctr" defTabSz="1219261" rtl="0">
                        <a:lnSpc>
                          <a:spcPct val="100000"/>
                        </a:lnSpc>
                        <a:spcBef>
                          <a:spcPts val="0"/>
                        </a:spcBef>
                        <a:spcAft>
                          <a:spcPts val="0"/>
                        </a:spcAft>
                        <a:buClrTx/>
                        <a:buSzTx/>
                        <a:buFontTx/>
                        <a:buNone/>
                        <a:tabLst/>
                        <a:defRPr/>
                      </a:pPr>
                      <a:r>
                        <a:rPr lang="en-US" sz="4000" u="none" strike="noStrike" dirty="0">
                          <a:effectLst/>
                        </a:rPr>
                        <a:t>$26.00</a:t>
                      </a:r>
                      <a:endParaRPr lang="en-US" sz="4000" b="1" i="0" u="none" strike="noStrike">
                        <a:effectLst/>
                        <a:latin typeface="Arial"/>
                      </a:endParaRPr>
                    </a:p>
                  </a:txBody>
                  <a:tcPr marL="9525" marR="9525" marT="9525" marB="0" anchor="ctr"/>
                </a:tc>
                <a:extLst>
                  <a:ext uri="{0D108BD9-81ED-4DB2-BD59-A6C34878D82A}">
                    <a16:rowId xmlns:a16="http://schemas.microsoft.com/office/drawing/2014/main" val="2763046582"/>
                  </a:ext>
                </a:extLst>
              </a:tr>
              <a:tr h="724994">
                <a:tc>
                  <a:txBody>
                    <a:bodyPr/>
                    <a:lstStyle/>
                    <a:p>
                      <a:pPr algn="ctr" fontAlgn="ctr"/>
                      <a:r>
                        <a:rPr lang="en-US" sz="4000" u="none" strike="noStrike" dirty="0">
                          <a:effectLst/>
                        </a:rPr>
                        <a:t>FedEx Envelope Fee Cost</a:t>
                      </a:r>
                    </a:p>
                    <a:p>
                      <a:pPr algn="ctr" fontAlgn="ctr"/>
                      <a:r>
                        <a:rPr lang="en-US" sz="4000" u="none" strike="noStrike" dirty="0">
                          <a:effectLst/>
                        </a:rPr>
                        <a:t>(used in tandem with Next Day Fee)</a:t>
                      </a:r>
                      <a:endParaRPr lang="en-US" sz="4000" b="1" i="0" u="none" strike="noStrike" dirty="0">
                        <a:effectLst/>
                        <a:latin typeface="Arial" panose="020B0604020202020204" pitchFamily="34" charset="0"/>
                      </a:endParaRPr>
                    </a:p>
                  </a:txBody>
                  <a:tcPr marL="9525" marR="9525" marT="9525" marB="0" anchor="ctr"/>
                </a:tc>
                <a:tc>
                  <a:txBody>
                    <a:bodyPr/>
                    <a:lstStyle/>
                    <a:p>
                      <a:pPr lvl="0" algn="ctr">
                        <a:buNone/>
                      </a:pPr>
                      <a:r>
                        <a:rPr lang="en-US" sz="4000" u="none" strike="noStrike" dirty="0">
                          <a:effectLst/>
                        </a:rPr>
                        <a:t>$20.00**</a:t>
                      </a:r>
                      <a:endParaRPr lang="en-US" sz="4000" b="1" i="0" u="none" strike="noStrike" dirty="0">
                        <a:effectLst/>
                        <a:latin typeface="Arial"/>
                      </a:endParaRPr>
                    </a:p>
                  </a:txBody>
                  <a:tcPr marL="9525" marR="9525" marT="9525" marB="0" anchor="ctr"/>
                </a:tc>
                <a:extLst>
                  <a:ext uri="{0D108BD9-81ED-4DB2-BD59-A6C34878D82A}">
                    <a16:rowId xmlns:a16="http://schemas.microsoft.com/office/drawing/2014/main" val="3157357951"/>
                  </a:ext>
                </a:extLst>
              </a:tr>
            </a:tbl>
          </a:graphicData>
        </a:graphic>
      </p:graphicFrame>
      <p:sp>
        <p:nvSpPr>
          <p:cNvPr id="6" name="TextBox 5">
            <a:extLst>
              <a:ext uri="{FF2B5EF4-FFF2-40B4-BE49-F238E27FC236}">
                <a16:creationId xmlns:a16="http://schemas.microsoft.com/office/drawing/2014/main" id="{F13C860E-89D8-4CF1-BCBA-215300AC2A40}"/>
              </a:ext>
            </a:extLst>
          </p:cNvPr>
          <p:cNvSpPr txBox="1"/>
          <p:nvPr/>
        </p:nvSpPr>
        <p:spPr>
          <a:xfrm>
            <a:off x="192087" y="12516129"/>
            <a:ext cx="838200" cy="830997"/>
          </a:xfrm>
          <a:prstGeom prst="rect">
            <a:avLst/>
          </a:prstGeom>
          <a:noFill/>
        </p:spPr>
        <p:txBody>
          <a:bodyPr wrap="square" rtlCol="0">
            <a:spAutoFit/>
          </a:bodyPr>
          <a:lstStyle/>
          <a:p>
            <a:pPr algn="ctr"/>
            <a:r>
              <a:rPr lang="en-US" dirty="0">
                <a:solidFill>
                  <a:schemeClr val="bg1">
                    <a:lumMod val="75000"/>
                  </a:schemeClr>
                </a:solidFill>
              </a:rPr>
              <a:t>4</a:t>
            </a:r>
          </a:p>
        </p:txBody>
      </p:sp>
    </p:spTree>
    <p:extLst>
      <p:ext uri="{BB962C8B-B14F-4D97-AF65-F5344CB8AC3E}">
        <p14:creationId xmlns:p14="http://schemas.microsoft.com/office/powerpoint/2010/main" val="3952231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E719-18CD-4654-A399-B280B5FA5374}"/>
              </a:ext>
            </a:extLst>
          </p:cNvPr>
          <p:cNvSpPr>
            <a:spLocks noGrp="1"/>
          </p:cNvSpPr>
          <p:nvPr>
            <p:ph type="title"/>
          </p:nvPr>
        </p:nvSpPr>
        <p:spPr/>
        <p:txBody>
          <a:bodyPr/>
          <a:lstStyle/>
          <a:p>
            <a:r>
              <a:rPr lang="en-US" dirty="0">
                <a:solidFill>
                  <a:schemeClr val="bg1">
                    <a:lumMod val="75000"/>
                  </a:schemeClr>
                </a:solidFill>
              </a:rPr>
              <a:t>Thank you.</a:t>
            </a:r>
          </a:p>
        </p:txBody>
      </p:sp>
      <p:sp>
        <p:nvSpPr>
          <p:cNvPr id="3" name="TextBox 2">
            <a:extLst>
              <a:ext uri="{FF2B5EF4-FFF2-40B4-BE49-F238E27FC236}">
                <a16:creationId xmlns:a16="http://schemas.microsoft.com/office/drawing/2014/main" id="{810CF13B-2C0D-4CEC-A54F-F0E3B494D1D0}"/>
              </a:ext>
            </a:extLst>
          </p:cNvPr>
          <p:cNvSpPr txBox="1"/>
          <p:nvPr/>
        </p:nvSpPr>
        <p:spPr>
          <a:xfrm>
            <a:off x="1683427" y="3429000"/>
            <a:ext cx="21020320" cy="6555641"/>
          </a:xfrm>
          <a:prstGeom prst="rect">
            <a:avLst/>
          </a:prstGeom>
          <a:noFill/>
        </p:spPr>
        <p:txBody>
          <a:bodyPr wrap="square" rtlCol="0" anchor="t">
            <a:spAutoFit/>
          </a:bodyPr>
          <a:lstStyle/>
          <a:p>
            <a:r>
              <a:rPr lang="en-US" sz="6000" dirty="0">
                <a:solidFill>
                  <a:schemeClr val="bg1"/>
                </a:solidFill>
              </a:rPr>
              <a:t>For additional information or questions:</a:t>
            </a:r>
          </a:p>
          <a:p>
            <a:endParaRPr lang="en-US" sz="6000" dirty="0">
              <a:solidFill>
                <a:schemeClr val="bg1"/>
              </a:solidFill>
            </a:endParaRPr>
          </a:p>
          <a:p>
            <a:r>
              <a:rPr lang="en-US" sz="6000" dirty="0">
                <a:solidFill>
                  <a:schemeClr val="bg1"/>
                </a:solidFill>
              </a:rPr>
              <a:t>Kellen Sweny</a:t>
            </a:r>
          </a:p>
          <a:p>
            <a:r>
              <a:rPr lang="en-US" sz="6000" dirty="0">
                <a:solidFill>
                  <a:schemeClr val="bg1"/>
                </a:solidFill>
              </a:rPr>
              <a:t>Division Manager</a:t>
            </a:r>
          </a:p>
          <a:p>
            <a:r>
              <a:rPr lang="en-US" sz="6000" dirty="0">
                <a:solidFill>
                  <a:schemeClr val="bg1"/>
                </a:solidFill>
              </a:rPr>
              <a:t>Registrar, Bureau of Vital Statistics</a:t>
            </a:r>
          </a:p>
          <a:p>
            <a:r>
              <a:rPr lang="en-US" sz="6000" dirty="0">
                <a:solidFill>
                  <a:schemeClr val="bg1"/>
                </a:solidFill>
              </a:rPr>
              <a:t>832-393-4286</a:t>
            </a:r>
          </a:p>
          <a:p>
            <a:r>
              <a:rPr lang="en-US" sz="6000" dirty="0">
                <a:solidFill>
                  <a:schemeClr val="bg1"/>
                </a:solidFill>
              </a:rPr>
              <a:t>kellen.sweny@houstontx.gov</a:t>
            </a:r>
          </a:p>
        </p:txBody>
      </p:sp>
      <p:sp>
        <p:nvSpPr>
          <p:cNvPr id="4" name="TextBox 3">
            <a:extLst>
              <a:ext uri="{FF2B5EF4-FFF2-40B4-BE49-F238E27FC236}">
                <a16:creationId xmlns:a16="http://schemas.microsoft.com/office/drawing/2014/main" id="{7F1303A0-C908-41EF-BF94-004B1DC2F582}"/>
              </a:ext>
            </a:extLst>
          </p:cNvPr>
          <p:cNvSpPr txBox="1"/>
          <p:nvPr/>
        </p:nvSpPr>
        <p:spPr>
          <a:xfrm>
            <a:off x="192087" y="12516129"/>
            <a:ext cx="838200" cy="830997"/>
          </a:xfrm>
          <a:prstGeom prst="rect">
            <a:avLst/>
          </a:prstGeom>
          <a:noFill/>
        </p:spPr>
        <p:txBody>
          <a:bodyPr wrap="square" rtlCol="0">
            <a:spAutoFit/>
          </a:bodyPr>
          <a:lstStyle/>
          <a:p>
            <a:pPr algn="ctr"/>
            <a:r>
              <a:rPr lang="en-US" dirty="0">
                <a:solidFill>
                  <a:schemeClr val="bg1">
                    <a:lumMod val="75000"/>
                  </a:schemeClr>
                </a:solidFill>
              </a:rPr>
              <a:t>5</a:t>
            </a:r>
          </a:p>
        </p:txBody>
      </p:sp>
    </p:spTree>
    <p:extLst>
      <p:ext uri="{BB962C8B-B14F-4D97-AF65-F5344CB8AC3E}">
        <p14:creationId xmlns:p14="http://schemas.microsoft.com/office/powerpoint/2010/main" val="289792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HHD">
      <a:dk1>
        <a:sysClr val="windowText" lastClr="000000"/>
      </a:dk1>
      <a:lt1>
        <a:sysClr val="window" lastClr="FFFFFF"/>
      </a:lt1>
      <a:dk2>
        <a:srgbClr val="CECECE"/>
      </a:dk2>
      <a:lt2>
        <a:srgbClr val="F09818"/>
      </a:lt2>
      <a:accent1>
        <a:srgbClr val="154872"/>
      </a:accent1>
      <a:accent2>
        <a:srgbClr val="CECECE"/>
      </a:accent2>
      <a:accent3>
        <a:srgbClr val="154872"/>
      </a:accent3>
      <a:accent4>
        <a:srgbClr val="CECECE"/>
      </a:accent4>
      <a:accent5>
        <a:srgbClr val="154872"/>
      </a:accent5>
      <a:accent6>
        <a:srgbClr val="CECECE"/>
      </a:accent6>
      <a:hlink>
        <a:srgbClr val="169EBE"/>
      </a:hlink>
      <a:folHlink>
        <a:srgbClr val="F0981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3686EFD8DC4A45916560BDB24AD298" ma:contentTypeVersion="11" ma:contentTypeDescription="Create a new document." ma:contentTypeScope="" ma:versionID="b3bcd1b5e8b6591b010e9c7bfeee278d">
  <xsd:schema xmlns:xsd="http://www.w3.org/2001/XMLSchema" xmlns:xs="http://www.w3.org/2001/XMLSchema" xmlns:p="http://schemas.microsoft.com/office/2006/metadata/properties" xmlns:ns3="a0bac8b6-cc5b-4e54-a5bc-1e67476aa7bf" xmlns:ns4="ccca1bdb-2158-4fe3-bc61-09099838b974" targetNamespace="http://schemas.microsoft.com/office/2006/metadata/properties" ma:root="true" ma:fieldsID="bd35aa3881ddeb0bfee18793fdddba47" ns3:_="" ns4:_="">
    <xsd:import namespace="a0bac8b6-cc5b-4e54-a5bc-1e67476aa7bf"/>
    <xsd:import namespace="ccca1bdb-2158-4fe3-bc61-09099838b97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bac8b6-cc5b-4e54-a5bc-1e67476aa7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ca1bdb-2158-4fe3-bc61-09099838b97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D82247-B000-411E-A390-CC8197A052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bac8b6-cc5b-4e54-a5bc-1e67476aa7bf"/>
    <ds:schemaRef ds:uri="ccca1bdb-2158-4fe3-bc61-09099838b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65BD41-B2D8-4184-9FCD-C24AB61EE47B}">
  <ds:schemaRefs>
    <ds:schemaRef ds:uri="http://schemas.microsoft.com/office/2006/metadata/properties"/>
    <ds:schemaRef ds:uri="http://purl.org/dc/elements/1.1/"/>
    <ds:schemaRef ds:uri="http://www.w3.org/XML/1998/namespace"/>
    <ds:schemaRef ds:uri="http://schemas.microsoft.com/office/infopath/2007/PartnerControls"/>
    <ds:schemaRef ds:uri="ccca1bdb-2158-4fe3-bc61-09099838b974"/>
    <ds:schemaRef ds:uri="http://schemas.microsoft.com/office/2006/documentManagement/types"/>
    <ds:schemaRef ds:uri="http://schemas.openxmlformats.org/package/2006/metadata/core-properties"/>
    <ds:schemaRef ds:uri="a0bac8b6-cc5b-4e54-a5bc-1e67476aa7bf"/>
    <ds:schemaRef ds:uri="http://purl.org/dc/dcmitype/"/>
    <ds:schemaRef ds:uri="http://purl.org/dc/terms/"/>
  </ds:schemaRefs>
</ds:datastoreItem>
</file>

<file path=customXml/itemProps3.xml><?xml version="1.0" encoding="utf-8"?>
<ds:datastoreItem xmlns:ds="http://schemas.openxmlformats.org/officeDocument/2006/customXml" ds:itemID="{84B62A5D-C4D0-4214-85A7-3FA156EB35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33005</TotalTime>
  <Words>725</Words>
  <Application>Microsoft Office PowerPoint</Application>
  <PresentationFormat>Custom</PresentationFormat>
  <Paragraphs>83</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Calibri</vt:lpstr>
      <vt:lpstr>Lato Black</vt:lpstr>
      <vt:lpstr>Lato Light</vt:lpstr>
      <vt:lpstr>Lucida Grande</vt:lpstr>
      <vt:lpstr>Myriad Pro</vt:lpstr>
      <vt:lpstr>Raleway ExtraBold</vt:lpstr>
      <vt:lpstr>Raleway Light</vt:lpstr>
      <vt:lpstr>Office Theme</vt:lpstr>
      <vt:lpstr>PowerPoint Presentation</vt:lpstr>
      <vt:lpstr>PowerPoint Presentation</vt:lpstr>
      <vt:lpstr>PowerPoint Presentation</vt:lpstr>
      <vt:lpstr>PowerPoint Presentation</vt:lpstr>
      <vt:lpstr>Thank you.</vt:lpstr>
    </vt:vector>
  </TitlesOfParts>
  <Company>Houston Health Department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dc:title>
  <dc:creator>Houston Health Department</dc:creator>
  <cp:lastModifiedBy>Sweny, Kellen - HHD</cp:lastModifiedBy>
  <cp:revision>1040</cp:revision>
  <cp:lastPrinted>2019-10-28T18:16:07Z</cp:lastPrinted>
  <dcterms:created xsi:type="dcterms:W3CDTF">2014-11-10T20:05:35Z</dcterms:created>
  <dcterms:modified xsi:type="dcterms:W3CDTF">2019-10-30T19:46:10Z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0x010100AF3686EFD8DC4A45916560BDB24AD298</vt:lpwstr>
  </property>
</Properties>
</file>