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3" r:id="rId2"/>
    <p:sldId id="256" r:id="rId3"/>
    <p:sldId id="257" r:id="rId4"/>
    <p:sldId id="258" r:id="rId5"/>
    <p:sldId id="259" r:id="rId6"/>
    <p:sldId id="260" r:id="rId7"/>
    <p:sldId id="261" r:id="rId8"/>
  </p:sldIdLst>
  <p:sldSz cx="9144000" cy="6858000" type="screen4x3"/>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41" autoAdjust="0"/>
  </p:normalViewPr>
  <p:slideViewPr>
    <p:cSldViewPr snapToGrid="0" snapToObjects="1">
      <p:cViewPr varScale="1">
        <p:scale>
          <a:sx n="99" d="100"/>
          <a:sy n="99" d="100"/>
        </p:scale>
        <p:origin x="19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14D9A-07E2-4307-BB2B-60A20EEE983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50C2A9C-3A03-48FE-9914-812166937D54}">
      <dgm:prSet/>
      <dgm:spPr/>
      <dgm:t>
        <a:bodyPr/>
        <a:lstStyle/>
        <a:p>
          <a:r>
            <a:rPr lang="en-US"/>
            <a:t>• Align City of Houston Food Ordinance (Chapter 20) with State Law</a:t>
          </a:r>
        </a:p>
      </dgm:t>
    </dgm:pt>
    <dgm:pt modelId="{CDFDD10A-D735-4EE7-8F97-0C9B1476B4F8}" type="parTrans" cxnId="{D31899BB-4041-4498-A486-51D0441DF81B}">
      <dgm:prSet/>
      <dgm:spPr/>
      <dgm:t>
        <a:bodyPr/>
        <a:lstStyle/>
        <a:p>
          <a:endParaRPr lang="en-US"/>
        </a:p>
      </dgm:t>
    </dgm:pt>
    <dgm:pt modelId="{8024AA60-A108-4BB0-8A61-9EAF785B2163}" type="sibTrans" cxnId="{D31899BB-4041-4498-A486-51D0441DF81B}">
      <dgm:prSet/>
      <dgm:spPr/>
      <dgm:t>
        <a:bodyPr/>
        <a:lstStyle/>
        <a:p>
          <a:endParaRPr lang="en-US"/>
        </a:p>
      </dgm:t>
    </dgm:pt>
    <dgm:pt modelId="{1179B1A8-F2B3-46DB-B3D1-3D7A00FDCA28}">
      <dgm:prSet/>
      <dgm:spPr/>
      <dgm:t>
        <a:bodyPr/>
        <a:lstStyle/>
        <a:p>
          <a:r>
            <a:rPr lang="en-US"/>
            <a:t>• Implement Senate Bill 1008 requirements</a:t>
          </a:r>
        </a:p>
      </dgm:t>
    </dgm:pt>
    <dgm:pt modelId="{DFF06B01-3F38-4561-8A53-2F3A3F94209C}" type="parTrans" cxnId="{970CFC3A-5D45-4F5D-8B54-CB9245A03A85}">
      <dgm:prSet/>
      <dgm:spPr/>
      <dgm:t>
        <a:bodyPr/>
        <a:lstStyle/>
        <a:p>
          <a:endParaRPr lang="en-US"/>
        </a:p>
      </dgm:t>
    </dgm:pt>
    <dgm:pt modelId="{3177C60A-9E07-4FF4-A6CE-92749865E2E4}" type="sibTrans" cxnId="{970CFC3A-5D45-4F5D-8B54-CB9245A03A85}">
      <dgm:prSet/>
      <dgm:spPr/>
      <dgm:t>
        <a:bodyPr/>
        <a:lstStyle/>
        <a:p>
          <a:endParaRPr lang="en-US"/>
        </a:p>
      </dgm:t>
    </dgm:pt>
    <dgm:pt modelId="{044C887A-053F-4434-AAFD-9FD80A17886D}">
      <dgm:prSet/>
      <dgm:spPr/>
      <dgm:t>
        <a:bodyPr/>
        <a:lstStyle/>
        <a:p>
          <a:r>
            <a:rPr lang="en-US"/>
            <a:t>• Modernize and streamline local food regulations</a:t>
          </a:r>
        </a:p>
      </dgm:t>
    </dgm:pt>
    <dgm:pt modelId="{C5DEDFF0-767E-44B4-8E0B-2DBC479C48D8}" type="parTrans" cxnId="{78A90398-6E8E-484D-BA5C-DB576948039D}">
      <dgm:prSet/>
      <dgm:spPr/>
      <dgm:t>
        <a:bodyPr/>
        <a:lstStyle/>
        <a:p>
          <a:endParaRPr lang="en-US"/>
        </a:p>
      </dgm:t>
    </dgm:pt>
    <dgm:pt modelId="{E6549C09-3096-4D28-B812-07022727A549}" type="sibTrans" cxnId="{78A90398-6E8E-484D-BA5C-DB576948039D}">
      <dgm:prSet/>
      <dgm:spPr/>
      <dgm:t>
        <a:bodyPr/>
        <a:lstStyle/>
        <a:p>
          <a:endParaRPr lang="en-US"/>
        </a:p>
      </dgm:t>
    </dgm:pt>
    <dgm:pt modelId="{DB7B520E-075F-4676-A062-4178D1FE4638}">
      <dgm:prSet/>
      <dgm:spPr/>
      <dgm:t>
        <a:bodyPr/>
        <a:lstStyle/>
        <a:p>
          <a:r>
            <a:rPr lang="en-US"/>
            <a:t>• Update permit fee structure to a risk-based model</a:t>
          </a:r>
        </a:p>
      </dgm:t>
    </dgm:pt>
    <dgm:pt modelId="{EC94FF68-E321-498A-9B48-8411A209A586}" type="parTrans" cxnId="{1AA160A6-A719-433D-89C8-029BDC317D4E}">
      <dgm:prSet/>
      <dgm:spPr/>
      <dgm:t>
        <a:bodyPr/>
        <a:lstStyle/>
        <a:p>
          <a:endParaRPr lang="en-US"/>
        </a:p>
      </dgm:t>
    </dgm:pt>
    <dgm:pt modelId="{E7F6781E-803A-4D97-B64B-CB258CB89B6E}" type="sibTrans" cxnId="{1AA160A6-A719-433D-89C8-029BDC317D4E}">
      <dgm:prSet/>
      <dgm:spPr/>
      <dgm:t>
        <a:bodyPr/>
        <a:lstStyle/>
        <a:p>
          <a:endParaRPr lang="en-US"/>
        </a:p>
      </dgm:t>
    </dgm:pt>
    <dgm:pt modelId="{00B93184-0889-492E-A452-E1B0AFB02C8A}">
      <dgm:prSet/>
      <dgm:spPr/>
      <dgm:t>
        <a:bodyPr/>
        <a:lstStyle/>
        <a:p>
          <a:r>
            <a:rPr lang="en-US"/>
            <a:t>• Ensure legal compliance and regulatory clarity</a:t>
          </a:r>
        </a:p>
      </dgm:t>
    </dgm:pt>
    <dgm:pt modelId="{851EC2D6-44C8-45B2-BBDF-76B289924A08}" type="parTrans" cxnId="{2D4A2281-4E3D-403D-A919-5E691944A6A3}">
      <dgm:prSet/>
      <dgm:spPr/>
      <dgm:t>
        <a:bodyPr/>
        <a:lstStyle/>
        <a:p>
          <a:endParaRPr lang="en-US"/>
        </a:p>
      </dgm:t>
    </dgm:pt>
    <dgm:pt modelId="{892AD065-E79C-4643-8B5A-6F41B3BFBDFA}" type="sibTrans" cxnId="{2D4A2281-4E3D-403D-A919-5E691944A6A3}">
      <dgm:prSet/>
      <dgm:spPr/>
      <dgm:t>
        <a:bodyPr/>
        <a:lstStyle/>
        <a:p>
          <a:endParaRPr lang="en-US"/>
        </a:p>
      </dgm:t>
    </dgm:pt>
    <dgm:pt modelId="{5BC00213-7E92-402E-9B35-9302F3559E31}" type="pres">
      <dgm:prSet presAssocID="{EEE14D9A-07E2-4307-BB2B-60A20EEE9833}" presName="root" presStyleCnt="0">
        <dgm:presLayoutVars>
          <dgm:dir/>
          <dgm:resizeHandles val="exact"/>
        </dgm:presLayoutVars>
      </dgm:prSet>
      <dgm:spPr/>
    </dgm:pt>
    <dgm:pt modelId="{19CE93C6-F4CA-4B92-BCCE-F5ACDFD20957}" type="pres">
      <dgm:prSet presAssocID="{050C2A9C-3A03-48FE-9914-812166937D54}" presName="compNode" presStyleCnt="0"/>
      <dgm:spPr/>
    </dgm:pt>
    <dgm:pt modelId="{54768C38-0C51-4A07-BC84-41941EE05C39}" type="pres">
      <dgm:prSet presAssocID="{050C2A9C-3A03-48FE-9914-812166937D54}" presName="bgRect" presStyleLbl="bgShp" presStyleIdx="0" presStyleCnt="5"/>
      <dgm:spPr/>
    </dgm:pt>
    <dgm:pt modelId="{0641DFC1-C4BB-49DF-A780-E5862B37DDF4}" type="pres">
      <dgm:prSet presAssocID="{050C2A9C-3A03-48FE-9914-812166937D5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63850CF2-ACDB-4680-B771-CD98EBCBD642}" type="pres">
      <dgm:prSet presAssocID="{050C2A9C-3A03-48FE-9914-812166937D54}" presName="spaceRect" presStyleCnt="0"/>
      <dgm:spPr/>
    </dgm:pt>
    <dgm:pt modelId="{D0A73AA1-E989-4088-8DE3-C7938A331667}" type="pres">
      <dgm:prSet presAssocID="{050C2A9C-3A03-48FE-9914-812166937D54}" presName="parTx" presStyleLbl="revTx" presStyleIdx="0" presStyleCnt="5">
        <dgm:presLayoutVars>
          <dgm:chMax val="0"/>
          <dgm:chPref val="0"/>
        </dgm:presLayoutVars>
      </dgm:prSet>
      <dgm:spPr/>
    </dgm:pt>
    <dgm:pt modelId="{1389543F-B0F2-45B6-A6FA-A4E90229997E}" type="pres">
      <dgm:prSet presAssocID="{8024AA60-A108-4BB0-8A61-9EAF785B2163}" presName="sibTrans" presStyleCnt="0"/>
      <dgm:spPr/>
    </dgm:pt>
    <dgm:pt modelId="{8235E896-D1B0-454D-88BC-AB886E8D48E8}" type="pres">
      <dgm:prSet presAssocID="{1179B1A8-F2B3-46DB-B3D1-3D7A00FDCA28}" presName="compNode" presStyleCnt="0"/>
      <dgm:spPr/>
    </dgm:pt>
    <dgm:pt modelId="{C29F8D8C-F5C7-47C6-A7A0-4B76E082DD87}" type="pres">
      <dgm:prSet presAssocID="{1179B1A8-F2B3-46DB-B3D1-3D7A00FDCA28}" presName="bgRect" presStyleLbl="bgShp" presStyleIdx="1" presStyleCnt="5"/>
      <dgm:spPr/>
    </dgm:pt>
    <dgm:pt modelId="{FE3E4026-222C-4681-BAB5-051C9DFAE670}" type="pres">
      <dgm:prSet presAssocID="{1179B1A8-F2B3-46DB-B3D1-3D7A00FDCA2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E28BD19E-E38D-4D10-AF95-A032F3D49D0D}" type="pres">
      <dgm:prSet presAssocID="{1179B1A8-F2B3-46DB-B3D1-3D7A00FDCA28}" presName="spaceRect" presStyleCnt="0"/>
      <dgm:spPr/>
    </dgm:pt>
    <dgm:pt modelId="{E6D4FBC1-4E0C-43DC-9557-40094E1FD2E3}" type="pres">
      <dgm:prSet presAssocID="{1179B1A8-F2B3-46DB-B3D1-3D7A00FDCA28}" presName="parTx" presStyleLbl="revTx" presStyleIdx="1" presStyleCnt="5">
        <dgm:presLayoutVars>
          <dgm:chMax val="0"/>
          <dgm:chPref val="0"/>
        </dgm:presLayoutVars>
      </dgm:prSet>
      <dgm:spPr/>
    </dgm:pt>
    <dgm:pt modelId="{790A45AC-3AC0-45D7-B206-7B942B6A0071}" type="pres">
      <dgm:prSet presAssocID="{3177C60A-9E07-4FF4-A6CE-92749865E2E4}" presName="sibTrans" presStyleCnt="0"/>
      <dgm:spPr/>
    </dgm:pt>
    <dgm:pt modelId="{7FAB8C8E-B8C1-4D99-9DF8-A86B1D9BE075}" type="pres">
      <dgm:prSet presAssocID="{044C887A-053F-4434-AAFD-9FD80A17886D}" presName="compNode" presStyleCnt="0"/>
      <dgm:spPr/>
    </dgm:pt>
    <dgm:pt modelId="{0F698360-F098-46B0-9DB9-5ECC2631512A}" type="pres">
      <dgm:prSet presAssocID="{044C887A-053F-4434-AAFD-9FD80A17886D}" presName="bgRect" presStyleLbl="bgShp" presStyleIdx="2" presStyleCnt="5"/>
      <dgm:spPr/>
    </dgm:pt>
    <dgm:pt modelId="{8CC0B1D6-2B06-4CF5-9133-52A8EC604F0B}" type="pres">
      <dgm:prSet presAssocID="{044C887A-053F-4434-AAFD-9FD80A17886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w"/>
        </a:ext>
      </dgm:extLst>
    </dgm:pt>
    <dgm:pt modelId="{20A0D2A8-4E44-4D4F-82C1-5AE268002F34}" type="pres">
      <dgm:prSet presAssocID="{044C887A-053F-4434-AAFD-9FD80A17886D}" presName="spaceRect" presStyleCnt="0"/>
      <dgm:spPr/>
    </dgm:pt>
    <dgm:pt modelId="{CD538095-5557-4F9A-BDF3-E3055B00AD58}" type="pres">
      <dgm:prSet presAssocID="{044C887A-053F-4434-AAFD-9FD80A17886D}" presName="parTx" presStyleLbl="revTx" presStyleIdx="2" presStyleCnt="5">
        <dgm:presLayoutVars>
          <dgm:chMax val="0"/>
          <dgm:chPref val="0"/>
        </dgm:presLayoutVars>
      </dgm:prSet>
      <dgm:spPr/>
    </dgm:pt>
    <dgm:pt modelId="{CC92182E-16E6-41DC-B43A-8B5A5699EB9C}" type="pres">
      <dgm:prSet presAssocID="{E6549C09-3096-4D28-B812-07022727A549}" presName="sibTrans" presStyleCnt="0"/>
      <dgm:spPr/>
    </dgm:pt>
    <dgm:pt modelId="{9FCA620E-2C97-4F40-94AD-3158FFB66795}" type="pres">
      <dgm:prSet presAssocID="{DB7B520E-075F-4676-A062-4178D1FE4638}" presName="compNode" presStyleCnt="0"/>
      <dgm:spPr/>
    </dgm:pt>
    <dgm:pt modelId="{9C305A7D-3179-47FF-9EF9-F0D293278B35}" type="pres">
      <dgm:prSet presAssocID="{DB7B520E-075F-4676-A062-4178D1FE4638}" presName="bgRect" presStyleLbl="bgShp" presStyleIdx="3" presStyleCnt="5"/>
      <dgm:spPr/>
    </dgm:pt>
    <dgm:pt modelId="{F171F292-E7E5-4F8A-9538-F73D193A85E7}" type="pres">
      <dgm:prSet presAssocID="{DB7B520E-075F-4676-A062-4178D1FE463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0E7A144A-03C5-4104-BFA1-DDB5A9EA3C39}" type="pres">
      <dgm:prSet presAssocID="{DB7B520E-075F-4676-A062-4178D1FE4638}" presName="spaceRect" presStyleCnt="0"/>
      <dgm:spPr/>
    </dgm:pt>
    <dgm:pt modelId="{30B096A7-14E5-4C15-B241-C673BBAD8474}" type="pres">
      <dgm:prSet presAssocID="{DB7B520E-075F-4676-A062-4178D1FE4638}" presName="parTx" presStyleLbl="revTx" presStyleIdx="3" presStyleCnt="5">
        <dgm:presLayoutVars>
          <dgm:chMax val="0"/>
          <dgm:chPref val="0"/>
        </dgm:presLayoutVars>
      </dgm:prSet>
      <dgm:spPr/>
    </dgm:pt>
    <dgm:pt modelId="{95ECCAEC-86C1-47C9-9CDE-0159960CB5E9}" type="pres">
      <dgm:prSet presAssocID="{E7F6781E-803A-4D97-B64B-CB258CB89B6E}" presName="sibTrans" presStyleCnt="0"/>
      <dgm:spPr/>
    </dgm:pt>
    <dgm:pt modelId="{F26159C6-14B1-4126-A7A8-53EB851E562D}" type="pres">
      <dgm:prSet presAssocID="{00B93184-0889-492E-A452-E1B0AFB02C8A}" presName="compNode" presStyleCnt="0"/>
      <dgm:spPr/>
    </dgm:pt>
    <dgm:pt modelId="{3E0E6A00-7F87-4640-968C-FCB962DCF57E}" type="pres">
      <dgm:prSet presAssocID="{00B93184-0889-492E-A452-E1B0AFB02C8A}" presName="bgRect" presStyleLbl="bgShp" presStyleIdx="4" presStyleCnt="5"/>
      <dgm:spPr/>
    </dgm:pt>
    <dgm:pt modelId="{7EA28BE4-E137-4030-91A4-2A1FF39FCCB3}" type="pres">
      <dgm:prSet presAssocID="{00B93184-0889-492E-A452-E1B0AFB02C8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F5D127A7-3491-4577-9EAF-47B962D928C1}" type="pres">
      <dgm:prSet presAssocID="{00B93184-0889-492E-A452-E1B0AFB02C8A}" presName="spaceRect" presStyleCnt="0"/>
      <dgm:spPr/>
    </dgm:pt>
    <dgm:pt modelId="{770BCA1B-405E-49D1-BB00-4CF6A4945B59}" type="pres">
      <dgm:prSet presAssocID="{00B93184-0889-492E-A452-E1B0AFB02C8A}" presName="parTx" presStyleLbl="revTx" presStyleIdx="4" presStyleCnt="5">
        <dgm:presLayoutVars>
          <dgm:chMax val="0"/>
          <dgm:chPref val="0"/>
        </dgm:presLayoutVars>
      </dgm:prSet>
      <dgm:spPr/>
    </dgm:pt>
  </dgm:ptLst>
  <dgm:cxnLst>
    <dgm:cxn modelId="{A72BAF0D-E09A-40EE-BF9D-B6C5FD3661A7}" type="presOf" srcId="{1179B1A8-F2B3-46DB-B3D1-3D7A00FDCA28}" destId="{E6D4FBC1-4E0C-43DC-9557-40094E1FD2E3}" srcOrd="0" destOrd="0" presId="urn:microsoft.com/office/officeart/2018/2/layout/IconVerticalSolidList"/>
    <dgm:cxn modelId="{C191EE28-559C-4981-B702-377AE5AD2617}" type="presOf" srcId="{EEE14D9A-07E2-4307-BB2B-60A20EEE9833}" destId="{5BC00213-7E92-402E-9B35-9302F3559E31}" srcOrd="0" destOrd="0" presId="urn:microsoft.com/office/officeart/2018/2/layout/IconVerticalSolidList"/>
    <dgm:cxn modelId="{970CFC3A-5D45-4F5D-8B54-CB9245A03A85}" srcId="{EEE14D9A-07E2-4307-BB2B-60A20EEE9833}" destId="{1179B1A8-F2B3-46DB-B3D1-3D7A00FDCA28}" srcOrd="1" destOrd="0" parTransId="{DFF06B01-3F38-4561-8A53-2F3A3F94209C}" sibTransId="{3177C60A-9E07-4FF4-A6CE-92749865E2E4}"/>
    <dgm:cxn modelId="{EB39D26E-811E-45BB-A694-F6CE36366D97}" type="presOf" srcId="{DB7B520E-075F-4676-A062-4178D1FE4638}" destId="{30B096A7-14E5-4C15-B241-C673BBAD8474}" srcOrd="0" destOrd="0" presId="urn:microsoft.com/office/officeart/2018/2/layout/IconVerticalSolidList"/>
    <dgm:cxn modelId="{2D4A2281-4E3D-403D-A919-5E691944A6A3}" srcId="{EEE14D9A-07E2-4307-BB2B-60A20EEE9833}" destId="{00B93184-0889-492E-A452-E1B0AFB02C8A}" srcOrd="4" destOrd="0" parTransId="{851EC2D6-44C8-45B2-BBDF-76B289924A08}" sibTransId="{892AD065-E79C-4643-8B5A-6F41B3BFBDFA}"/>
    <dgm:cxn modelId="{78A90398-6E8E-484D-BA5C-DB576948039D}" srcId="{EEE14D9A-07E2-4307-BB2B-60A20EEE9833}" destId="{044C887A-053F-4434-AAFD-9FD80A17886D}" srcOrd="2" destOrd="0" parTransId="{C5DEDFF0-767E-44B4-8E0B-2DBC479C48D8}" sibTransId="{E6549C09-3096-4D28-B812-07022727A549}"/>
    <dgm:cxn modelId="{1AA160A6-A719-433D-89C8-029BDC317D4E}" srcId="{EEE14D9A-07E2-4307-BB2B-60A20EEE9833}" destId="{DB7B520E-075F-4676-A062-4178D1FE4638}" srcOrd="3" destOrd="0" parTransId="{EC94FF68-E321-498A-9B48-8411A209A586}" sibTransId="{E7F6781E-803A-4D97-B64B-CB258CB89B6E}"/>
    <dgm:cxn modelId="{D31899BB-4041-4498-A486-51D0441DF81B}" srcId="{EEE14D9A-07E2-4307-BB2B-60A20EEE9833}" destId="{050C2A9C-3A03-48FE-9914-812166937D54}" srcOrd="0" destOrd="0" parTransId="{CDFDD10A-D735-4EE7-8F97-0C9B1476B4F8}" sibTransId="{8024AA60-A108-4BB0-8A61-9EAF785B2163}"/>
    <dgm:cxn modelId="{199706BE-B662-4E08-8AA1-121AD8FDC5F4}" type="presOf" srcId="{050C2A9C-3A03-48FE-9914-812166937D54}" destId="{D0A73AA1-E989-4088-8DE3-C7938A331667}" srcOrd="0" destOrd="0" presId="urn:microsoft.com/office/officeart/2018/2/layout/IconVerticalSolidList"/>
    <dgm:cxn modelId="{B10146EC-1193-477A-83ED-66E3D36FE866}" type="presOf" srcId="{00B93184-0889-492E-A452-E1B0AFB02C8A}" destId="{770BCA1B-405E-49D1-BB00-4CF6A4945B59}" srcOrd="0" destOrd="0" presId="urn:microsoft.com/office/officeart/2018/2/layout/IconVerticalSolidList"/>
    <dgm:cxn modelId="{21428AFC-BC08-42FD-8FCF-EED544CE0B7F}" type="presOf" srcId="{044C887A-053F-4434-AAFD-9FD80A17886D}" destId="{CD538095-5557-4F9A-BDF3-E3055B00AD58}" srcOrd="0" destOrd="0" presId="urn:microsoft.com/office/officeart/2018/2/layout/IconVerticalSolidList"/>
    <dgm:cxn modelId="{B322286C-3562-4C0A-9AD1-B1ADA1F1AD7A}" type="presParOf" srcId="{5BC00213-7E92-402E-9B35-9302F3559E31}" destId="{19CE93C6-F4CA-4B92-BCCE-F5ACDFD20957}" srcOrd="0" destOrd="0" presId="urn:microsoft.com/office/officeart/2018/2/layout/IconVerticalSolidList"/>
    <dgm:cxn modelId="{FAA8F5C6-4E7F-456E-9BE3-E0E0B5C119E0}" type="presParOf" srcId="{19CE93C6-F4CA-4B92-BCCE-F5ACDFD20957}" destId="{54768C38-0C51-4A07-BC84-41941EE05C39}" srcOrd="0" destOrd="0" presId="urn:microsoft.com/office/officeart/2018/2/layout/IconVerticalSolidList"/>
    <dgm:cxn modelId="{FEFA5AF1-AEC3-4725-AE9F-9386B094D2A2}" type="presParOf" srcId="{19CE93C6-F4CA-4B92-BCCE-F5ACDFD20957}" destId="{0641DFC1-C4BB-49DF-A780-E5862B37DDF4}" srcOrd="1" destOrd="0" presId="urn:microsoft.com/office/officeart/2018/2/layout/IconVerticalSolidList"/>
    <dgm:cxn modelId="{9FFC2E73-149B-4D58-A4DC-4FA84FA5276A}" type="presParOf" srcId="{19CE93C6-F4CA-4B92-BCCE-F5ACDFD20957}" destId="{63850CF2-ACDB-4680-B771-CD98EBCBD642}" srcOrd="2" destOrd="0" presId="urn:microsoft.com/office/officeart/2018/2/layout/IconVerticalSolidList"/>
    <dgm:cxn modelId="{14955D9A-C633-4CB0-B643-84B65855C7AC}" type="presParOf" srcId="{19CE93C6-F4CA-4B92-BCCE-F5ACDFD20957}" destId="{D0A73AA1-E989-4088-8DE3-C7938A331667}" srcOrd="3" destOrd="0" presId="urn:microsoft.com/office/officeart/2018/2/layout/IconVerticalSolidList"/>
    <dgm:cxn modelId="{673C629B-DC1D-4243-A485-9CBCC38CFCDB}" type="presParOf" srcId="{5BC00213-7E92-402E-9B35-9302F3559E31}" destId="{1389543F-B0F2-45B6-A6FA-A4E90229997E}" srcOrd="1" destOrd="0" presId="urn:microsoft.com/office/officeart/2018/2/layout/IconVerticalSolidList"/>
    <dgm:cxn modelId="{EB785FA5-64FE-4DA5-A4AC-10BD616EC448}" type="presParOf" srcId="{5BC00213-7E92-402E-9B35-9302F3559E31}" destId="{8235E896-D1B0-454D-88BC-AB886E8D48E8}" srcOrd="2" destOrd="0" presId="urn:microsoft.com/office/officeart/2018/2/layout/IconVerticalSolidList"/>
    <dgm:cxn modelId="{5C6DEE3D-881E-42C4-9BBF-B7DFE9F4E0E6}" type="presParOf" srcId="{8235E896-D1B0-454D-88BC-AB886E8D48E8}" destId="{C29F8D8C-F5C7-47C6-A7A0-4B76E082DD87}" srcOrd="0" destOrd="0" presId="urn:microsoft.com/office/officeart/2018/2/layout/IconVerticalSolidList"/>
    <dgm:cxn modelId="{97FAA673-9DFE-4D22-862A-801E7BB37E7C}" type="presParOf" srcId="{8235E896-D1B0-454D-88BC-AB886E8D48E8}" destId="{FE3E4026-222C-4681-BAB5-051C9DFAE670}" srcOrd="1" destOrd="0" presId="urn:microsoft.com/office/officeart/2018/2/layout/IconVerticalSolidList"/>
    <dgm:cxn modelId="{03686619-1761-430C-AB49-496BB3C4973D}" type="presParOf" srcId="{8235E896-D1B0-454D-88BC-AB886E8D48E8}" destId="{E28BD19E-E38D-4D10-AF95-A032F3D49D0D}" srcOrd="2" destOrd="0" presId="urn:microsoft.com/office/officeart/2018/2/layout/IconVerticalSolidList"/>
    <dgm:cxn modelId="{D11814C4-3F12-4B71-AA40-8D35D83135E3}" type="presParOf" srcId="{8235E896-D1B0-454D-88BC-AB886E8D48E8}" destId="{E6D4FBC1-4E0C-43DC-9557-40094E1FD2E3}" srcOrd="3" destOrd="0" presId="urn:microsoft.com/office/officeart/2018/2/layout/IconVerticalSolidList"/>
    <dgm:cxn modelId="{C5032788-2525-430A-915C-4C4845B13373}" type="presParOf" srcId="{5BC00213-7E92-402E-9B35-9302F3559E31}" destId="{790A45AC-3AC0-45D7-B206-7B942B6A0071}" srcOrd="3" destOrd="0" presId="urn:microsoft.com/office/officeart/2018/2/layout/IconVerticalSolidList"/>
    <dgm:cxn modelId="{5B499DF4-A9AC-478F-B6DB-D8C2CF7664FB}" type="presParOf" srcId="{5BC00213-7E92-402E-9B35-9302F3559E31}" destId="{7FAB8C8E-B8C1-4D99-9DF8-A86B1D9BE075}" srcOrd="4" destOrd="0" presId="urn:microsoft.com/office/officeart/2018/2/layout/IconVerticalSolidList"/>
    <dgm:cxn modelId="{69791083-05AB-4DC7-8F70-AD1F619CF570}" type="presParOf" srcId="{7FAB8C8E-B8C1-4D99-9DF8-A86B1D9BE075}" destId="{0F698360-F098-46B0-9DB9-5ECC2631512A}" srcOrd="0" destOrd="0" presId="urn:microsoft.com/office/officeart/2018/2/layout/IconVerticalSolidList"/>
    <dgm:cxn modelId="{52E595BA-CD04-4B63-AD7B-C046881F6BCE}" type="presParOf" srcId="{7FAB8C8E-B8C1-4D99-9DF8-A86B1D9BE075}" destId="{8CC0B1D6-2B06-4CF5-9133-52A8EC604F0B}" srcOrd="1" destOrd="0" presId="urn:microsoft.com/office/officeart/2018/2/layout/IconVerticalSolidList"/>
    <dgm:cxn modelId="{D6A83E4E-0C7C-4035-9762-4C16271590D9}" type="presParOf" srcId="{7FAB8C8E-B8C1-4D99-9DF8-A86B1D9BE075}" destId="{20A0D2A8-4E44-4D4F-82C1-5AE268002F34}" srcOrd="2" destOrd="0" presId="urn:microsoft.com/office/officeart/2018/2/layout/IconVerticalSolidList"/>
    <dgm:cxn modelId="{458AD0F5-AE43-474F-9CBE-94A7D82C270B}" type="presParOf" srcId="{7FAB8C8E-B8C1-4D99-9DF8-A86B1D9BE075}" destId="{CD538095-5557-4F9A-BDF3-E3055B00AD58}" srcOrd="3" destOrd="0" presId="urn:microsoft.com/office/officeart/2018/2/layout/IconVerticalSolidList"/>
    <dgm:cxn modelId="{E5615ADD-AC22-4B5F-9EC5-49DD0104CED5}" type="presParOf" srcId="{5BC00213-7E92-402E-9B35-9302F3559E31}" destId="{CC92182E-16E6-41DC-B43A-8B5A5699EB9C}" srcOrd="5" destOrd="0" presId="urn:microsoft.com/office/officeart/2018/2/layout/IconVerticalSolidList"/>
    <dgm:cxn modelId="{C4BE8ADE-87EC-413C-B837-3A090C38F42A}" type="presParOf" srcId="{5BC00213-7E92-402E-9B35-9302F3559E31}" destId="{9FCA620E-2C97-4F40-94AD-3158FFB66795}" srcOrd="6" destOrd="0" presId="urn:microsoft.com/office/officeart/2018/2/layout/IconVerticalSolidList"/>
    <dgm:cxn modelId="{B62FD4A7-C2CF-4F02-A86B-C022EEE4EBBD}" type="presParOf" srcId="{9FCA620E-2C97-4F40-94AD-3158FFB66795}" destId="{9C305A7D-3179-47FF-9EF9-F0D293278B35}" srcOrd="0" destOrd="0" presId="urn:microsoft.com/office/officeart/2018/2/layout/IconVerticalSolidList"/>
    <dgm:cxn modelId="{96023A75-D18E-46C3-8D48-7C742B1B6D08}" type="presParOf" srcId="{9FCA620E-2C97-4F40-94AD-3158FFB66795}" destId="{F171F292-E7E5-4F8A-9538-F73D193A85E7}" srcOrd="1" destOrd="0" presId="urn:microsoft.com/office/officeart/2018/2/layout/IconVerticalSolidList"/>
    <dgm:cxn modelId="{EAFE2BA8-6B9B-480F-9674-82FF799E6088}" type="presParOf" srcId="{9FCA620E-2C97-4F40-94AD-3158FFB66795}" destId="{0E7A144A-03C5-4104-BFA1-DDB5A9EA3C39}" srcOrd="2" destOrd="0" presId="urn:microsoft.com/office/officeart/2018/2/layout/IconVerticalSolidList"/>
    <dgm:cxn modelId="{1666ECB5-52A7-430E-AD91-60C64F32FF88}" type="presParOf" srcId="{9FCA620E-2C97-4F40-94AD-3158FFB66795}" destId="{30B096A7-14E5-4C15-B241-C673BBAD8474}" srcOrd="3" destOrd="0" presId="urn:microsoft.com/office/officeart/2018/2/layout/IconVerticalSolidList"/>
    <dgm:cxn modelId="{2ADAE139-29E9-410A-81D9-A20BD115FFD6}" type="presParOf" srcId="{5BC00213-7E92-402E-9B35-9302F3559E31}" destId="{95ECCAEC-86C1-47C9-9CDE-0159960CB5E9}" srcOrd="7" destOrd="0" presId="urn:microsoft.com/office/officeart/2018/2/layout/IconVerticalSolidList"/>
    <dgm:cxn modelId="{F6B68C0B-759E-4326-956B-16E2BD35F888}" type="presParOf" srcId="{5BC00213-7E92-402E-9B35-9302F3559E31}" destId="{F26159C6-14B1-4126-A7A8-53EB851E562D}" srcOrd="8" destOrd="0" presId="urn:microsoft.com/office/officeart/2018/2/layout/IconVerticalSolidList"/>
    <dgm:cxn modelId="{FD7ACE77-8AEA-4433-92B2-C62EED13E20E}" type="presParOf" srcId="{F26159C6-14B1-4126-A7A8-53EB851E562D}" destId="{3E0E6A00-7F87-4640-968C-FCB962DCF57E}" srcOrd="0" destOrd="0" presId="urn:microsoft.com/office/officeart/2018/2/layout/IconVerticalSolidList"/>
    <dgm:cxn modelId="{1B1E1C16-C2C4-442F-85F7-4EBF47226C19}" type="presParOf" srcId="{F26159C6-14B1-4126-A7A8-53EB851E562D}" destId="{7EA28BE4-E137-4030-91A4-2A1FF39FCCB3}" srcOrd="1" destOrd="0" presId="urn:microsoft.com/office/officeart/2018/2/layout/IconVerticalSolidList"/>
    <dgm:cxn modelId="{D6AB2494-AD5C-4275-BEB3-12CF3B8AB835}" type="presParOf" srcId="{F26159C6-14B1-4126-A7A8-53EB851E562D}" destId="{F5D127A7-3491-4577-9EAF-47B962D928C1}" srcOrd="2" destOrd="0" presId="urn:microsoft.com/office/officeart/2018/2/layout/IconVerticalSolidList"/>
    <dgm:cxn modelId="{210BDE9B-2569-479F-8EA5-EEF68D6351F8}" type="presParOf" srcId="{F26159C6-14B1-4126-A7A8-53EB851E562D}" destId="{770BCA1B-405E-49D1-BB00-4CF6A4945B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FEAE9F-9761-4A49-B64B-86AD8D3D3C3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966E403-2BC9-408F-A399-386D1DD39072}">
      <dgm:prSet/>
      <dgm:spPr/>
      <dgm:t>
        <a:bodyPr/>
        <a:lstStyle/>
        <a:p>
          <a:r>
            <a:rPr lang="en-US"/>
            <a:t>• Adopt FDA Model Food Code &amp; Texas Food Establishment Rules (TFER)</a:t>
          </a:r>
        </a:p>
      </dgm:t>
    </dgm:pt>
    <dgm:pt modelId="{4185CA93-C441-45A8-A52E-3494BBCB0EC2}" type="parTrans" cxnId="{408DA9E6-E60D-4A1C-9F8A-FD2684E425FC}">
      <dgm:prSet/>
      <dgm:spPr/>
      <dgm:t>
        <a:bodyPr/>
        <a:lstStyle/>
        <a:p>
          <a:endParaRPr lang="en-US"/>
        </a:p>
      </dgm:t>
    </dgm:pt>
    <dgm:pt modelId="{D0155B35-069F-44A2-BE4F-D97B223A4917}" type="sibTrans" cxnId="{408DA9E6-E60D-4A1C-9F8A-FD2684E425FC}">
      <dgm:prSet/>
      <dgm:spPr/>
      <dgm:t>
        <a:bodyPr/>
        <a:lstStyle/>
        <a:p>
          <a:endParaRPr lang="en-US"/>
        </a:p>
      </dgm:t>
    </dgm:pt>
    <dgm:pt modelId="{4A338815-D071-4517-9E83-56AEB4A837C1}">
      <dgm:prSet/>
      <dgm:spPr/>
      <dgm:t>
        <a:bodyPr/>
        <a:lstStyle/>
        <a:p>
          <a:r>
            <a:rPr lang="en-US"/>
            <a:t>• Repeal duplicative and conflicting local provisions</a:t>
          </a:r>
        </a:p>
      </dgm:t>
    </dgm:pt>
    <dgm:pt modelId="{F057C8B2-0F63-4EA9-8DE3-110C7FC2799F}" type="parTrans" cxnId="{E08A673E-ED7A-46FF-8A40-3D0F007206C7}">
      <dgm:prSet/>
      <dgm:spPr/>
      <dgm:t>
        <a:bodyPr/>
        <a:lstStyle/>
        <a:p>
          <a:endParaRPr lang="en-US"/>
        </a:p>
      </dgm:t>
    </dgm:pt>
    <dgm:pt modelId="{13F366B3-E0BD-4A8D-8EE2-D8AAAE5C8139}" type="sibTrans" cxnId="{E08A673E-ED7A-46FF-8A40-3D0F007206C7}">
      <dgm:prSet/>
      <dgm:spPr/>
      <dgm:t>
        <a:bodyPr/>
        <a:lstStyle/>
        <a:p>
          <a:endParaRPr lang="en-US"/>
        </a:p>
      </dgm:t>
    </dgm:pt>
    <dgm:pt modelId="{75644D15-E2AA-4DA5-922F-006FA2F67E30}">
      <dgm:prSet/>
      <dgm:spPr/>
      <dgm:t>
        <a:bodyPr/>
        <a:lstStyle/>
        <a:p>
          <a:r>
            <a:rPr lang="en-US"/>
            <a:t>• Retain only administrative/enforcement sections</a:t>
          </a:r>
        </a:p>
      </dgm:t>
    </dgm:pt>
    <dgm:pt modelId="{77268CFB-0288-4FB7-A39C-A95410A8168C}" type="parTrans" cxnId="{61DF382B-C341-477C-AADE-C850DA1DBE52}">
      <dgm:prSet/>
      <dgm:spPr/>
      <dgm:t>
        <a:bodyPr/>
        <a:lstStyle/>
        <a:p>
          <a:endParaRPr lang="en-US"/>
        </a:p>
      </dgm:t>
    </dgm:pt>
    <dgm:pt modelId="{53BD09A5-F095-46A7-AF0B-A42B74AE603F}" type="sibTrans" cxnId="{61DF382B-C341-477C-AADE-C850DA1DBE52}">
      <dgm:prSet/>
      <dgm:spPr/>
      <dgm:t>
        <a:bodyPr/>
        <a:lstStyle/>
        <a:p>
          <a:endParaRPr lang="en-US"/>
        </a:p>
      </dgm:t>
    </dgm:pt>
    <dgm:pt modelId="{A06DC622-3C62-4D6C-A0D8-D16285A258EE}">
      <dgm:prSet/>
      <dgm:spPr/>
      <dgm:t>
        <a:bodyPr/>
        <a:lstStyle/>
        <a:p>
          <a:r>
            <a:rPr lang="en-US"/>
            <a:t>• Align definitions, risk categories, and terminology</a:t>
          </a:r>
        </a:p>
      </dgm:t>
    </dgm:pt>
    <dgm:pt modelId="{FA3EE4F5-B451-4665-826D-51B9FF3E0E41}" type="parTrans" cxnId="{8E805B68-ECE4-4824-B974-BC99337D4B2C}">
      <dgm:prSet/>
      <dgm:spPr/>
      <dgm:t>
        <a:bodyPr/>
        <a:lstStyle/>
        <a:p>
          <a:endParaRPr lang="en-US"/>
        </a:p>
      </dgm:t>
    </dgm:pt>
    <dgm:pt modelId="{CC63561D-FEA4-49FB-81D5-D51CA1C60D1A}" type="sibTrans" cxnId="{8E805B68-ECE4-4824-B974-BC99337D4B2C}">
      <dgm:prSet/>
      <dgm:spPr/>
      <dgm:t>
        <a:bodyPr/>
        <a:lstStyle/>
        <a:p>
          <a:endParaRPr lang="en-US"/>
        </a:p>
      </dgm:t>
    </dgm:pt>
    <dgm:pt modelId="{31BE52D7-02F7-4484-8660-310E1FBAC109}">
      <dgm:prSet/>
      <dgm:spPr/>
      <dgm:t>
        <a:bodyPr/>
        <a:lstStyle/>
        <a:p>
          <a:r>
            <a:rPr lang="en-US"/>
            <a:t>• Conduct stakeholder education &amp; communication</a:t>
          </a:r>
        </a:p>
      </dgm:t>
    </dgm:pt>
    <dgm:pt modelId="{947208C3-64D1-4295-9B8B-3FBE90B53B9F}" type="parTrans" cxnId="{730BB0F4-60F5-48E8-AFFF-B25F46A66307}">
      <dgm:prSet/>
      <dgm:spPr/>
      <dgm:t>
        <a:bodyPr/>
        <a:lstStyle/>
        <a:p>
          <a:endParaRPr lang="en-US"/>
        </a:p>
      </dgm:t>
    </dgm:pt>
    <dgm:pt modelId="{92A63D1C-4DEA-4E8A-9902-31302B26D3A8}" type="sibTrans" cxnId="{730BB0F4-60F5-48E8-AFFF-B25F46A66307}">
      <dgm:prSet/>
      <dgm:spPr/>
      <dgm:t>
        <a:bodyPr/>
        <a:lstStyle/>
        <a:p>
          <a:endParaRPr lang="en-US"/>
        </a:p>
      </dgm:t>
    </dgm:pt>
    <dgm:pt modelId="{5886B5FF-918A-4E88-8D65-406468FF0EF5}" type="pres">
      <dgm:prSet presAssocID="{F0FEAE9F-9761-4A49-B64B-86AD8D3D3C39}" presName="vert0" presStyleCnt="0">
        <dgm:presLayoutVars>
          <dgm:dir/>
          <dgm:animOne val="branch"/>
          <dgm:animLvl val="lvl"/>
        </dgm:presLayoutVars>
      </dgm:prSet>
      <dgm:spPr/>
    </dgm:pt>
    <dgm:pt modelId="{E62A4FE0-52AF-4BFC-B97C-6A1CC672F0DC}" type="pres">
      <dgm:prSet presAssocID="{B966E403-2BC9-408F-A399-386D1DD39072}" presName="thickLine" presStyleLbl="alignNode1" presStyleIdx="0" presStyleCnt="5"/>
      <dgm:spPr/>
    </dgm:pt>
    <dgm:pt modelId="{5F7EB857-59FA-4A7C-AE5B-B8F52EF63C51}" type="pres">
      <dgm:prSet presAssocID="{B966E403-2BC9-408F-A399-386D1DD39072}" presName="horz1" presStyleCnt="0"/>
      <dgm:spPr/>
    </dgm:pt>
    <dgm:pt modelId="{21176489-93E5-43CC-94E5-1C13AABDAE09}" type="pres">
      <dgm:prSet presAssocID="{B966E403-2BC9-408F-A399-386D1DD39072}" presName="tx1" presStyleLbl="revTx" presStyleIdx="0" presStyleCnt="5"/>
      <dgm:spPr/>
    </dgm:pt>
    <dgm:pt modelId="{EF8AA552-0929-4A78-8015-64390FF165D6}" type="pres">
      <dgm:prSet presAssocID="{B966E403-2BC9-408F-A399-386D1DD39072}" presName="vert1" presStyleCnt="0"/>
      <dgm:spPr/>
    </dgm:pt>
    <dgm:pt modelId="{72ADB8AC-8EFA-4F42-AF3B-74502617B11F}" type="pres">
      <dgm:prSet presAssocID="{4A338815-D071-4517-9E83-56AEB4A837C1}" presName="thickLine" presStyleLbl="alignNode1" presStyleIdx="1" presStyleCnt="5"/>
      <dgm:spPr/>
    </dgm:pt>
    <dgm:pt modelId="{9D8C8B18-02C1-47A3-82EA-8FA5E993E079}" type="pres">
      <dgm:prSet presAssocID="{4A338815-D071-4517-9E83-56AEB4A837C1}" presName="horz1" presStyleCnt="0"/>
      <dgm:spPr/>
    </dgm:pt>
    <dgm:pt modelId="{67153355-EA4F-43C7-9191-A067567F91E2}" type="pres">
      <dgm:prSet presAssocID="{4A338815-D071-4517-9E83-56AEB4A837C1}" presName="tx1" presStyleLbl="revTx" presStyleIdx="1" presStyleCnt="5"/>
      <dgm:spPr/>
    </dgm:pt>
    <dgm:pt modelId="{26EA6DF0-CC71-4108-8E92-0D3C09C07166}" type="pres">
      <dgm:prSet presAssocID="{4A338815-D071-4517-9E83-56AEB4A837C1}" presName="vert1" presStyleCnt="0"/>
      <dgm:spPr/>
    </dgm:pt>
    <dgm:pt modelId="{8D359E38-BEEF-4F73-8926-967F5386124F}" type="pres">
      <dgm:prSet presAssocID="{75644D15-E2AA-4DA5-922F-006FA2F67E30}" presName="thickLine" presStyleLbl="alignNode1" presStyleIdx="2" presStyleCnt="5"/>
      <dgm:spPr/>
    </dgm:pt>
    <dgm:pt modelId="{0B06FB99-52EE-4D70-B5DE-59E3B91E3B07}" type="pres">
      <dgm:prSet presAssocID="{75644D15-E2AA-4DA5-922F-006FA2F67E30}" presName="horz1" presStyleCnt="0"/>
      <dgm:spPr/>
    </dgm:pt>
    <dgm:pt modelId="{C5186839-521A-410D-814D-A38A4C490585}" type="pres">
      <dgm:prSet presAssocID="{75644D15-E2AA-4DA5-922F-006FA2F67E30}" presName="tx1" presStyleLbl="revTx" presStyleIdx="2" presStyleCnt="5"/>
      <dgm:spPr/>
    </dgm:pt>
    <dgm:pt modelId="{ECAF08CC-4459-42C4-B678-842BD09F5BC8}" type="pres">
      <dgm:prSet presAssocID="{75644D15-E2AA-4DA5-922F-006FA2F67E30}" presName="vert1" presStyleCnt="0"/>
      <dgm:spPr/>
    </dgm:pt>
    <dgm:pt modelId="{A330816B-E8C6-48D0-804B-F7FC84E89732}" type="pres">
      <dgm:prSet presAssocID="{A06DC622-3C62-4D6C-A0D8-D16285A258EE}" presName="thickLine" presStyleLbl="alignNode1" presStyleIdx="3" presStyleCnt="5"/>
      <dgm:spPr/>
    </dgm:pt>
    <dgm:pt modelId="{733E7DA8-5203-417D-B93A-5F6ADB428013}" type="pres">
      <dgm:prSet presAssocID="{A06DC622-3C62-4D6C-A0D8-D16285A258EE}" presName="horz1" presStyleCnt="0"/>
      <dgm:spPr/>
    </dgm:pt>
    <dgm:pt modelId="{29E12708-6264-477D-B1F5-1ED4AADE0578}" type="pres">
      <dgm:prSet presAssocID="{A06DC622-3C62-4D6C-A0D8-D16285A258EE}" presName="tx1" presStyleLbl="revTx" presStyleIdx="3" presStyleCnt="5"/>
      <dgm:spPr/>
    </dgm:pt>
    <dgm:pt modelId="{AD8DB2D2-E323-49FA-9BB2-994C82718BE9}" type="pres">
      <dgm:prSet presAssocID="{A06DC622-3C62-4D6C-A0D8-D16285A258EE}" presName="vert1" presStyleCnt="0"/>
      <dgm:spPr/>
    </dgm:pt>
    <dgm:pt modelId="{A4C700D0-CF1E-473D-991A-F668208717EA}" type="pres">
      <dgm:prSet presAssocID="{31BE52D7-02F7-4484-8660-310E1FBAC109}" presName="thickLine" presStyleLbl="alignNode1" presStyleIdx="4" presStyleCnt="5"/>
      <dgm:spPr/>
    </dgm:pt>
    <dgm:pt modelId="{721A2F0B-64EB-4AC0-8215-DF6BBAF92BFD}" type="pres">
      <dgm:prSet presAssocID="{31BE52D7-02F7-4484-8660-310E1FBAC109}" presName="horz1" presStyleCnt="0"/>
      <dgm:spPr/>
    </dgm:pt>
    <dgm:pt modelId="{E06CD303-8AF4-468F-81AC-DB2E47325A91}" type="pres">
      <dgm:prSet presAssocID="{31BE52D7-02F7-4484-8660-310E1FBAC109}" presName="tx1" presStyleLbl="revTx" presStyleIdx="4" presStyleCnt="5"/>
      <dgm:spPr/>
    </dgm:pt>
    <dgm:pt modelId="{A1584428-E44F-4111-A0A2-00803D8B6504}" type="pres">
      <dgm:prSet presAssocID="{31BE52D7-02F7-4484-8660-310E1FBAC109}" presName="vert1" presStyleCnt="0"/>
      <dgm:spPr/>
    </dgm:pt>
  </dgm:ptLst>
  <dgm:cxnLst>
    <dgm:cxn modelId="{18697329-F757-40CD-B37A-B09180310F6A}" type="presOf" srcId="{4A338815-D071-4517-9E83-56AEB4A837C1}" destId="{67153355-EA4F-43C7-9191-A067567F91E2}" srcOrd="0" destOrd="0" presId="urn:microsoft.com/office/officeart/2008/layout/LinedList"/>
    <dgm:cxn modelId="{61DF382B-C341-477C-AADE-C850DA1DBE52}" srcId="{F0FEAE9F-9761-4A49-B64B-86AD8D3D3C39}" destId="{75644D15-E2AA-4DA5-922F-006FA2F67E30}" srcOrd="2" destOrd="0" parTransId="{77268CFB-0288-4FB7-A39C-A95410A8168C}" sibTransId="{53BD09A5-F095-46A7-AF0B-A42B74AE603F}"/>
    <dgm:cxn modelId="{E08A673E-ED7A-46FF-8A40-3D0F007206C7}" srcId="{F0FEAE9F-9761-4A49-B64B-86AD8D3D3C39}" destId="{4A338815-D071-4517-9E83-56AEB4A837C1}" srcOrd="1" destOrd="0" parTransId="{F057C8B2-0F63-4EA9-8DE3-110C7FC2799F}" sibTransId="{13F366B3-E0BD-4A8D-8EE2-D8AAAE5C8139}"/>
    <dgm:cxn modelId="{8AA9BE3E-3864-4BDA-8879-11617CB52C19}" type="presOf" srcId="{A06DC622-3C62-4D6C-A0D8-D16285A258EE}" destId="{29E12708-6264-477D-B1F5-1ED4AADE0578}" srcOrd="0" destOrd="0" presId="urn:microsoft.com/office/officeart/2008/layout/LinedList"/>
    <dgm:cxn modelId="{8E805B68-ECE4-4824-B974-BC99337D4B2C}" srcId="{F0FEAE9F-9761-4A49-B64B-86AD8D3D3C39}" destId="{A06DC622-3C62-4D6C-A0D8-D16285A258EE}" srcOrd="3" destOrd="0" parTransId="{FA3EE4F5-B451-4665-826D-51B9FF3E0E41}" sibTransId="{CC63561D-FEA4-49FB-81D5-D51CA1C60D1A}"/>
    <dgm:cxn modelId="{43E26870-0246-4EFB-B1C3-AF0DD4A6FAD8}" type="presOf" srcId="{B966E403-2BC9-408F-A399-386D1DD39072}" destId="{21176489-93E5-43CC-94E5-1C13AABDAE09}" srcOrd="0" destOrd="0" presId="urn:microsoft.com/office/officeart/2008/layout/LinedList"/>
    <dgm:cxn modelId="{027AB370-5B65-4C1E-8B49-11962D1E66AB}" type="presOf" srcId="{F0FEAE9F-9761-4A49-B64B-86AD8D3D3C39}" destId="{5886B5FF-918A-4E88-8D65-406468FF0EF5}" srcOrd="0" destOrd="0" presId="urn:microsoft.com/office/officeart/2008/layout/LinedList"/>
    <dgm:cxn modelId="{F320C99D-CA13-405A-B72E-D26C35BCCB6A}" type="presOf" srcId="{75644D15-E2AA-4DA5-922F-006FA2F67E30}" destId="{C5186839-521A-410D-814D-A38A4C490585}" srcOrd="0" destOrd="0" presId="urn:microsoft.com/office/officeart/2008/layout/LinedList"/>
    <dgm:cxn modelId="{F325A5A9-62B5-403B-A72D-C3112CAA9503}" type="presOf" srcId="{31BE52D7-02F7-4484-8660-310E1FBAC109}" destId="{E06CD303-8AF4-468F-81AC-DB2E47325A91}" srcOrd="0" destOrd="0" presId="urn:microsoft.com/office/officeart/2008/layout/LinedList"/>
    <dgm:cxn modelId="{408DA9E6-E60D-4A1C-9F8A-FD2684E425FC}" srcId="{F0FEAE9F-9761-4A49-B64B-86AD8D3D3C39}" destId="{B966E403-2BC9-408F-A399-386D1DD39072}" srcOrd="0" destOrd="0" parTransId="{4185CA93-C441-45A8-A52E-3494BBCB0EC2}" sibTransId="{D0155B35-069F-44A2-BE4F-D97B223A4917}"/>
    <dgm:cxn modelId="{730BB0F4-60F5-48E8-AFFF-B25F46A66307}" srcId="{F0FEAE9F-9761-4A49-B64B-86AD8D3D3C39}" destId="{31BE52D7-02F7-4484-8660-310E1FBAC109}" srcOrd="4" destOrd="0" parTransId="{947208C3-64D1-4295-9B8B-3FBE90B53B9F}" sibTransId="{92A63D1C-4DEA-4E8A-9902-31302B26D3A8}"/>
    <dgm:cxn modelId="{F347706A-C31E-48BF-9F70-B34644B7F2D8}" type="presParOf" srcId="{5886B5FF-918A-4E88-8D65-406468FF0EF5}" destId="{E62A4FE0-52AF-4BFC-B97C-6A1CC672F0DC}" srcOrd="0" destOrd="0" presId="urn:microsoft.com/office/officeart/2008/layout/LinedList"/>
    <dgm:cxn modelId="{C562CF6D-971F-4806-B8C7-AF1A1F0B1B7B}" type="presParOf" srcId="{5886B5FF-918A-4E88-8D65-406468FF0EF5}" destId="{5F7EB857-59FA-4A7C-AE5B-B8F52EF63C51}" srcOrd="1" destOrd="0" presId="urn:microsoft.com/office/officeart/2008/layout/LinedList"/>
    <dgm:cxn modelId="{E9C84D94-C7B5-4C70-B747-8562B24EA388}" type="presParOf" srcId="{5F7EB857-59FA-4A7C-AE5B-B8F52EF63C51}" destId="{21176489-93E5-43CC-94E5-1C13AABDAE09}" srcOrd="0" destOrd="0" presId="urn:microsoft.com/office/officeart/2008/layout/LinedList"/>
    <dgm:cxn modelId="{C17C1775-9574-4D2B-A355-1E495128CF0C}" type="presParOf" srcId="{5F7EB857-59FA-4A7C-AE5B-B8F52EF63C51}" destId="{EF8AA552-0929-4A78-8015-64390FF165D6}" srcOrd="1" destOrd="0" presId="urn:microsoft.com/office/officeart/2008/layout/LinedList"/>
    <dgm:cxn modelId="{ACD8163E-B3A3-460A-9D6E-F5E8F49C2377}" type="presParOf" srcId="{5886B5FF-918A-4E88-8D65-406468FF0EF5}" destId="{72ADB8AC-8EFA-4F42-AF3B-74502617B11F}" srcOrd="2" destOrd="0" presId="urn:microsoft.com/office/officeart/2008/layout/LinedList"/>
    <dgm:cxn modelId="{CC0B97FC-7A9D-44F8-B2D5-63FCEF857ABA}" type="presParOf" srcId="{5886B5FF-918A-4E88-8D65-406468FF0EF5}" destId="{9D8C8B18-02C1-47A3-82EA-8FA5E993E079}" srcOrd="3" destOrd="0" presId="urn:microsoft.com/office/officeart/2008/layout/LinedList"/>
    <dgm:cxn modelId="{A84BFF95-DA93-418D-A269-5016D3195418}" type="presParOf" srcId="{9D8C8B18-02C1-47A3-82EA-8FA5E993E079}" destId="{67153355-EA4F-43C7-9191-A067567F91E2}" srcOrd="0" destOrd="0" presId="urn:microsoft.com/office/officeart/2008/layout/LinedList"/>
    <dgm:cxn modelId="{29657037-47DB-4546-90E4-58CFDAA05412}" type="presParOf" srcId="{9D8C8B18-02C1-47A3-82EA-8FA5E993E079}" destId="{26EA6DF0-CC71-4108-8E92-0D3C09C07166}" srcOrd="1" destOrd="0" presId="urn:microsoft.com/office/officeart/2008/layout/LinedList"/>
    <dgm:cxn modelId="{CFB5085A-333B-4124-BF46-0FD2F1E6258F}" type="presParOf" srcId="{5886B5FF-918A-4E88-8D65-406468FF0EF5}" destId="{8D359E38-BEEF-4F73-8926-967F5386124F}" srcOrd="4" destOrd="0" presId="urn:microsoft.com/office/officeart/2008/layout/LinedList"/>
    <dgm:cxn modelId="{C634E067-4F25-4BC9-9617-6F4CC0F647C8}" type="presParOf" srcId="{5886B5FF-918A-4E88-8D65-406468FF0EF5}" destId="{0B06FB99-52EE-4D70-B5DE-59E3B91E3B07}" srcOrd="5" destOrd="0" presId="urn:microsoft.com/office/officeart/2008/layout/LinedList"/>
    <dgm:cxn modelId="{A3DCDCC2-3F8D-4144-8F01-54F1EB60B1C6}" type="presParOf" srcId="{0B06FB99-52EE-4D70-B5DE-59E3B91E3B07}" destId="{C5186839-521A-410D-814D-A38A4C490585}" srcOrd="0" destOrd="0" presId="urn:microsoft.com/office/officeart/2008/layout/LinedList"/>
    <dgm:cxn modelId="{E7F5FA55-7EBA-43B9-AA6D-CB7EA80F9B28}" type="presParOf" srcId="{0B06FB99-52EE-4D70-B5DE-59E3B91E3B07}" destId="{ECAF08CC-4459-42C4-B678-842BD09F5BC8}" srcOrd="1" destOrd="0" presId="urn:microsoft.com/office/officeart/2008/layout/LinedList"/>
    <dgm:cxn modelId="{927235CA-BE63-4288-856C-806D9DFF8E50}" type="presParOf" srcId="{5886B5FF-918A-4E88-8D65-406468FF0EF5}" destId="{A330816B-E8C6-48D0-804B-F7FC84E89732}" srcOrd="6" destOrd="0" presId="urn:microsoft.com/office/officeart/2008/layout/LinedList"/>
    <dgm:cxn modelId="{7CF6C9DC-B37F-4D74-891D-3D2778F4162D}" type="presParOf" srcId="{5886B5FF-918A-4E88-8D65-406468FF0EF5}" destId="{733E7DA8-5203-417D-B93A-5F6ADB428013}" srcOrd="7" destOrd="0" presId="urn:microsoft.com/office/officeart/2008/layout/LinedList"/>
    <dgm:cxn modelId="{A9C67704-334A-4F0D-9C3A-8A39F28ECB00}" type="presParOf" srcId="{733E7DA8-5203-417D-B93A-5F6ADB428013}" destId="{29E12708-6264-477D-B1F5-1ED4AADE0578}" srcOrd="0" destOrd="0" presId="urn:microsoft.com/office/officeart/2008/layout/LinedList"/>
    <dgm:cxn modelId="{124B4559-DD28-4689-82B5-2D6551831922}" type="presParOf" srcId="{733E7DA8-5203-417D-B93A-5F6ADB428013}" destId="{AD8DB2D2-E323-49FA-9BB2-994C82718BE9}" srcOrd="1" destOrd="0" presId="urn:microsoft.com/office/officeart/2008/layout/LinedList"/>
    <dgm:cxn modelId="{D03A9FAB-CCAB-46C2-92FF-B21D533B18BB}" type="presParOf" srcId="{5886B5FF-918A-4E88-8D65-406468FF0EF5}" destId="{A4C700D0-CF1E-473D-991A-F668208717EA}" srcOrd="8" destOrd="0" presId="urn:microsoft.com/office/officeart/2008/layout/LinedList"/>
    <dgm:cxn modelId="{1966B703-20BB-4765-A424-80AF7A432A48}" type="presParOf" srcId="{5886B5FF-918A-4E88-8D65-406468FF0EF5}" destId="{721A2F0B-64EB-4AC0-8215-DF6BBAF92BFD}" srcOrd="9" destOrd="0" presId="urn:microsoft.com/office/officeart/2008/layout/LinedList"/>
    <dgm:cxn modelId="{A95D42E0-FC4E-4294-AB30-9D33969FA2C9}" type="presParOf" srcId="{721A2F0B-64EB-4AC0-8215-DF6BBAF92BFD}" destId="{E06CD303-8AF4-468F-81AC-DB2E47325A91}" srcOrd="0" destOrd="0" presId="urn:microsoft.com/office/officeart/2008/layout/LinedList"/>
    <dgm:cxn modelId="{A4FC702F-37BC-4464-B385-8E4F7987B6FF}" type="presParOf" srcId="{721A2F0B-64EB-4AC0-8215-DF6BBAF92BFD}" destId="{A1584428-E44F-4111-A0A2-00803D8B65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B32A34-1CEC-4A69-BEE2-5F5C04BB1D9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D3DB0C6-6387-4A05-83B1-BF9634451918}">
      <dgm:prSet/>
      <dgm:spPr/>
      <dgm:t>
        <a:bodyPr/>
        <a:lstStyle/>
        <a:p>
          <a:r>
            <a:rPr lang="en-US"/>
            <a:t>• Regulatory consistency statewide</a:t>
          </a:r>
        </a:p>
      </dgm:t>
    </dgm:pt>
    <dgm:pt modelId="{6E7C0870-426C-443A-8571-E6753C0C90BA}" type="parTrans" cxnId="{927BEA63-A86A-4996-B651-10788CDDD716}">
      <dgm:prSet/>
      <dgm:spPr/>
      <dgm:t>
        <a:bodyPr/>
        <a:lstStyle/>
        <a:p>
          <a:endParaRPr lang="en-US"/>
        </a:p>
      </dgm:t>
    </dgm:pt>
    <dgm:pt modelId="{860448D1-6E7E-485F-8416-79521D1CA8E7}" type="sibTrans" cxnId="{927BEA63-A86A-4996-B651-10788CDDD716}">
      <dgm:prSet/>
      <dgm:spPr/>
      <dgm:t>
        <a:bodyPr/>
        <a:lstStyle/>
        <a:p>
          <a:endParaRPr lang="en-US"/>
        </a:p>
      </dgm:t>
    </dgm:pt>
    <dgm:pt modelId="{20CE9E98-B8F5-4C78-926F-20DB1117418B}">
      <dgm:prSet/>
      <dgm:spPr/>
      <dgm:t>
        <a:bodyPr/>
        <a:lstStyle/>
        <a:p>
          <a:r>
            <a:rPr lang="en-US"/>
            <a:t>• Legal compliance with SB 1008</a:t>
          </a:r>
        </a:p>
      </dgm:t>
    </dgm:pt>
    <dgm:pt modelId="{A361A34B-699A-49D9-B0F8-48729EB6C905}" type="parTrans" cxnId="{D212D529-B680-49FF-85AE-ABEBAD3E6083}">
      <dgm:prSet/>
      <dgm:spPr/>
      <dgm:t>
        <a:bodyPr/>
        <a:lstStyle/>
        <a:p>
          <a:endParaRPr lang="en-US"/>
        </a:p>
      </dgm:t>
    </dgm:pt>
    <dgm:pt modelId="{9264B914-6BE9-4776-9ACD-E4CD2C12EA9D}" type="sibTrans" cxnId="{D212D529-B680-49FF-85AE-ABEBAD3E6083}">
      <dgm:prSet/>
      <dgm:spPr/>
      <dgm:t>
        <a:bodyPr/>
        <a:lstStyle/>
        <a:p>
          <a:endParaRPr lang="en-US"/>
        </a:p>
      </dgm:t>
    </dgm:pt>
    <dgm:pt modelId="{982924BA-7801-438E-886F-A29DF7CDBAA2}">
      <dgm:prSet/>
      <dgm:spPr/>
      <dgm:t>
        <a:bodyPr/>
        <a:lstStyle/>
        <a:p>
          <a:r>
            <a:rPr lang="en-US"/>
            <a:t>• Improved clarity for operators &amp; inspectors</a:t>
          </a:r>
        </a:p>
      </dgm:t>
    </dgm:pt>
    <dgm:pt modelId="{3FAD18EE-329C-47A5-ABE8-3242B54A5A62}" type="parTrans" cxnId="{1E46AEB3-1448-4346-8C7E-54D0AD835341}">
      <dgm:prSet/>
      <dgm:spPr/>
      <dgm:t>
        <a:bodyPr/>
        <a:lstStyle/>
        <a:p>
          <a:endParaRPr lang="en-US"/>
        </a:p>
      </dgm:t>
    </dgm:pt>
    <dgm:pt modelId="{853D007F-5D92-4191-BC32-7B003153AB4F}" type="sibTrans" cxnId="{1E46AEB3-1448-4346-8C7E-54D0AD835341}">
      <dgm:prSet/>
      <dgm:spPr/>
      <dgm:t>
        <a:bodyPr/>
        <a:lstStyle/>
        <a:p>
          <a:endParaRPr lang="en-US"/>
        </a:p>
      </dgm:t>
    </dgm:pt>
    <dgm:pt modelId="{BB955559-C655-4F77-A755-20BDCCCE949C}">
      <dgm:prSet/>
      <dgm:spPr/>
      <dgm:t>
        <a:bodyPr/>
        <a:lstStyle/>
        <a:p>
          <a:r>
            <a:rPr lang="en-US"/>
            <a:t>• Preserves public health protections</a:t>
          </a:r>
        </a:p>
      </dgm:t>
    </dgm:pt>
    <dgm:pt modelId="{030399CF-1A87-4728-8747-50B010CDD104}" type="parTrans" cxnId="{01038B91-321C-429A-BD76-4DA365EEA595}">
      <dgm:prSet/>
      <dgm:spPr/>
      <dgm:t>
        <a:bodyPr/>
        <a:lstStyle/>
        <a:p>
          <a:endParaRPr lang="en-US"/>
        </a:p>
      </dgm:t>
    </dgm:pt>
    <dgm:pt modelId="{E8F42587-54A6-485A-A1FE-70B46C5C9923}" type="sibTrans" cxnId="{01038B91-321C-429A-BD76-4DA365EEA595}">
      <dgm:prSet/>
      <dgm:spPr/>
      <dgm:t>
        <a:bodyPr/>
        <a:lstStyle/>
        <a:p>
          <a:endParaRPr lang="en-US"/>
        </a:p>
      </dgm:t>
    </dgm:pt>
    <dgm:pt modelId="{A481B923-619B-430E-BC7F-F23E2C14C4DD}" type="pres">
      <dgm:prSet presAssocID="{09B32A34-1CEC-4A69-BEE2-5F5C04BB1D99}" presName="root" presStyleCnt="0">
        <dgm:presLayoutVars>
          <dgm:dir/>
          <dgm:resizeHandles val="exact"/>
        </dgm:presLayoutVars>
      </dgm:prSet>
      <dgm:spPr/>
    </dgm:pt>
    <dgm:pt modelId="{106D3212-EAFB-44FE-B3BF-102D0CAE003B}" type="pres">
      <dgm:prSet presAssocID="{ED3DB0C6-6387-4A05-83B1-BF9634451918}" presName="compNode" presStyleCnt="0"/>
      <dgm:spPr/>
    </dgm:pt>
    <dgm:pt modelId="{16CFFF69-9A6D-43E0-B0D4-ADEBD341E1C3}" type="pres">
      <dgm:prSet presAssocID="{ED3DB0C6-6387-4A05-83B1-BF9634451918}" presName="bgRect" presStyleLbl="bgShp" presStyleIdx="0" presStyleCnt="4"/>
      <dgm:spPr/>
    </dgm:pt>
    <dgm:pt modelId="{D4D4E4ED-D5E0-4043-AD9D-3CBB36C5CC27}" type="pres">
      <dgm:prSet presAssocID="{ED3DB0C6-6387-4A05-83B1-BF96344519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EA4CB37-DA37-4597-943C-83234281016D}" type="pres">
      <dgm:prSet presAssocID="{ED3DB0C6-6387-4A05-83B1-BF9634451918}" presName="spaceRect" presStyleCnt="0"/>
      <dgm:spPr/>
    </dgm:pt>
    <dgm:pt modelId="{725479FF-7660-47D3-9ED7-B425A3C8B450}" type="pres">
      <dgm:prSet presAssocID="{ED3DB0C6-6387-4A05-83B1-BF9634451918}" presName="parTx" presStyleLbl="revTx" presStyleIdx="0" presStyleCnt="4">
        <dgm:presLayoutVars>
          <dgm:chMax val="0"/>
          <dgm:chPref val="0"/>
        </dgm:presLayoutVars>
      </dgm:prSet>
      <dgm:spPr/>
    </dgm:pt>
    <dgm:pt modelId="{49DD3661-75EF-449C-9B26-C063AF8B37E4}" type="pres">
      <dgm:prSet presAssocID="{860448D1-6E7E-485F-8416-79521D1CA8E7}" presName="sibTrans" presStyleCnt="0"/>
      <dgm:spPr/>
    </dgm:pt>
    <dgm:pt modelId="{37610382-56E0-4FC7-85E6-99A60D050F99}" type="pres">
      <dgm:prSet presAssocID="{20CE9E98-B8F5-4C78-926F-20DB1117418B}" presName="compNode" presStyleCnt="0"/>
      <dgm:spPr/>
    </dgm:pt>
    <dgm:pt modelId="{36DB7281-2CF2-48A0-BE20-D5FEC72B9438}" type="pres">
      <dgm:prSet presAssocID="{20CE9E98-B8F5-4C78-926F-20DB1117418B}" presName="bgRect" presStyleLbl="bgShp" presStyleIdx="1" presStyleCnt="4"/>
      <dgm:spPr/>
    </dgm:pt>
    <dgm:pt modelId="{040E7CFF-BA89-4C5C-89DF-0C3991755EFF}" type="pres">
      <dgm:prSet presAssocID="{20CE9E98-B8F5-4C78-926F-20DB111741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221A8DCB-C7CC-4E18-9ED6-FDE1D89FCE92}" type="pres">
      <dgm:prSet presAssocID="{20CE9E98-B8F5-4C78-926F-20DB1117418B}" presName="spaceRect" presStyleCnt="0"/>
      <dgm:spPr/>
    </dgm:pt>
    <dgm:pt modelId="{D3B08CDE-6F64-4C39-AE5C-2224DF5BD0C6}" type="pres">
      <dgm:prSet presAssocID="{20CE9E98-B8F5-4C78-926F-20DB1117418B}" presName="parTx" presStyleLbl="revTx" presStyleIdx="1" presStyleCnt="4">
        <dgm:presLayoutVars>
          <dgm:chMax val="0"/>
          <dgm:chPref val="0"/>
        </dgm:presLayoutVars>
      </dgm:prSet>
      <dgm:spPr/>
    </dgm:pt>
    <dgm:pt modelId="{F7FF42F1-E5A2-4CEF-A8C7-0E2AE7999EAD}" type="pres">
      <dgm:prSet presAssocID="{9264B914-6BE9-4776-9ACD-E4CD2C12EA9D}" presName="sibTrans" presStyleCnt="0"/>
      <dgm:spPr/>
    </dgm:pt>
    <dgm:pt modelId="{9E689A18-7151-43CA-8DE0-507967156A11}" type="pres">
      <dgm:prSet presAssocID="{982924BA-7801-438E-886F-A29DF7CDBAA2}" presName="compNode" presStyleCnt="0"/>
      <dgm:spPr/>
    </dgm:pt>
    <dgm:pt modelId="{B0DB9849-22B5-4787-8F1B-8857E52CC1A6}" type="pres">
      <dgm:prSet presAssocID="{982924BA-7801-438E-886F-A29DF7CDBAA2}" presName="bgRect" presStyleLbl="bgShp" presStyleIdx="2" presStyleCnt="4"/>
      <dgm:spPr/>
    </dgm:pt>
    <dgm:pt modelId="{8EB7A1B5-84AD-4751-AC67-9E61027D33C4}" type="pres">
      <dgm:prSet presAssocID="{982924BA-7801-438E-886F-A29DF7CDBA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BDAA659E-FF5C-413E-AA26-1C7D203DADAB}" type="pres">
      <dgm:prSet presAssocID="{982924BA-7801-438E-886F-A29DF7CDBAA2}" presName="spaceRect" presStyleCnt="0"/>
      <dgm:spPr/>
    </dgm:pt>
    <dgm:pt modelId="{AAA4973B-FF51-4262-BB7B-F195EC13FADC}" type="pres">
      <dgm:prSet presAssocID="{982924BA-7801-438E-886F-A29DF7CDBAA2}" presName="parTx" presStyleLbl="revTx" presStyleIdx="2" presStyleCnt="4">
        <dgm:presLayoutVars>
          <dgm:chMax val="0"/>
          <dgm:chPref val="0"/>
        </dgm:presLayoutVars>
      </dgm:prSet>
      <dgm:spPr/>
    </dgm:pt>
    <dgm:pt modelId="{B76D5404-17D2-4B8F-BFCB-43C4891B2377}" type="pres">
      <dgm:prSet presAssocID="{853D007F-5D92-4191-BC32-7B003153AB4F}" presName="sibTrans" presStyleCnt="0"/>
      <dgm:spPr/>
    </dgm:pt>
    <dgm:pt modelId="{14FCC888-44D0-46C9-BEE5-A42AD7E03E1C}" type="pres">
      <dgm:prSet presAssocID="{BB955559-C655-4F77-A755-20BDCCCE949C}" presName="compNode" presStyleCnt="0"/>
      <dgm:spPr/>
    </dgm:pt>
    <dgm:pt modelId="{1A0E8A3C-4045-4979-9B32-36502E2549AD}" type="pres">
      <dgm:prSet presAssocID="{BB955559-C655-4F77-A755-20BDCCCE949C}" presName="bgRect" presStyleLbl="bgShp" presStyleIdx="3" presStyleCnt="4"/>
      <dgm:spPr/>
    </dgm:pt>
    <dgm:pt modelId="{46C9BFC9-0A7A-4026-A28C-DD6BD28D8D95}" type="pres">
      <dgm:prSet presAssocID="{BB955559-C655-4F77-A755-20BDCCCE94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FE2C8E6F-2BE6-49AC-8DFB-E5587B9716A2}" type="pres">
      <dgm:prSet presAssocID="{BB955559-C655-4F77-A755-20BDCCCE949C}" presName="spaceRect" presStyleCnt="0"/>
      <dgm:spPr/>
    </dgm:pt>
    <dgm:pt modelId="{48FBE18C-9C54-4FF6-8121-51D855741E59}" type="pres">
      <dgm:prSet presAssocID="{BB955559-C655-4F77-A755-20BDCCCE949C}" presName="parTx" presStyleLbl="revTx" presStyleIdx="3" presStyleCnt="4">
        <dgm:presLayoutVars>
          <dgm:chMax val="0"/>
          <dgm:chPref val="0"/>
        </dgm:presLayoutVars>
      </dgm:prSet>
      <dgm:spPr/>
    </dgm:pt>
  </dgm:ptLst>
  <dgm:cxnLst>
    <dgm:cxn modelId="{01F2FC13-9394-41D3-8539-066DD46F42E0}" type="presOf" srcId="{ED3DB0C6-6387-4A05-83B1-BF9634451918}" destId="{725479FF-7660-47D3-9ED7-B425A3C8B450}" srcOrd="0" destOrd="0" presId="urn:microsoft.com/office/officeart/2018/2/layout/IconVerticalSolidList"/>
    <dgm:cxn modelId="{D212D529-B680-49FF-85AE-ABEBAD3E6083}" srcId="{09B32A34-1CEC-4A69-BEE2-5F5C04BB1D99}" destId="{20CE9E98-B8F5-4C78-926F-20DB1117418B}" srcOrd="1" destOrd="0" parTransId="{A361A34B-699A-49D9-B0F8-48729EB6C905}" sibTransId="{9264B914-6BE9-4776-9ACD-E4CD2C12EA9D}"/>
    <dgm:cxn modelId="{CE0E6A34-0A44-48BB-9C18-FC0FAE80735A}" type="presOf" srcId="{BB955559-C655-4F77-A755-20BDCCCE949C}" destId="{48FBE18C-9C54-4FF6-8121-51D855741E59}" srcOrd="0" destOrd="0" presId="urn:microsoft.com/office/officeart/2018/2/layout/IconVerticalSolidList"/>
    <dgm:cxn modelId="{FFC40E42-B3B7-4E18-B84A-ECE53F394C95}" type="presOf" srcId="{982924BA-7801-438E-886F-A29DF7CDBAA2}" destId="{AAA4973B-FF51-4262-BB7B-F195EC13FADC}" srcOrd="0" destOrd="0" presId="urn:microsoft.com/office/officeart/2018/2/layout/IconVerticalSolidList"/>
    <dgm:cxn modelId="{927BEA63-A86A-4996-B651-10788CDDD716}" srcId="{09B32A34-1CEC-4A69-BEE2-5F5C04BB1D99}" destId="{ED3DB0C6-6387-4A05-83B1-BF9634451918}" srcOrd="0" destOrd="0" parTransId="{6E7C0870-426C-443A-8571-E6753C0C90BA}" sibTransId="{860448D1-6E7E-485F-8416-79521D1CA8E7}"/>
    <dgm:cxn modelId="{A9270680-5D56-4F5F-96A9-FB706B60EB9B}" type="presOf" srcId="{20CE9E98-B8F5-4C78-926F-20DB1117418B}" destId="{D3B08CDE-6F64-4C39-AE5C-2224DF5BD0C6}" srcOrd="0" destOrd="0" presId="urn:microsoft.com/office/officeart/2018/2/layout/IconVerticalSolidList"/>
    <dgm:cxn modelId="{1CCEEB81-E8C0-4C51-B5AE-4F4C0960813F}" type="presOf" srcId="{09B32A34-1CEC-4A69-BEE2-5F5C04BB1D99}" destId="{A481B923-619B-430E-BC7F-F23E2C14C4DD}" srcOrd="0" destOrd="0" presId="urn:microsoft.com/office/officeart/2018/2/layout/IconVerticalSolidList"/>
    <dgm:cxn modelId="{01038B91-321C-429A-BD76-4DA365EEA595}" srcId="{09B32A34-1CEC-4A69-BEE2-5F5C04BB1D99}" destId="{BB955559-C655-4F77-A755-20BDCCCE949C}" srcOrd="3" destOrd="0" parTransId="{030399CF-1A87-4728-8747-50B010CDD104}" sibTransId="{E8F42587-54A6-485A-A1FE-70B46C5C9923}"/>
    <dgm:cxn modelId="{1E46AEB3-1448-4346-8C7E-54D0AD835341}" srcId="{09B32A34-1CEC-4A69-BEE2-5F5C04BB1D99}" destId="{982924BA-7801-438E-886F-A29DF7CDBAA2}" srcOrd="2" destOrd="0" parTransId="{3FAD18EE-329C-47A5-ABE8-3242B54A5A62}" sibTransId="{853D007F-5D92-4191-BC32-7B003153AB4F}"/>
    <dgm:cxn modelId="{8D4C73B1-7427-43E6-B717-FE6565363580}" type="presParOf" srcId="{A481B923-619B-430E-BC7F-F23E2C14C4DD}" destId="{106D3212-EAFB-44FE-B3BF-102D0CAE003B}" srcOrd="0" destOrd="0" presId="urn:microsoft.com/office/officeart/2018/2/layout/IconVerticalSolidList"/>
    <dgm:cxn modelId="{98BDC170-6BE1-4B50-B03D-0C497D9668EC}" type="presParOf" srcId="{106D3212-EAFB-44FE-B3BF-102D0CAE003B}" destId="{16CFFF69-9A6D-43E0-B0D4-ADEBD341E1C3}" srcOrd="0" destOrd="0" presId="urn:microsoft.com/office/officeart/2018/2/layout/IconVerticalSolidList"/>
    <dgm:cxn modelId="{EAEDF5B9-D707-4C87-9F74-C8206CA3F7C7}" type="presParOf" srcId="{106D3212-EAFB-44FE-B3BF-102D0CAE003B}" destId="{D4D4E4ED-D5E0-4043-AD9D-3CBB36C5CC27}" srcOrd="1" destOrd="0" presId="urn:microsoft.com/office/officeart/2018/2/layout/IconVerticalSolidList"/>
    <dgm:cxn modelId="{9306B4D3-9599-483F-B153-D186614956AC}" type="presParOf" srcId="{106D3212-EAFB-44FE-B3BF-102D0CAE003B}" destId="{6EA4CB37-DA37-4597-943C-83234281016D}" srcOrd="2" destOrd="0" presId="urn:microsoft.com/office/officeart/2018/2/layout/IconVerticalSolidList"/>
    <dgm:cxn modelId="{75A02617-0B30-46A8-AFD1-D4FFB5226491}" type="presParOf" srcId="{106D3212-EAFB-44FE-B3BF-102D0CAE003B}" destId="{725479FF-7660-47D3-9ED7-B425A3C8B450}" srcOrd="3" destOrd="0" presId="urn:microsoft.com/office/officeart/2018/2/layout/IconVerticalSolidList"/>
    <dgm:cxn modelId="{3054B913-2424-43DA-B4BF-336E7A295252}" type="presParOf" srcId="{A481B923-619B-430E-BC7F-F23E2C14C4DD}" destId="{49DD3661-75EF-449C-9B26-C063AF8B37E4}" srcOrd="1" destOrd="0" presId="urn:microsoft.com/office/officeart/2018/2/layout/IconVerticalSolidList"/>
    <dgm:cxn modelId="{1D2C27FF-3747-4896-A812-D8EAADE47B44}" type="presParOf" srcId="{A481B923-619B-430E-BC7F-F23E2C14C4DD}" destId="{37610382-56E0-4FC7-85E6-99A60D050F99}" srcOrd="2" destOrd="0" presId="urn:microsoft.com/office/officeart/2018/2/layout/IconVerticalSolidList"/>
    <dgm:cxn modelId="{CA3AD67B-A1C6-4ECF-8F72-D764A46CA1A4}" type="presParOf" srcId="{37610382-56E0-4FC7-85E6-99A60D050F99}" destId="{36DB7281-2CF2-48A0-BE20-D5FEC72B9438}" srcOrd="0" destOrd="0" presId="urn:microsoft.com/office/officeart/2018/2/layout/IconVerticalSolidList"/>
    <dgm:cxn modelId="{1D7333BA-003F-4266-B48A-AC1CBB5E3F6C}" type="presParOf" srcId="{37610382-56E0-4FC7-85E6-99A60D050F99}" destId="{040E7CFF-BA89-4C5C-89DF-0C3991755EFF}" srcOrd="1" destOrd="0" presId="urn:microsoft.com/office/officeart/2018/2/layout/IconVerticalSolidList"/>
    <dgm:cxn modelId="{ADCB933D-9D1C-4B1B-A9D5-35DBD4C19AFB}" type="presParOf" srcId="{37610382-56E0-4FC7-85E6-99A60D050F99}" destId="{221A8DCB-C7CC-4E18-9ED6-FDE1D89FCE92}" srcOrd="2" destOrd="0" presId="urn:microsoft.com/office/officeart/2018/2/layout/IconVerticalSolidList"/>
    <dgm:cxn modelId="{CC6CE7A6-1681-49D5-9E98-CAE104F7BB67}" type="presParOf" srcId="{37610382-56E0-4FC7-85E6-99A60D050F99}" destId="{D3B08CDE-6F64-4C39-AE5C-2224DF5BD0C6}" srcOrd="3" destOrd="0" presId="urn:microsoft.com/office/officeart/2018/2/layout/IconVerticalSolidList"/>
    <dgm:cxn modelId="{1F6F1042-2250-4F59-9816-CD39D515867E}" type="presParOf" srcId="{A481B923-619B-430E-BC7F-F23E2C14C4DD}" destId="{F7FF42F1-E5A2-4CEF-A8C7-0E2AE7999EAD}" srcOrd="3" destOrd="0" presId="urn:microsoft.com/office/officeart/2018/2/layout/IconVerticalSolidList"/>
    <dgm:cxn modelId="{B17FFCE5-67D7-4014-8C8F-F94D4C458CC9}" type="presParOf" srcId="{A481B923-619B-430E-BC7F-F23E2C14C4DD}" destId="{9E689A18-7151-43CA-8DE0-507967156A11}" srcOrd="4" destOrd="0" presId="urn:microsoft.com/office/officeart/2018/2/layout/IconVerticalSolidList"/>
    <dgm:cxn modelId="{C176C809-C3AA-428F-968C-C738156FEF89}" type="presParOf" srcId="{9E689A18-7151-43CA-8DE0-507967156A11}" destId="{B0DB9849-22B5-4787-8F1B-8857E52CC1A6}" srcOrd="0" destOrd="0" presId="urn:microsoft.com/office/officeart/2018/2/layout/IconVerticalSolidList"/>
    <dgm:cxn modelId="{2E33E7F8-EE43-47CA-BC44-C87B92B95160}" type="presParOf" srcId="{9E689A18-7151-43CA-8DE0-507967156A11}" destId="{8EB7A1B5-84AD-4751-AC67-9E61027D33C4}" srcOrd="1" destOrd="0" presId="urn:microsoft.com/office/officeart/2018/2/layout/IconVerticalSolidList"/>
    <dgm:cxn modelId="{3EDD036A-B66C-459A-B420-025787D94C9E}" type="presParOf" srcId="{9E689A18-7151-43CA-8DE0-507967156A11}" destId="{BDAA659E-FF5C-413E-AA26-1C7D203DADAB}" srcOrd="2" destOrd="0" presId="urn:microsoft.com/office/officeart/2018/2/layout/IconVerticalSolidList"/>
    <dgm:cxn modelId="{20BB175F-DBC0-41B2-BE7D-10CF3AB2D770}" type="presParOf" srcId="{9E689A18-7151-43CA-8DE0-507967156A11}" destId="{AAA4973B-FF51-4262-BB7B-F195EC13FADC}" srcOrd="3" destOrd="0" presId="urn:microsoft.com/office/officeart/2018/2/layout/IconVerticalSolidList"/>
    <dgm:cxn modelId="{335AD856-A8ED-46EC-87E0-EF166419817C}" type="presParOf" srcId="{A481B923-619B-430E-BC7F-F23E2C14C4DD}" destId="{B76D5404-17D2-4B8F-BFCB-43C4891B2377}" srcOrd="5" destOrd="0" presId="urn:microsoft.com/office/officeart/2018/2/layout/IconVerticalSolidList"/>
    <dgm:cxn modelId="{50A00AC7-16F8-4160-A1DB-66426C8F7549}" type="presParOf" srcId="{A481B923-619B-430E-BC7F-F23E2C14C4DD}" destId="{14FCC888-44D0-46C9-BEE5-A42AD7E03E1C}" srcOrd="6" destOrd="0" presId="urn:microsoft.com/office/officeart/2018/2/layout/IconVerticalSolidList"/>
    <dgm:cxn modelId="{A76C4D5E-A898-44A6-A20E-4C7DB5B68D55}" type="presParOf" srcId="{14FCC888-44D0-46C9-BEE5-A42AD7E03E1C}" destId="{1A0E8A3C-4045-4979-9B32-36502E2549AD}" srcOrd="0" destOrd="0" presId="urn:microsoft.com/office/officeart/2018/2/layout/IconVerticalSolidList"/>
    <dgm:cxn modelId="{A7616AA4-37B4-4BF2-91D7-879336C86C13}" type="presParOf" srcId="{14FCC888-44D0-46C9-BEE5-A42AD7E03E1C}" destId="{46C9BFC9-0A7A-4026-A28C-DD6BD28D8D95}" srcOrd="1" destOrd="0" presId="urn:microsoft.com/office/officeart/2018/2/layout/IconVerticalSolidList"/>
    <dgm:cxn modelId="{53D8B997-FE8C-448D-8EA8-535A0D6EAF5B}" type="presParOf" srcId="{14FCC888-44D0-46C9-BEE5-A42AD7E03E1C}" destId="{FE2C8E6F-2BE6-49AC-8DFB-E5587B9716A2}" srcOrd="2" destOrd="0" presId="urn:microsoft.com/office/officeart/2018/2/layout/IconVerticalSolidList"/>
    <dgm:cxn modelId="{3277640B-F876-4925-BD06-431311126E96}" type="presParOf" srcId="{14FCC888-44D0-46C9-BEE5-A42AD7E03E1C}" destId="{48FBE18C-9C54-4FF6-8121-51D855741E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50A0EB-AA6A-4CFA-A29D-0C894EB5140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D6B5383-1D8F-4413-BB9C-B6A8E344B0C0}">
      <dgm:prSet/>
      <dgm:spPr/>
      <dgm:t>
        <a:bodyPr/>
        <a:lstStyle/>
        <a:p>
          <a:r>
            <a:rPr lang="en-US"/>
            <a:t>• Employee-based fees eliminated</a:t>
          </a:r>
        </a:p>
      </dgm:t>
    </dgm:pt>
    <dgm:pt modelId="{21905086-6E9B-4457-8E9F-E363FD7B88F8}" type="parTrans" cxnId="{0FBB015B-516D-4CBB-B941-998B040AA02C}">
      <dgm:prSet/>
      <dgm:spPr/>
      <dgm:t>
        <a:bodyPr/>
        <a:lstStyle/>
        <a:p>
          <a:endParaRPr lang="en-US"/>
        </a:p>
      </dgm:t>
    </dgm:pt>
    <dgm:pt modelId="{9478DE97-36EA-4313-B0E9-060A32C9D1B9}" type="sibTrans" cxnId="{0FBB015B-516D-4CBB-B941-998B040AA02C}">
      <dgm:prSet/>
      <dgm:spPr/>
      <dgm:t>
        <a:bodyPr/>
        <a:lstStyle/>
        <a:p>
          <a:endParaRPr lang="en-US"/>
        </a:p>
      </dgm:t>
    </dgm:pt>
    <dgm:pt modelId="{C8C9FAD7-CB0E-4EF4-BEA4-0D5183DCF8B0}">
      <dgm:prSet/>
      <dgm:spPr/>
      <dgm:t>
        <a:bodyPr/>
        <a:lstStyle/>
        <a:p>
          <a:r>
            <a:rPr lang="en-US"/>
            <a:t>• New Risk-Based Fees:</a:t>
          </a:r>
        </a:p>
      </dgm:t>
    </dgm:pt>
    <dgm:pt modelId="{72CBAC23-5651-45C4-BA42-9624C0BFAE50}" type="parTrans" cxnId="{F760CA34-ADE2-4E2E-B783-5AC845FE1B09}">
      <dgm:prSet/>
      <dgm:spPr/>
      <dgm:t>
        <a:bodyPr/>
        <a:lstStyle/>
        <a:p>
          <a:endParaRPr lang="en-US"/>
        </a:p>
      </dgm:t>
    </dgm:pt>
    <dgm:pt modelId="{D7F4A07C-B5E5-4870-9248-B0A0FAF3EEC9}" type="sibTrans" cxnId="{F760CA34-ADE2-4E2E-B783-5AC845FE1B09}">
      <dgm:prSet/>
      <dgm:spPr/>
      <dgm:t>
        <a:bodyPr/>
        <a:lstStyle/>
        <a:p>
          <a:endParaRPr lang="en-US"/>
        </a:p>
      </dgm:t>
    </dgm:pt>
    <dgm:pt modelId="{DD21EE25-A22C-460C-A50C-D4564AF6CA97}">
      <dgm:prSet/>
      <dgm:spPr/>
      <dgm:t>
        <a:bodyPr/>
        <a:lstStyle/>
        <a:p>
          <a:r>
            <a:rPr lang="en-US"/>
            <a:t>- Low Risk: $258</a:t>
          </a:r>
        </a:p>
      </dgm:t>
    </dgm:pt>
    <dgm:pt modelId="{C1B2D431-614A-4C4A-8D67-34EFF7CAB9AA}" type="parTrans" cxnId="{8BBB68D5-D77A-4A7C-8593-96FE210692C3}">
      <dgm:prSet/>
      <dgm:spPr/>
      <dgm:t>
        <a:bodyPr/>
        <a:lstStyle/>
        <a:p>
          <a:endParaRPr lang="en-US"/>
        </a:p>
      </dgm:t>
    </dgm:pt>
    <dgm:pt modelId="{94CA699F-807E-4CAB-BB31-6B2DC338BF3C}" type="sibTrans" cxnId="{8BBB68D5-D77A-4A7C-8593-96FE210692C3}">
      <dgm:prSet/>
      <dgm:spPr/>
      <dgm:t>
        <a:bodyPr/>
        <a:lstStyle/>
        <a:p>
          <a:endParaRPr lang="en-US"/>
        </a:p>
      </dgm:t>
    </dgm:pt>
    <dgm:pt modelId="{0044200B-4749-4B72-8611-AB5B5C30A83C}">
      <dgm:prSet/>
      <dgm:spPr/>
      <dgm:t>
        <a:bodyPr/>
        <a:lstStyle/>
        <a:p>
          <a:r>
            <a:rPr lang="en-US"/>
            <a:t>- Medium Risk: $515</a:t>
          </a:r>
        </a:p>
      </dgm:t>
    </dgm:pt>
    <dgm:pt modelId="{5805C06B-8088-445D-A292-C01CE7B5A22B}" type="parTrans" cxnId="{5EB28A17-2475-4C2B-9CE4-3C70BA243C23}">
      <dgm:prSet/>
      <dgm:spPr/>
      <dgm:t>
        <a:bodyPr/>
        <a:lstStyle/>
        <a:p>
          <a:endParaRPr lang="en-US"/>
        </a:p>
      </dgm:t>
    </dgm:pt>
    <dgm:pt modelId="{513D05AC-CF5D-4A2A-83CB-C63C6C302C5A}" type="sibTrans" cxnId="{5EB28A17-2475-4C2B-9CE4-3C70BA243C23}">
      <dgm:prSet/>
      <dgm:spPr/>
      <dgm:t>
        <a:bodyPr/>
        <a:lstStyle/>
        <a:p>
          <a:endParaRPr lang="en-US"/>
        </a:p>
      </dgm:t>
    </dgm:pt>
    <dgm:pt modelId="{073148A5-BD8A-44A4-BC24-A2A4C05C87DC}">
      <dgm:prSet/>
      <dgm:spPr/>
      <dgm:t>
        <a:bodyPr/>
        <a:lstStyle/>
        <a:p>
          <a:r>
            <a:rPr lang="en-US"/>
            <a:t>- High Risk: $773</a:t>
          </a:r>
        </a:p>
      </dgm:t>
    </dgm:pt>
    <dgm:pt modelId="{9D156C5E-ACE0-4DCE-A433-080278110FD1}" type="parTrans" cxnId="{46D94A8C-44FE-4055-949D-D3AB884B0A00}">
      <dgm:prSet/>
      <dgm:spPr/>
      <dgm:t>
        <a:bodyPr/>
        <a:lstStyle/>
        <a:p>
          <a:endParaRPr lang="en-US"/>
        </a:p>
      </dgm:t>
    </dgm:pt>
    <dgm:pt modelId="{2B984C53-2647-4194-BEBD-71BADF682617}" type="sibTrans" cxnId="{46D94A8C-44FE-4055-949D-D3AB884B0A00}">
      <dgm:prSet/>
      <dgm:spPr/>
      <dgm:t>
        <a:bodyPr/>
        <a:lstStyle/>
        <a:p>
          <a:endParaRPr lang="en-US"/>
        </a:p>
      </dgm:t>
    </dgm:pt>
    <dgm:pt modelId="{A03D2838-C2D8-427D-9F52-3634A3E347BD}">
      <dgm:prSet/>
      <dgm:spPr/>
      <dgm:t>
        <a:bodyPr/>
        <a:lstStyle/>
        <a:p>
          <a:r>
            <a:rPr lang="en-US" dirty="0"/>
            <a:t>• All nonprofit permits removed</a:t>
          </a:r>
        </a:p>
      </dgm:t>
    </dgm:pt>
    <dgm:pt modelId="{28105B05-FD6F-4D44-8B39-111E01E17B24}" type="parTrans" cxnId="{1D9581B4-3B7F-43A9-884E-C33205E29D3C}">
      <dgm:prSet/>
      <dgm:spPr/>
      <dgm:t>
        <a:bodyPr/>
        <a:lstStyle/>
        <a:p>
          <a:endParaRPr lang="en-US"/>
        </a:p>
      </dgm:t>
    </dgm:pt>
    <dgm:pt modelId="{A474F4A4-C549-438A-AF7B-E6138C837A1D}" type="sibTrans" cxnId="{1D9581B4-3B7F-43A9-884E-C33205E29D3C}">
      <dgm:prSet/>
      <dgm:spPr/>
      <dgm:t>
        <a:bodyPr/>
        <a:lstStyle/>
        <a:p>
          <a:endParaRPr lang="en-US"/>
        </a:p>
      </dgm:t>
    </dgm:pt>
    <dgm:pt modelId="{C5D9B316-CE64-46A4-8760-BCC648C1623F}">
      <dgm:prSet/>
      <dgm:spPr/>
      <dgm:t>
        <a:bodyPr/>
        <a:lstStyle/>
        <a:p>
          <a:r>
            <a:rPr lang="en-US"/>
            <a:t>• Frozen dessert, farm peddler, &amp; some mobile fees eliminated</a:t>
          </a:r>
        </a:p>
      </dgm:t>
    </dgm:pt>
    <dgm:pt modelId="{7967C6BA-977A-479C-AAC2-E19BB7D5F5F2}" type="parTrans" cxnId="{91CE5ED0-466E-45FA-96AD-9C5D4BA93DE1}">
      <dgm:prSet/>
      <dgm:spPr/>
      <dgm:t>
        <a:bodyPr/>
        <a:lstStyle/>
        <a:p>
          <a:endParaRPr lang="en-US"/>
        </a:p>
      </dgm:t>
    </dgm:pt>
    <dgm:pt modelId="{99B38114-DEF5-4BCC-8BD4-173B06CEB18F}" type="sibTrans" cxnId="{91CE5ED0-466E-45FA-96AD-9C5D4BA93DE1}">
      <dgm:prSet/>
      <dgm:spPr/>
      <dgm:t>
        <a:bodyPr/>
        <a:lstStyle/>
        <a:p>
          <a:endParaRPr lang="en-US"/>
        </a:p>
      </dgm:t>
    </dgm:pt>
    <dgm:pt modelId="{97DDF83C-065D-4685-97A9-EFBA09DFABD5}" type="pres">
      <dgm:prSet presAssocID="{C650A0EB-AA6A-4CFA-A29D-0C894EB51400}" presName="root" presStyleCnt="0">
        <dgm:presLayoutVars>
          <dgm:dir/>
          <dgm:resizeHandles val="exact"/>
        </dgm:presLayoutVars>
      </dgm:prSet>
      <dgm:spPr/>
    </dgm:pt>
    <dgm:pt modelId="{0518085B-E1CF-4D76-B33E-62E8DE4667EE}" type="pres">
      <dgm:prSet presAssocID="{2D6B5383-1D8F-4413-BB9C-B6A8E344B0C0}" presName="compNode" presStyleCnt="0"/>
      <dgm:spPr/>
    </dgm:pt>
    <dgm:pt modelId="{280BE98E-715C-4914-9D9F-3B17A75C188C}" type="pres">
      <dgm:prSet presAssocID="{2D6B5383-1D8F-4413-BB9C-B6A8E344B0C0}" presName="bgRect" presStyleLbl="bgShp" presStyleIdx="0" presStyleCnt="7"/>
      <dgm:spPr/>
    </dgm:pt>
    <dgm:pt modelId="{470DF229-2EAA-4A0A-8D98-8E35AA6BF596}" type="pres">
      <dgm:prSet presAssocID="{2D6B5383-1D8F-4413-BB9C-B6A8E344B0C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llet"/>
        </a:ext>
      </dgm:extLst>
    </dgm:pt>
    <dgm:pt modelId="{AAF9A8EA-5590-4E4A-902E-5BFFE359EEC8}" type="pres">
      <dgm:prSet presAssocID="{2D6B5383-1D8F-4413-BB9C-B6A8E344B0C0}" presName="spaceRect" presStyleCnt="0"/>
      <dgm:spPr/>
    </dgm:pt>
    <dgm:pt modelId="{78101966-8DF8-41EF-8BBB-0D517F08F1D6}" type="pres">
      <dgm:prSet presAssocID="{2D6B5383-1D8F-4413-BB9C-B6A8E344B0C0}" presName="parTx" presStyleLbl="revTx" presStyleIdx="0" presStyleCnt="7">
        <dgm:presLayoutVars>
          <dgm:chMax val="0"/>
          <dgm:chPref val="0"/>
        </dgm:presLayoutVars>
      </dgm:prSet>
      <dgm:spPr/>
    </dgm:pt>
    <dgm:pt modelId="{20C7055C-E256-415A-ABC7-70948265BC4B}" type="pres">
      <dgm:prSet presAssocID="{9478DE97-36EA-4313-B0E9-060A32C9D1B9}" presName="sibTrans" presStyleCnt="0"/>
      <dgm:spPr/>
    </dgm:pt>
    <dgm:pt modelId="{0BF06D84-9C22-4E1D-9E61-F2CF94E04E63}" type="pres">
      <dgm:prSet presAssocID="{C8C9FAD7-CB0E-4EF4-BEA4-0D5183DCF8B0}" presName="compNode" presStyleCnt="0"/>
      <dgm:spPr/>
    </dgm:pt>
    <dgm:pt modelId="{4B93D408-93CB-454A-908E-2CCF439DA383}" type="pres">
      <dgm:prSet presAssocID="{C8C9FAD7-CB0E-4EF4-BEA4-0D5183DCF8B0}" presName="bgRect" presStyleLbl="bgShp" presStyleIdx="1" presStyleCnt="7"/>
      <dgm:spPr/>
    </dgm:pt>
    <dgm:pt modelId="{611A7ACE-2D9C-4789-844F-9801D5FEEBA7}" type="pres">
      <dgm:prSet presAssocID="{C8C9FAD7-CB0E-4EF4-BEA4-0D5183DCF8B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15CFA8C-7E6D-48A2-B1AB-E5D677BA5E4B}" type="pres">
      <dgm:prSet presAssocID="{C8C9FAD7-CB0E-4EF4-BEA4-0D5183DCF8B0}" presName="spaceRect" presStyleCnt="0"/>
      <dgm:spPr/>
    </dgm:pt>
    <dgm:pt modelId="{DF3C5A58-15A8-4B10-AD67-218D39C0697C}" type="pres">
      <dgm:prSet presAssocID="{C8C9FAD7-CB0E-4EF4-BEA4-0D5183DCF8B0}" presName="parTx" presStyleLbl="revTx" presStyleIdx="1" presStyleCnt="7">
        <dgm:presLayoutVars>
          <dgm:chMax val="0"/>
          <dgm:chPref val="0"/>
        </dgm:presLayoutVars>
      </dgm:prSet>
      <dgm:spPr/>
    </dgm:pt>
    <dgm:pt modelId="{BA3E3949-1411-4426-8D29-CAAC9F72B7D9}" type="pres">
      <dgm:prSet presAssocID="{D7F4A07C-B5E5-4870-9248-B0A0FAF3EEC9}" presName="sibTrans" presStyleCnt="0"/>
      <dgm:spPr/>
    </dgm:pt>
    <dgm:pt modelId="{1D55D661-BE15-4AD6-9018-1314A96ADBCE}" type="pres">
      <dgm:prSet presAssocID="{DD21EE25-A22C-460C-A50C-D4564AF6CA97}" presName="compNode" presStyleCnt="0"/>
      <dgm:spPr/>
    </dgm:pt>
    <dgm:pt modelId="{63EAF367-E68C-445C-9FD8-0028E193075C}" type="pres">
      <dgm:prSet presAssocID="{DD21EE25-A22C-460C-A50C-D4564AF6CA97}" presName="bgRect" presStyleLbl="bgShp" presStyleIdx="2" presStyleCnt="7"/>
      <dgm:spPr/>
    </dgm:pt>
    <dgm:pt modelId="{F50F2724-99AE-4E2A-ACFB-C9EA6E1CA619}" type="pres">
      <dgm:prSet presAssocID="{DD21EE25-A22C-460C-A50C-D4564AF6CA9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g"/>
        </a:ext>
      </dgm:extLst>
    </dgm:pt>
    <dgm:pt modelId="{74212AE7-7746-4025-BA0A-A7BDBAA48D81}" type="pres">
      <dgm:prSet presAssocID="{DD21EE25-A22C-460C-A50C-D4564AF6CA97}" presName="spaceRect" presStyleCnt="0"/>
      <dgm:spPr/>
    </dgm:pt>
    <dgm:pt modelId="{B98582D4-4A99-44DF-BB54-F47EB0ABA7B6}" type="pres">
      <dgm:prSet presAssocID="{DD21EE25-A22C-460C-A50C-D4564AF6CA97}" presName="parTx" presStyleLbl="revTx" presStyleIdx="2" presStyleCnt="7">
        <dgm:presLayoutVars>
          <dgm:chMax val="0"/>
          <dgm:chPref val="0"/>
        </dgm:presLayoutVars>
      </dgm:prSet>
      <dgm:spPr/>
    </dgm:pt>
    <dgm:pt modelId="{B969FDBE-FBF5-40EC-9F3D-096382630C07}" type="pres">
      <dgm:prSet presAssocID="{94CA699F-807E-4CAB-BB31-6B2DC338BF3C}" presName="sibTrans" presStyleCnt="0"/>
      <dgm:spPr/>
    </dgm:pt>
    <dgm:pt modelId="{D8B627EB-CA0F-4C9B-B52D-59D4ADA59E83}" type="pres">
      <dgm:prSet presAssocID="{0044200B-4749-4B72-8611-AB5B5C30A83C}" presName="compNode" presStyleCnt="0"/>
      <dgm:spPr/>
    </dgm:pt>
    <dgm:pt modelId="{5B8A576D-A891-4759-9C91-9AA316E65396}" type="pres">
      <dgm:prSet presAssocID="{0044200B-4749-4B72-8611-AB5B5C30A83C}" presName="bgRect" presStyleLbl="bgShp" presStyleIdx="3" presStyleCnt="7"/>
      <dgm:spPr/>
    </dgm:pt>
    <dgm:pt modelId="{795579DB-EADE-43D6-A0BF-30135A60C59C}" type="pres">
      <dgm:prSet presAssocID="{0044200B-4749-4B72-8611-AB5B5C30A83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ggy Bank"/>
        </a:ext>
      </dgm:extLst>
    </dgm:pt>
    <dgm:pt modelId="{97C45946-FD17-4B68-BB60-B5818CE88B97}" type="pres">
      <dgm:prSet presAssocID="{0044200B-4749-4B72-8611-AB5B5C30A83C}" presName="spaceRect" presStyleCnt="0"/>
      <dgm:spPr/>
    </dgm:pt>
    <dgm:pt modelId="{DB5D8946-0E91-404F-9E1F-4D9AAF16C978}" type="pres">
      <dgm:prSet presAssocID="{0044200B-4749-4B72-8611-AB5B5C30A83C}" presName="parTx" presStyleLbl="revTx" presStyleIdx="3" presStyleCnt="7">
        <dgm:presLayoutVars>
          <dgm:chMax val="0"/>
          <dgm:chPref val="0"/>
        </dgm:presLayoutVars>
      </dgm:prSet>
      <dgm:spPr/>
    </dgm:pt>
    <dgm:pt modelId="{BE68C23C-0E71-4560-9A27-6E150F9B448C}" type="pres">
      <dgm:prSet presAssocID="{513D05AC-CF5D-4A2A-83CB-C63C6C302C5A}" presName="sibTrans" presStyleCnt="0"/>
      <dgm:spPr/>
    </dgm:pt>
    <dgm:pt modelId="{2F27149F-35CD-4474-AD60-59938630B57A}" type="pres">
      <dgm:prSet presAssocID="{073148A5-BD8A-44A4-BC24-A2A4C05C87DC}" presName="compNode" presStyleCnt="0"/>
      <dgm:spPr/>
    </dgm:pt>
    <dgm:pt modelId="{442A4C0A-1999-48AB-A800-57FE13A18785}" type="pres">
      <dgm:prSet presAssocID="{073148A5-BD8A-44A4-BC24-A2A4C05C87DC}" presName="bgRect" presStyleLbl="bgShp" presStyleIdx="4" presStyleCnt="7"/>
      <dgm:spPr/>
    </dgm:pt>
    <dgm:pt modelId="{2FC902D8-02A7-4639-A980-0283A95F611F}" type="pres">
      <dgm:prSet presAssocID="{073148A5-BD8A-44A4-BC24-A2A4C05C87D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ag"/>
        </a:ext>
      </dgm:extLst>
    </dgm:pt>
    <dgm:pt modelId="{F73FCBF6-C060-4475-B611-9DACC1ADBAB7}" type="pres">
      <dgm:prSet presAssocID="{073148A5-BD8A-44A4-BC24-A2A4C05C87DC}" presName="spaceRect" presStyleCnt="0"/>
      <dgm:spPr/>
    </dgm:pt>
    <dgm:pt modelId="{102F8FC8-9FA3-4F7A-8B5E-78F32CB6CB0B}" type="pres">
      <dgm:prSet presAssocID="{073148A5-BD8A-44A4-BC24-A2A4C05C87DC}" presName="parTx" presStyleLbl="revTx" presStyleIdx="4" presStyleCnt="7">
        <dgm:presLayoutVars>
          <dgm:chMax val="0"/>
          <dgm:chPref val="0"/>
        </dgm:presLayoutVars>
      </dgm:prSet>
      <dgm:spPr/>
    </dgm:pt>
    <dgm:pt modelId="{D2379BF8-E743-433A-B675-0A054F9D837F}" type="pres">
      <dgm:prSet presAssocID="{2B984C53-2647-4194-BEBD-71BADF682617}" presName="sibTrans" presStyleCnt="0"/>
      <dgm:spPr/>
    </dgm:pt>
    <dgm:pt modelId="{6141693C-03A8-40DF-817E-D9177296137C}" type="pres">
      <dgm:prSet presAssocID="{A03D2838-C2D8-427D-9F52-3634A3E347BD}" presName="compNode" presStyleCnt="0"/>
      <dgm:spPr/>
    </dgm:pt>
    <dgm:pt modelId="{B0F0C906-96D8-4517-A93D-D0E896E38B28}" type="pres">
      <dgm:prSet presAssocID="{A03D2838-C2D8-427D-9F52-3634A3E347BD}" presName="bgRect" presStyleLbl="bgShp" presStyleIdx="5" presStyleCnt="7"/>
      <dgm:spPr/>
    </dgm:pt>
    <dgm:pt modelId="{E66FCB32-FE0F-442B-816C-3BA38EAACBB8}" type="pres">
      <dgm:prSet presAssocID="{A03D2838-C2D8-427D-9F52-3634A3E347B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bidden"/>
        </a:ext>
      </dgm:extLst>
    </dgm:pt>
    <dgm:pt modelId="{6E6784FE-9325-4638-AD89-F4FF16B0EA96}" type="pres">
      <dgm:prSet presAssocID="{A03D2838-C2D8-427D-9F52-3634A3E347BD}" presName="spaceRect" presStyleCnt="0"/>
      <dgm:spPr/>
    </dgm:pt>
    <dgm:pt modelId="{E9F6BEE5-4F1E-45F0-84A5-00AF544A5229}" type="pres">
      <dgm:prSet presAssocID="{A03D2838-C2D8-427D-9F52-3634A3E347BD}" presName="parTx" presStyleLbl="revTx" presStyleIdx="5" presStyleCnt="7">
        <dgm:presLayoutVars>
          <dgm:chMax val="0"/>
          <dgm:chPref val="0"/>
        </dgm:presLayoutVars>
      </dgm:prSet>
      <dgm:spPr/>
    </dgm:pt>
    <dgm:pt modelId="{BD2139F5-0238-461E-9138-1D6B08FB0989}" type="pres">
      <dgm:prSet presAssocID="{A474F4A4-C549-438A-AF7B-E6138C837A1D}" presName="sibTrans" presStyleCnt="0"/>
      <dgm:spPr/>
    </dgm:pt>
    <dgm:pt modelId="{1EA61604-3855-47D5-8484-0DD7E10C424D}" type="pres">
      <dgm:prSet presAssocID="{C5D9B316-CE64-46A4-8760-BCC648C1623F}" presName="compNode" presStyleCnt="0"/>
      <dgm:spPr/>
    </dgm:pt>
    <dgm:pt modelId="{BBAA97CD-30DA-4B7B-A3FC-4B129E5D738A}" type="pres">
      <dgm:prSet presAssocID="{C5D9B316-CE64-46A4-8760-BCC648C1623F}" presName="bgRect" presStyleLbl="bgShp" presStyleIdx="6" presStyleCnt="7"/>
      <dgm:spPr/>
    </dgm:pt>
    <dgm:pt modelId="{FB34A864-9702-4C9C-A18A-DE84E6135ECF}" type="pres">
      <dgm:prSet presAssocID="{C5D9B316-CE64-46A4-8760-BCC648C1623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Igloo"/>
        </a:ext>
      </dgm:extLst>
    </dgm:pt>
    <dgm:pt modelId="{282BBB01-EDC6-4A7E-913C-79DB57AB88FC}" type="pres">
      <dgm:prSet presAssocID="{C5D9B316-CE64-46A4-8760-BCC648C1623F}" presName="spaceRect" presStyleCnt="0"/>
      <dgm:spPr/>
    </dgm:pt>
    <dgm:pt modelId="{80E072C2-E1E2-446C-94E4-B32CF621F390}" type="pres">
      <dgm:prSet presAssocID="{C5D9B316-CE64-46A4-8760-BCC648C1623F}" presName="parTx" presStyleLbl="revTx" presStyleIdx="6" presStyleCnt="7">
        <dgm:presLayoutVars>
          <dgm:chMax val="0"/>
          <dgm:chPref val="0"/>
        </dgm:presLayoutVars>
      </dgm:prSet>
      <dgm:spPr/>
    </dgm:pt>
  </dgm:ptLst>
  <dgm:cxnLst>
    <dgm:cxn modelId="{5EB28A17-2475-4C2B-9CE4-3C70BA243C23}" srcId="{C650A0EB-AA6A-4CFA-A29D-0C894EB51400}" destId="{0044200B-4749-4B72-8611-AB5B5C30A83C}" srcOrd="3" destOrd="0" parTransId="{5805C06B-8088-445D-A292-C01CE7B5A22B}" sibTransId="{513D05AC-CF5D-4A2A-83CB-C63C6C302C5A}"/>
    <dgm:cxn modelId="{C7433122-12B6-4E80-B54E-43AB584C47B1}" type="presOf" srcId="{C5D9B316-CE64-46A4-8760-BCC648C1623F}" destId="{80E072C2-E1E2-446C-94E4-B32CF621F390}" srcOrd="0" destOrd="0" presId="urn:microsoft.com/office/officeart/2018/2/layout/IconVerticalSolidList"/>
    <dgm:cxn modelId="{F760CA34-ADE2-4E2E-B783-5AC845FE1B09}" srcId="{C650A0EB-AA6A-4CFA-A29D-0C894EB51400}" destId="{C8C9FAD7-CB0E-4EF4-BEA4-0D5183DCF8B0}" srcOrd="1" destOrd="0" parTransId="{72CBAC23-5651-45C4-BA42-9624C0BFAE50}" sibTransId="{D7F4A07C-B5E5-4870-9248-B0A0FAF3EEC9}"/>
    <dgm:cxn modelId="{49FB403A-ACD1-4E74-93A9-2F52528010B1}" type="presOf" srcId="{2D6B5383-1D8F-4413-BB9C-B6A8E344B0C0}" destId="{78101966-8DF8-41EF-8BBB-0D517F08F1D6}" srcOrd="0" destOrd="0" presId="urn:microsoft.com/office/officeart/2018/2/layout/IconVerticalSolidList"/>
    <dgm:cxn modelId="{3B084040-4B60-4D5C-A504-D80EF29DC1FC}" type="presOf" srcId="{DD21EE25-A22C-460C-A50C-D4564AF6CA97}" destId="{B98582D4-4A99-44DF-BB54-F47EB0ABA7B6}" srcOrd="0" destOrd="0" presId="urn:microsoft.com/office/officeart/2018/2/layout/IconVerticalSolidList"/>
    <dgm:cxn modelId="{0FBB015B-516D-4CBB-B941-998B040AA02C}" srcId="{C650A0EB-AA6A-4CFA-A29D-0C894EB51400}" destId="{2D6B5383-1D8F-4413-BB9C-B6A8E344B0C0}" srcOrd="0" destOrd="0" parTransId="{21905086-6E9B-4457-8E9F-E363FD7B88F8}" sibTransId="{9478DE97-36EA-4313-B0E9-060A32C9D1B9}"/>
    <dgm:cxn modelId="{46D94A8C-44FE-4055-949D-D3AB884B0A00}" srcId="{C650A0EB-AA6A-4CFA-A29D-0C894EB51400}" destId="{073148A5-BD8A-44A4-BC24-A2A4C05C87DC}" srcOrd="4" destOrd="0" parTransId="{9D156C5E-ACE0-4DCE-A433-080278110FD1}" sibTransId="{2B984C53-2647-4194-BEBD-71BADF682617}"/>
    <dgm:cxn modelId="{29F9DA91-627E-44FD-AF1E-E8F898730DC7}" type="presOf" srcId="{C650A0EB-AA6A-4CFA-A29D-0C894EB51400}" destId="{97DDF83C-065D-4685-97A9-EFBA09DFABD5}" srcOrd="0" destOrd="0" presId="urn:microsoft.com/office/officeart/2018/2/layout/IconVerticalSolidList"/>
    <dgm:cxn modelId="{04D4A3AE-D4C4-4F8B-A146-50ADA3BEFAB2}" type="presOf" srcId="{0044200B-4749-4B72-8611-AB5B5C30A83C}" destId="{DB5D8946-0E91-404F-9E1F-4D9AAF16C978}" srcOrd="0" destOrd="0" presId="urn:microsoft.com/office/officeart/2018/2/layout/IconVerticalSolidList"/>
    <dgm:cxn modelId="{1D9581B4-3B7F-43A9-884E-C33205E29D3C}" srcId="{C650A0EB-AA6A-4CFA-A29D-0C894EB51400}" destId="{A03D2838-C2D8-427D-9F52-3634A3E347BD}" srcOrd="5" destOrd="0" parTransId="{28105B05-FD6F-4D44-8B39-111E01E17B24}" sibTransId="{A474F4A4-C549-438A-AF7B-E6138C837A1D}"/>
    <dgm:cxn modelId="{91CE5ED0-466E-45FA-96AD-9C5D4BA93DE1}" srcId="{C650A0EB-AA6A-4CFA-A29D-0C894EB51400}" destId="{C5D9B316-CE64-46A4-8760-BCC648C1623F}" srcOrd="6" destOrd="0" parTransId="{7967C6BA-977A-479C-AAC2-E19BB7D5F5F2}" sibTransId="{99B38114-DEF5-4BCC-8BD4-173B06CEB18F}"/>
    <dgm:cxn modelId="{8BBB68D5-D77A-4A7C-8593-96FE210692C3}" srcId="{C650A0EB-AA6A-4CFA-A29D-0C894EB51400}" destId="{DD21EE25-A22C-460C-A50C-D4564AF6CA97}" srcOrd="2" destOrd="0" parTransId="{C1B2D431-614A-4C4A-8D67-34EFF7CAB9AA}" sibTransId="{94CA699F-807E-4CAB-BB31-6B2DC338BF3C}"/>
    <dgm:cxn modelId="{7309B0DF-2092-4123-B5AF-6AB48CDF5349}" type="presOf" srcId="{C8C9FAD7-CB0E-4EF4-BEA4-0D5183DCF8B0}" destId="{DF3C5A58-15A8-4B10-AD67-218D39C0697C}" srcOrd="0" destOrd="0" presId="urn:microsoft.com/office/officeart/2018/2/layout/IconVerticalSolidList"/>
    <dgm:cxn modelId="{F35660EF-C297-4848-A773-A19A84E81411}" type="presOf" srcId="{A03D2838-C2D8-427D-9F52-3634A3E347BD}" destId="{E9F6BEE5-4F1E-45F0-84A5-00AF544A5229}" srcOrd="0" destOrd="0" presId="urn:microsoft.com/office/officeart/2018/2/layout/IconVerticalSolidList"/>
    <dgm:cxn modelId="{D2BF1DF9-7EA1-40FC-9FE5-68B9ACA2A6FF}" type="presOf" srcId="{073148A5-BD8A-44A4-BC24-A2A4C05C87DC}" destId="{102F8FC8-9FA3-4F7A-8B5E-78F32CB6CB0B}" srcOrd="0" destOrd="0" presId="urn:microsoft.com/office/officeart/2018/2/layout/IconVerticalSolidList"/>
    <dgm:cxn modelId="{CF645113-53CD-4A31-900B-09D6EC2ED242}" type="presParOf" srcId="{97DDF83C-065D-4685-97A9-EFBA09DFABD5}" destId="{0518085B-E1CF-4D76-B33E-62E8DE4667EE}" srcOrd="0" destOrd="0" presId="urn:microsoft.com/office/officeart/2018/2/layout/IconVerticalSolidList"/>
    <dgm:cxn modelId="{B2CB8D01-F838-4B3A-ADF6-1AEDC1E3F8CA}" type="presParOf" srcId="{0518085B-E1CF-4D76-B33E-62E8DE4667EE}" destId="{280BE98E-715C-4914-9D9F-3B17A75C188C}" srcOrd="0" destOrd="0" presId="urn:microsoft.com/office/officeart/2018/2/layout/IconVerticalSolidList"/>
    <dgm:cxn modelId="{14787DF5-96BE-481E-9E15-B85A03AC3ED6}" type="presParOf" srcId="{0518085B-E1CF-4D76-B33E-62E8DE4667EE}" destId="{470DF229-2EAA-4A0A-8D98-8E35AA6BF596}" srcOrd="1" destOrd="0" presId="urn:microsoft.com/office/officeart/2018/2/layout/IconVerticalSolidList"/>
    <dgm:cxn modelId="{947D47FD-3FC5-4CD3-88AC-C370B3259946}" type="presParOf" srcId="{0518085B-E1CF-4D76-B33E-62E8DE4667EE}" destId="{AAF9A8EA-5590-4E4A-902E-5BFFE359EEC8}" srcOrd="2" destOrd="0" presId="urn:microsoft.com/office/officeart/2018/2/layout/IconVerticalSolidList"/>
    <dgm:cxn modelId="{E7EC511E-A693-4819-B14A-A686E64B93D5}" type="presParOf" srcId="{0518085B-E1CF-4D76-B33E-62E8DE4667EE}" destId="{78101966-8DF8-41EF-8BBB-0D517F08F1D6}" srcOrd="3" destOrd="0" presId="urn:microsoft.com/office/officeart/2018/2/layout/IconVerticalSolidList"/>
    <dgm:cxn modelId="{C06E135B-DE1E-40DB-9B96-8E616C4E39EC}" type="presParOf" srcId="{97DDF83C-065D-4685-97A9-EFBA09DFABD5}" destId="{20C7055C-E256-415A-ABC7-70948265BC4B}" srcOrd="1" destOrd="0" presId="urn:microsoft.com/office/officeart/2018/2/layout/IconVerticalSolidList"/>
    <dgm:cxn modelId="{57DFC986-1EFA-4BCB-8744-EFE59814C5A6}" type="presParOf" srcId="{97DDF83C-065D-4685-97A9-EFBA09DFABD5}" destId="{0BF06D84-9C22-4E1D-9E61-F2CF94E04E63}" srcOrd="2" destOrd="0" presId="urn:microsoft.com/office/officeart/2018/2/layout/IconVerticalSolidList"/>
    <dgm:cxn modelId="{98238ECC-E32A-49B6-8092-1971EFEBE13A}" type="presParOf" srcId="{0BF06D84-9C22-4E1D-9E61-F2CF94E04E63}" destId="{4B93D408-93CB-454A-908E-2CCF439DA383}" srcOrd="0" destOrd="0" presId="urn:microsoft.com/office/officeart/2018/2/layout/IconVerticalSolidList"/>
    <dgm:cxn modelId="{BA4ABCC2-8187-4BE6-8390-9821DC8FCAE4}" type="presParOf" srcId="{0BF06D84-9C22-4E1D-9E61-F2CF94E04E63}" destId="{611A7ACE-2D9C-4789-844F-9801D5FEEBA7}" srcOrd="1" destOrd="0" presId="urn:microsoft.com/office/officeart/2018/2/layout/IconVerticalSolidList"/>
    <dgm:cxn modelId="{C546A383-6B2D-41A9-A1E9-C7E2C4B3F156}" type="presParOf" srcId="{0BF06D84-9C22-4E1D-9E61-F2CF94E04E63}" destId="{315CFA8C-7E6D-48A2-B1AB-E5D677BA5E4B}" srcOrd="2" destOrd="0" presId="urn:microsoft.com/office/officeart/2018/2/layout/IconVerticalSolidList"/>
    <dgm:cxn modelId="{96ABCAF4-F6FF-44D9-9F99-C5635D9CF444}" type="presParOf" srcId="{0BF06D84-9C22-4E1D-9E61-F2CF94E04E63}" destId="{DF3C5A58-15A8-4B10-AD67-218D39C0697C}" srcOrd="3" destOrd="0" presId="urn:microsoft.com/office/officeart/2018/2/layout/IconVerticalSolidList"/>
    <dgm:cxn modelId="{C5B77C48-5ABD-4F64-B51F-5005C36C20DD}" type="presParOf" srcId="{97DDF83C-065D-4685-97A9-EFBA09DFABD5}" destId="{BA3E3949-1411-4426-8D29-CAAC9F72B7D9}" srcOrd="3" destOrd="0" presId="urn:microsoft.com/office/officeart/2018/2/layout/IconVerticalSolidList"/>
    <dgm:cxn modelId="{4AF0910F-600D-455E-947B-0A192026B289}" type="presParOf" srcId="{97DDF83C-065D-4685-97A9-EFBA09DFABD5}" destId="{1D55D661-BE15-4AD6-9018-1314A96ADBCE}" srcOrd="4" destOrd="0" presId="urn:microsoft.com/office/officeart/2018/2/layout/IconVerticalSolidList"/>
    <dgm:cxn modelId="{425D873A-D5E8-498D-8FD3-A72423CE48F3}" type="presParOf" srcId="{1D55D661-BE15-4AD6-9018-1314A96ADBCE}" destId="{63EAF367-E68C-445C-9FD8-0028E193075C}" srcOrd="0" destOrd="0" presId="urn:microsoft.com/office/officeart/2018/2/layout/IconVerticalSolidList"/>
    <dgm:cxn modelId="{0262283C-D449-408E-9A2C-5C58A1435C10}" type="presParOf" srcId="{1D55D661-BE15-4AD6-9018-1314A96ADBCE}" destId="{F50F2724-99AE-4E2A-ACFB-C9EA6E1CA619}" srcOrd="1" destOrd="0" presId="urn:microsoft.com/office/officeart/2018/2/layout/IconVerticalSolidList"/>
    <dgm:cxn modelId="{4361C2F9-F0F1-411F-8AC9-7683DEE38EB1}" type="presParOf" srcId="{1D55D661-BE15-4AD6-9018-1314A96ADBCE}" destId="{74212AE7-7746-4025-BA0A-A7BDBAA48D81}" srcOrd="2" destOrd="0" presId="urn:microsoft.com/office/officeart/2018/2/layout/IconVerticalSolidList"/>
    <dgm:cxn modelId="{A8FF7DB9-E39B-427C-8EB8-FB3C23125005}" type="presParOf" srcId="{1D55D661-BE15-4AD6-9018-1314A96ADBCE}" destId="{B98582D4-4A99-44DF-BB54-F47EB0ABA7B6}" srcOrd="3" destOrd="0" presId="urn:microsoft.com/office/officeart/2018/2/layout/IconVerticalSolidList"/>
    <dgm:cxn modelId="{D1D37F52-A8C4-43E7-A52E-459E4727CC24}" type="presParOf" srcId="{97DDF83C-065D-4685-97A9-EFBA09DFABD5}" destId="{B969FDBE-FBF5-40EC-9F3D-096382630C07}" srcOrd="5" destOrd="0" presId="urn:microsoft.com/office/officeart/2018/2/layout/IconVerticalSolidList"/>
    <dgm:cxn modelId="{48937FFD-5D47-4016-9438-09BBD79E93DD}" type="presParOf" srcId="{97DDF83C-065D-4685-97A9-EFBA09DFABD5}" destId="{D8B627EB-CA0F-4C9B-B52D-59D4ADA59E83}" srcOrd="6" destOrd="0" presId="urn:microsoft.com/office/officeart/2018/2/layout/IconVerticalSolidList"/>
    <dgm:cxn modelId="{FEDD4931-44C9-497B-B358-E907270D769B}" type="presParOf" srcId="{D8B627EB-CA0F-4C9B-B52D-59D4ADA59E83}" destId="{5B8A576D-A891-4759-9C91-9AA316E65396}" srcOrd="0" destOrd="0" presId="urn:microsoft.com/office/officeart/2018/2/layout/IconVerticalSolidList"/>
    <dgm:cxn modelId="{7EA93E95-6F90-4B32-B2E3-0CF532F5063E}" type="presParOf" srcId="{D8B627EB-CA0F-4C9B-B52D-59D4ADA59E83}" destId="{795579DB-EADE-43D6-A0BF-30135A60C59C}" srcOrd="1" destOrd="0" presId="urn:microsoft.com/office/officeart/2018/2/layout/IconVerticalSolidList"/>
    <dgm:cxn modelId="{0A1E9777-2013-46F8-94BD-CC076FB75ACF}" type="presParOf" srcId="{D8B627EB-CA0F-4C9B-B52D-59D4ADA59E83}" destId="{97C45946-FD17-4B68-BB60-B5818CE88B97}" srcOrd="2" destOrd="0" presId="urn:microsoft.com/office/officeart/2018/2/layout/IconVerticalSolidList"/>
    <dgm:cxn modelId="{C9D57213-C5EA-40A9-8D2D-519DDDF5D3F0}" type="presParOf" srcId="{D8B627EB-CA0F-4C9B-B52D-59D4ADA59E83}" destId="{DB5D8946-0E91-404F-9E1F-4D9AAF16C978}" srcOrd="3" destOrd="0" presId="urn:microsoft.com/office/officeart/2018/2/layout/IconVerticalSolidList"/>
    <dgm:cxn modelId="{418378C4-8B0E-4A1C-83EE-FC104CD645DE}" type="presParOf" srcId="{97DDF83C-065D-4685-97A9-EFBA09DFABD5}" destId="{BE68C23C-0E71-4560-9A27-6E150F9B448C}" srcOrd="7" destOrd="0" presId="urn:microsoft.com/office/officeart/2018/2/layout/IconVerticalSolidList"/>
    <dgm:cxn modelId="{D8700112-8020-4554-8DF5-86897F1D72CB}" type="presParOf" srcId="{97DDF83C-065D-4685-97A9-EFBA09DFABD5}" destId="{2F27149F-35CD-4474-AD60-59938630B57A}" srcOrd="8" destOrd="0" presId="urn:microsoft.com/office/officeart/2018/2/layout/IconVerticalSolidList"/>
    <dgm:cxn modelId="{40AD644A-0CC9-4901-BBE4-B5C96654E4BB}" type="presParOf" srcId="{2F27149F-35CD-4474-AD60-59938630B57A}" destId="{442A4C0A-1999-48AB-A800-57FE13A18785}" srcOrd="0" destOrd="0" presId="urn:microsoft.com/office/officeart/2018/2/layout/IconVerticalSolidList"/>
    <dgm:cxn modelId="{F9687792-27EA-4807-8731-8BFBEEAC6C49}" type="presParOf" srcId="{2F27149F-35CD-4474-AD60-59938630B57A}" destId="{2FC902D8-02A7-4639-A980-0283A95F611F}" srcOrd="1" destOrd="0" presId="urn:microsoft.com/office/officeart/2018/2/layout/IconVerticalSolidList"/>
    <dgm:cxn modelId="{96518DE5-2670-4D1E-B507-38B670A0C836}" type="presParOf" srcId="{2F27149F-35CD-4474-AD60-59938630B57A}" destId="{F73FCBF6-C060-4475-B611-9DACC1ADBAB7}" srcOrd="2" destOrd="0" presId="urn:microsoft.com/office/officeart/2018/2/layout/IconVerticalSolidList"/>
    <dgm:cxn modelId="{D510AC87-38F6-41C0-8B77-78AD51EB3B68}" type="presParOf" srcId="{2F27149F-35CD-4474-AD60-59938630B57A}" destId="{102F8FC8-9FA3-4F7A-8B5E-78F32CB6CB0B}" srcOrd="3" destOrd="0" presId="urn:microsoft.com/office/officeart/2018/2/layout/IconVerticalSolidList"/>
    <dgm:cxn modelId="{F1CDF73E-7279-4672-9B4E-B1B6756EF000}" type="presParOf" srcId="{97DDF83C-065D-4685-97A9-EFBA09DFABD5}" destId="{D2379BF8-E743-433A-B675-0A054F9D837F}" srcOrd="9" destOrd="0" presId="urn:microsoft.com/office/officeart/2018/2/layout/IconVerticalSolidList"/>
    <dgm:cxn modelId="{CA40BCC9-051B-4D73-8916-E7EF4664B9E1}" type="presParOf" srcId="{97DDF83C-065D-4685-97A9-EFBA09DFABD5}" destId="{6141693C-03A8-40DF-817E-D9177296137C}" srcOrd="10" destOrd="0" presId="urn:microsoft.com/office/officeart/2018/2/layout/IconVerticalSolidList"/>
    <dgm:cxn modelId="{0D25E968-A13E-4320-98F8-8B8F974C9439}" type="presParOf" srcId="{6141693C-03A8-40DF-817E-D9177296137C}" destId="{B0F0C906-96D8-4517-A93D-D0E896E38B28}" srcOrd="0" destOrd="0" presId="urn:microsoft.com/office/officeart/2018/2/layout/IconVerticalSolidList"/>
    <dgm:cxn modelId="{9849851E-3A86-4892-8981-48AD40092820}" type="presParOf" srcId="{6141693C-03A8-40DF-817E-D9177296137C}" destId="{E66FCB32-FE0F-442B-816C-3BA38EAACBB8}" srcOrd="1" destOrd="0" presId="urn:microsoft.com/office/officeart/2018/2/layout/IconVerticalSolidList"/>
    <dgm:cxn modelId="{DFB0904F-DF63-46B6-92D3-5EAF6D89A130}" type="presParOf" srcId="{6141693C-03A8-40DF-817E-D9177296137C}" destId="{6E6784FE-9325-4638-AD89-F4FF16B0EA96}" srcOrd="2" destOrd="0" presId="urn:microsoft.com/office/officeart/2018/2/layout/IconVerticalSolidList"/>
    <dgm:cxn modelId="{0E72AB63-61A6-448D-A819-64C1F5459B95}" type="presParOf" srcId="{6141693C-03A8-40DF-817E-D9177296137C}" destId="{E9F6BEE5-4F1E-45F0-84A5-00AF544A5229}" srcOrd="3" destOrd="0" presId="urn:microsoft.com/office/officeart/2018/2/layout/IconVerticalSolidList"/>
    <dgm:cxn modelId="{33966FE5-706B-4328-B285-1866AA284267}" type="presParOf" srcId="{97DDF83C-065D-4685-97A9-EFBA09DFABD5}" destId="{BD2139F5-0238-461E-9138-1D6B08FB0989}" srcOrd="11" destOrd="0" presId="urn:microsoft.com/office/officeart/2018/2/layout/IconVerticalSolidList"/>
    <dgm:cxn modelId="{1DDF3D02-0417-4BF4-B97D-A6293DFB900B}" type="presParOf" srcId="{97DDF83C-065D-4685-97A9-EFBA09DFABD5}" destId="{1EA61604-3855-47D5-8484-0DD7E10C424D}" srcOrd="12" destOrd="0" presId="urn:microsoft.com/office/officeart/2018/2/layout/IconVerticalSolidList"/>
    <dgm:cxn modelId="{5182F2E5-E4E0-4A01-8962-66D84F61B2EE}" type="presParOf" srcId="{1EA61604-3855-47D5-8484-0DD7E10C424D}" destId="{BBAA97CD-30DA-4B7B-A3FC-4B129E5D738A}" srcOrd="0" destOrd="0" presId="urn:microsoft.com/office/officeart/2018/2/layout/IconVerticalSolidList"/>
    <dgm:cxn modelId="{88FD71C9-1BDE-495B-A439-81FF4C60320E}" type="presParOf" srcId="{1EA61604-3855-47D5-8484-0DD7E10C424D}" destId="{FB34A864-9702-4C9C-A18A-DE84E6135ECF}" srcOrd="1" destOrd="0" presId="urn:microsoft.com/office/officeart/2018/2/layout/IconVerticalSolidList"/>
    <dgm:cxn modelId="{67F31BC4-05E9-473A-A7D0-8DFC9C028B29}" type="presParOf" srcId="{1EA61604-3855-47D5-8484-0DD7E10C424D}" destId="{282BBB01-EDC6-4A7E-913C-79DB57AB88FC}" srcOrd="2" destOrd="0" presId="urn:microsoft.com/office/officeart/2018/2/layout/IconVerticalSolidList"/>
    <dgm:cxn modelId="{BF560058-264B-4879-9AAB-E330F990E8CA}" type="presParOf" srcId="{1EA61604-3855-47D5-8484-0DD7E10C424D}" destId="{80E072C2-E1E2-446C-94E4-B32CF621F39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1EBFE7-AAF4-4213-8676-3E613F4DE3F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B0486C5-6800-4661-844E-E29F70DE70C5}">
      <dgm:prSet/>
      <dgm:spPr/>
      <dgm:t>
        <a:bodyPr/>
        <a:lstStyle/>
        <a:p>
          <a:r>
            <a:rPr lang="en-US" dirty="0"/>
            <a:t>• Mobile medallion reduced to $258 ($708.54)</a:t>
          </a:r>
        </a:p>
      </dgm:t>
    </dgm:pt>
    <dgm:pt modelId="{5859CFEE-63F4-4709-9658-75808BB7C2D8}" type="parTrans" cxnId="{2674CB79-26B2-490E-B2C5-D647B137573B}">
      <dgm:prSet/>
      <dgm:spPr/>
      <dgm:t>
        <a:bodyPr/>
        <a:lstStyle/>
        <a:p>
          <a:endParaRPr lang="en-US"/>
        </a:p>
      </dgm:t>
    </dgm:pt>
    <dgm:pt modelId="{119FFD1F-7180-4AF1-82E9-7D56D75107BF}" type="sibTrans" cxnId="{2674CB79-26B2-490E-B2C5-D647B137573B}">
      <dgm:prSet/>
      <dgm:spPr/>
      <dgm:t>
        <a:bodyPr/>
        <a:lstStyle/>
        <a:p>
          <a:endParaRPr lang="en-US"/>
        </a:p>
      </dgm:t>
    </dgm:pt>
    <dgm:pt modelId="{58F68ABB-BE51-4082-A616-725F5F9C7F78}">
      <dgm:prSet/>
      <dgm:spPr/>
      <dgm:t>
        <a:bodyPr/>
        <a:lstStyle/>
        <a:p>
          <a:r>
            <a:rPr lang="en-US"/>
            <a:t>• Electronic Monitoring &amp; admin fees removed</a:t>
          </a:r>
        </a:p>
      </dgm:t>
    </dgm:pt>
    <dgm:pt modelId="{301DC9E2-922C-4778-BBA5-E0E73A3BD774}" type="parTrans" cxnId="{6F6AEECD-CFA3-47E8-84E1-101FAE6ECA40}">
      <dgm:prSet/>
      <dgm:spPr/>
      <dgm:t>
        <a:bodyPr/>
        <a:lstStyle/>
        <a:p>
          <a:endParaRPr lang="en-US"/>
        </a:p>
      </dgm:t>
    </dgm:pt>
    <dgm:pt modelId="{10FFAF42-DD7F-4453-BC32-3E68F287C077}" type="sibTrans" cxnId="{6F6AEECD-CFA3-47E8-84E1-101FAE6ECA40}">
      <dgm:prSet/>
      <dgm:spPr/>
      <dgm:t>
        <a:bodyPr/>
        <a:lstStyle/>
        <a:p>
          <a:endParaRPr lang="en-US"/>
        </a:p>
      </dgm:t>
    </dgm:pt>
    <dgm:pt modelId="{7083BB97-309D-4412-997F-E8F17BD3108C}">
      <dgm:prSet/>
      <dgm:spPr/>
      <dgm:t>
        <a:bodyPr/>
        <a:lstStyle/>
        <a:p>
          <a:r>
            <a:rPr lang="en-US"/>
            <a:t>• Temporary Permits:</a:t>
          </a:r>
        </a:p>
      </dgm:t>
    </dgm:pt>
    <dgm:pt modelId="{0564D1C9-A8F0-4482-8DBE-2F4C4CC587EE}" type="parTrans" cxnId="{D2FB1568-43F3-4923-AD42-E58623438305}">
      <dgm:prSet/>
      <dgm:spPr/>
      <dgm:t>
        <a:bodyPr/>
        <a:lstStyle/>
        <a:p>
          <a:endParaRPr lang="en-US"/>
        </a:p>
      </dgm:t>
    </dgm:pt>
    <dgm:pt modelId="{2167D10A-A34D-4874-8A22-7308338948AC}" type="sibTrans" cxnId="{D2FB1568-43F3-4923-AD42-E58623438305}">
      <dgm:prSet/>
      <dgm:spPr/>
      <dgm:t>
        <a:bodyPr/>
        <a:lstStyle/>
        <a:p>
          <a:endParaRPr lang="en-US"/>
        </a:p>
      </dgm:t>
    </dgm:pt>
    <dgm:pt modelId="{CA290B9A-96D2-44AD-9EA3-10C55CE90716}">
      <dgm:prSet/>
      <dgm:spPr/>
      <dgm:t>
        <a:bodyPr/>
        <a:lstStyle/>
        <a:p>
          <a:r>
            <a:rPr lang="en-US"/>
            <a:t>- 10+ day: $104 (was $794.63)</a:t>
          </a:r>
        </a:p>
      </dgm:t>
    </dgm:pt>
    <dgm:pt modelId="{696373B2-FFCE-431C-A079-031CA7BD1602}" type="parTrans" cxnId="{C5E4EF3F-B868-4BAF-A3EB-0DA3951C66DE}">
      <dgm:prSet/>
      <dgm:spPr/>
      <dgm:t>
        <a:bodyPr/>
        <a:lstStyle/>
        <a:p>
          <a:endParaRPr lang="en-US"/>
        </a:p>
      </dgm:t>
    </dgm:pt>
    <dgm:pt modelId="{A8D5784F-F2F8-41FC-8613-A4C872195342}" type="sibTrans" cxnId="{C5E4EF3F-B868-4BAF-A3EB-0DA3951C66DE}">
      <dgm:prSet/>
      <dgm:spPr/>
      <dgm:t>
        <a:bodyPr/>
        <a:lstStyle/>
        <a:p>
          <a:endParaRPr lang="en-US"/>
        </a:p>
      </dgm:t>
    </dgm:pt>
    <dgm:pt modelId="{AF7B4686-B974-4444-A9DD-A184D79184CA}">
      <dgm:prSet/>
      <dgm:spPr/>
      <dgm:t>
        <a:bodyPr/>
        <a:lstStyle/>
        <a:p>
          <a:r>
            <a:rPr lang="en-US"/>
            <a:t>- 14-day flat: $52 (replaces $79.45/day)</a:t>
          </a:r>
        </a:p>
      </dgm:t>
    </dgm:pt>
    <dgm:pt modelId="{DF557870-923E-40F5-9A43-697196D83609}" type="parTrans" cxnId="{50E148B5-AC45-4EA5-8987-CC3B4CE47B81}">
      <dgm:prSet/>
      <dgm:spPr/>
      <dgm:t>
        <a:bodyPr/>
        <a:lstStyle/>
        <a:p>
          <a:endParaRPr lang="en-US"/>
        </a:p>
      </dgm:t>
    </dgm:pt>
    <dgm:pt modelId="{34D21F8E-37D7-493E-BD0A-ADA21132C8ED}" type="sibTrans" cxnId="{50E148B5-AC45-4EA5-8987-CC3B4CE47B81}">
      <dgm:prSet/>
      <dgm:spPr/>
      <dgm:t>
        <a:bodyPr/>
        <a:lstStyle/>
        <a:p>
          <a:endParaRPr lang="en-US"/>
        </a:p>
      </dgm:t>
    </dgm:pt>
    <dgm:pt modelId="{A3B1F494-1608-41F2-A260-AA89C7A14B07}">
      <dgm:prSet/>
      <dgm:spPr/>
      <dgm:t>
        <a:bodyPr/>
        <a:lstStyle/>
        <a:p>
          <a:r>
            <a:rPr lang="en-US"/>
            <a:t>• Food Manager Certification fees eliminated</a:t>
          </a:r>
        </a:p>
      </dgm:t>
    </dgm:pt>
    <dgm:pt modelId="{8282668C-EFCA-417B-B899-5B547746E6B5}" type="parTrans" cxnId="{61DB98B3-6AF8-4DEB-8930-4923BF63089D}">
      <dgm:prSet/>
      <dgm:spPr/>
      <dgm:t>
        <a:bodyPr/>
        <a:lstStyle/>
        <a:p>
          <a:endParaRPr lang="en-US"/>
        </a:p>
      </dgm:t>
    </dgm:pt>
    <dgm:pt modelId="{CA957D1A-AE69-409F-AD9E-7576A388912E}" type="sibTrans" cxnId="{61DB98B3-6AF8-4DEB-8930-4923BF63089D}">
      <dgm:prSet/>
      <dgm:spPr/>
      <dgm:t>
        <a:bodyPr/>
        <a:lstStyle/>
        <a:p>
          <a:endParaRPr lang="en-US"/>
        </a:p>
      </dgm:t>
    </dgm:pt>
    <dgm:pt modelId="{D31979C1-BB32-4246-A124-CFBFE2CF963D}" type="pres">
      <dgm:prSet presAssocID="{0B1EBFE7-AAF4-4213-8676-3E613F4DE3F7}" presName="vert0" presStyleCnt="0">
        <dgm:presLayoutVars>
          <dgm:dir/>
          <dgm:animOne val="branch"/>
          <dgm:animLvl val="lvl"/>
        </dgm:presLayoutVars>
      </dgm:prSet>
      <dgm:spPr/>
    </dgm:pt>
    <dgm:pt modelId="{559DAECA-80C1-4E79-AA49-C67EEF4ED795}" type="pres">
      <dgm:prSet presAssocID="{9B0486C5-6800-4661-844E-E29F70DE70C5}" presName="thickLine" presStyleLbl="alignNode1" presStyleIdx="0" presStyleCnt="6"/>
      <dgm:spPr/>
    </dgm:pt>
    <dgm:pt modelId="{FF76BE8B-F6EC-4D4E-BA84-6034AFA80A42}" type="pres">
      <dgm:prSet presAssocID="{9B0486C5-6800-4661-844E-E29F70DE70C5}" presName="horz1" presStyleCnt="0"/>
      <dgm:spPr/>
    </dgm:pt>
    <dgm:pt modelId="{F792C023-2971-4C27-BD7D-6620C9E9A475}" type="pres">
      <dgm:prSet presAssocID="{9B0486C5-6800-4661-844E-E29F70DE70C5}" presName="tx1" presStyleLbl="revTx" presStyleIdx="0" presStyleCnt="6"/>
      <dgm:spPr/>
    </dgm:pt>
    <dgm:pt modelId="{7A13AA73-051B-4C43-9477-3E0826BD0A6F}" type="pres">
      <dgm:prSet presAssocID="{9B0486C5-6800-4661-844E-E29F70DE70C5}" presName="vert1" presStyleCnt="0"/>
      <dgm:spPr/>
    </dgm:pt>
    <dgm:pt modelId="{432F59FB-9D31-45D5-9CA2-725F327044B9}" type="pres">
      <dgm:prSet presAssocID="{58F68ABB-BE51-4082-A616-725F5F9C7F78}" presName="thickLine" presStyleLbl="alignNode1" presStyleIdx="1" presStyleCnt="6"/>
      <dgm:spPr/>
    </dgm:pt>
    <dgm:pt modelId="{EDB057A6-63F5-4AEE-9733-50842BE135BA}" type="pres">
      <dgm:prSet presAssocID="{58F68ABB-BE51-4082-A616-725F5F9C7F78}" presName="horz1" presStyleCnt="0"/>
      <dgm:spPr/>
    </dgm:pt>
    <dgm:pt modelId="{C5D47139-A0B3-4F1F-9851-A63DAD8CD87B}" type="pres">
      <dgm:prSet presAssocID="{58F68ABB-BE51-4082-A616-725F5F9C7F78}" presName="tx1" presStyleLbl="revTx" presStyleIdx="1" presStyleCnt="6"/>
      <dgm:spPr/>
    </dgm:pt>
    <dgm:pt modelId="{83B4182E-54DC-4980-99E6-FCD4F69F5A05}" type="pres">
      <dgm:prSet presAssocID="{58F68ABB-BE51-4082-A616-725F5F9C7F78}" presName="vert1" presStyleCnt="0"/>
      <dgm:spPr/>
    </dgm:pt>
    <dgm:pt modelId="{C9A10151-30DF-4575-B533-AF08EF33B1CB}" type="pres">
      <dgm:prSet presAssocID="{7083BB97-309D-4412-997F-E8F17BD3108C}" presName="thickLine" presStyleLbl="alignNode1" presStyleIdx="2" presStyleCnt="6"/>
      <dgm:spPr/>
    </dgm:pt>
    <dgm:pt modelId="{E64B0CD8-0807-40BD-844F-18545BDA2C33}" type="pres">
      <dgm:prSet presAssocID="{7083BB97-309D-4412-997F-E8F17BD3108C}" presName="horz1" presStyleCnt="0"/>
      <dgm:spPr/>
    </dgm:pt>
    <dgm:pt modelId="{950B02C2-C9BA-4113-BD8A-77FA51029363}" type="pres">
      <dgm:prSet presAssocID="{7083BB97-309D-4412-997F-E8F17BD3108C}" presName="tx1" presStyleLbl="revTx" presStyleIdx="2" presStyleCnt="6"/>
      <dgm:spPr/>
    </dgm:pt>
    <dgm:pt modelId="{25521A33-7561-40F2-9512-417FC89307BE}" type="pres">
      <dgm:prSet presAssocID="{7083BB97-309D-4412-997F-E8F17BD3108C}" presName="vert1" presStyleCnt="0"/>
      <dgm:spPr/>
    </dgm:pt>
    <dgm:pt modelId="{D2A943E3-6AD4-4F05-B2C6-93C99CE89BC7}" type="pres">
      <dgm:prSet presAssocID="{CA290B9A-96D2-44AD-9EA3-10C55CE90716}" presName="thickLine" presStyleLbl="alignNode1" presStyleIdx="3" presStyleCnt="6"/>
      <dgm:spPr/>
    </dgm:pt>
    <dgm:pt modelId="{813EA700-3BC2-47E4-B03F-DE086159682A}" type="pres">
      <dgm:prSet presAssocID="{CA290B9A-96D2-44AD-9EA3-10C55CE90716}" presName="horz1" presStyleCnt="0"/>
      <dgm:spPr/>
    </dgm:pt>
    <dgm:pt modelId="{05BF17B5-5E53-4937-8B4C-66BACB0418DC}" type="pres">
      <dgm:prSet presAssocID="{CA290B9A-96D2-44AD-9EA3-10C55CE90716}" presName="tx1" presStyleLbl="revTx" presStyleIdx="3" presStyleCnt="6"/>
      <dgm:spPr/>
    </dgm:pt>
    <dgm:pt modelId="{6BB5CBD0-6959-4366-856C-B038D8290EBF}" type="pres">
      <dgm:prSet presAssocID="{CA290B9A-96D2-44AD-9EA3-10C55CE90716}" presName="vert1" presStyleCnt="0"/>
      <dgm:spPr/>
    </dgm:pt>
    <dgm:pt modelId="{54A22530-2CA3-47F0-851F-994FC4F8A123}" type="pres">
      <dgm:prSet presAssocID="{AF7B4686-B974-4444-A9DD-A184D79184CA}" presName="thickLine" presStyleLbl="alignNode1" presStyleIdx="4" presStyleCnt="6"/>
      <dgm:spPr/>
    </dgm:pt>
    <dgm:pt modelId="{DB1A162E-BB43-4A82-8836-0C8B4C12A9B7}" type="pres">
      <dgm:prSet presAssocID="{AF7B4686-B974-4444-A9DD-A184D79184CA}" presName="horz1" presStyleCnt="0"/>
      <dgm:spPr/>
    </dgm:pt>
    <dgm:pt modelId="{1621D5C3-9F73-40F4-BDBB-AB420A4BB2BB}" type="pres">
      <dgm:prSet presAssocID="{AF7B4686-B974-4444-A9DD-A184D79184CA}" presName="tx1" presStyleLbl="revTx" presStyleIdx="4" presStyleCnt="6"/>
      <dgm:spPr/>
    </dgm:pt>
    <dgm:pt modelId="{AF3ADBB0-21F6-47AC-8D23-8715AB88BD9E}" type="pres">
      <dgm:prSet presAssocID="{AF7B4686-B974-4444-A9DD-A184D79184CA}" presName="vert1" presStyleCnt="0"/>
      <dgm:spPr/>
    </dgm:pt>
    <dgm:pt modelId="{F21A5607-4F32-4B8B-AEC1-038CD7F3C6D2}" type="pres">
      <dgm:prSet presAssocID="{A3B1F494-1608-41F2-A260-AA89C7A14B07}" presName="thickLine" presStyleLbl="alignNode1" presStyleIdx="5" presStyleCnt="6"/>
      <dgm:spPr/>
    </dgm:pt>
    <dgm:pt modelId="{62E040E2-4E0B-43EE-873C-44F739FDFAF4}" type="pres">
      <dgm:prSet presAssocID="{A3B1F494-1608-41F2-A260-AA89C7A14B07}" presName="horz1" presStyleCnt="0"/>
      <dgm:spPr/>
    </dgm:pt>
    <dgm:pt modelId="{A7F93CBD-B415-47AD-B671-829FBFA0CBC5}" type="pres">
      <dgm:prSet presAssocID="{A3B1F494-1608-41F2-A260-AA89C7A14B07}" presName="tx1" presStyleLbl="revTx" presStyleIdx="5" presStyleCnt="6"/>
      <dgm:spPr/>
    </dgm:pt>
    <dgm:pt modelId="{9A514707-59C9-4B96-B287-DA09C477557B}" type="pres">
      <dgm:prSet presAssocID="{A3B1F494-1608-41F2-A260-AA89C7A14B07}" presName="vert1" presStyleCnt="0"/>
      <dgm:spPr/>
    </dgm:pt>
  </dgm:ptLst>
  <dgm:cxnLst>
    <dgm:cxn modelId="{C5E4EF3F-B868-4BAF-A3EB-0DA3951C66DE}" srcId="{0B1EBFE7-AAF4-4213-8676-3E613F4DE3F7}" destId="{CA290B9A-96D2-44AD-9EA3-10C55CE90716}" srcOrd="3" destOrd="0" parTransId="{696373B2-FFCE-431C-A079-031CA7BD1602}" sibTransId="{A8D5784F-F2F8-41FC-8613-A4C872195342}"/>
    <dgm:cxn modelId="{C8255F5C-8A77-4C2B-A17D-43C028D2D4E7}" type="presOf" srcId="{A3B1F494-1608-41F2-A260-AA89C7A14B07}" destId="{A7F93CBD-B415-47AD-B671-829FBFA0CBC5}" srcOrd="0" destOrd="0" presId="urn:microsoft.com/office/officeart/2008/layout/LinedList"/>
    <dgm:cxn modelId="{D2FB1568-43F3-4923-AD42-E58623438305}" srcId="{0B1EBFE7-AAF4-4213-8676-3E613F4DE3F7}" destId="{7083BB97-309D-4412-997F-E8F17BD3108C}" srcOrd="2" destOrd="0" parTransId="{0564D1C9-A8F0-4482-8DBE-2F4C4CC587EE}" sibTransId="{2167D10A-A34D-4874-8A22-7308338948AC}"/>
    <dgm:cxn modelId="{F644F857-E977-4301-BFC3-353646E3C527}" type="presOf" srcId="{AF7B4686-B974-4444-A9DD-A184D79184CA}" destId="{1621D5C3-9F73-40F4-BDBB-AB420A4BB2BB}" srcOrd="0" destOrd="0" presId="urn:microsoft.com/office/officeart/2008/layout/LinedList"/>
    <dgm:cxn modelId="{2674CB79-26B2-490E-B2C5-D647B137573B}" srcId="{0B1EBFE7-AAF4-4213-8676-3E613F4DE3F7}" destId="{9B0486C5-6800-4661-844E-E29F70DE70C5}" srcOrd="0" destOrd="0" parTransId="{5859CFEE-63F4-4709-9658-75808BB7C2D8}" sibTransId="{119FFD1F-7180-4AF1-82E9-7D56D75107BF}"/>
    <dgm:cxn modelId="{55295798-0BA2-4FF6-8AA6-938CF5240DDF}" type="presOf" srcId="{9B0486C5-6800-4661-844E-E29F70DE70C5}" destId="{F792C023-2971-4C27-BD7D-6620C9E9A475}" srcOrd="0" destOrd="0" presId="urn:microsoft.com/office/officeart/2008/layout/LinedList"/>
    <dgm:cxn modelId="{61DB98B3-6AF8-4DEB-8930-4923BF63089D}" srcId="{0B1EBFE7-AAF4-4213-8676-3E613F4DE3F7}" destId="{A3B1F494-1608-41F2-A260-AA89C7A14B07}" srcOrd="5" destOrd="0" parTransId="{8282668C-EFCA-417B-B899-5B547746E6B5}" sibTransId="{CA957D1A-AE69-409F-AD9E-7576A388912E}"/>
    <dgm:cxn modelId="{50E148B5-AC45-4EA5-8987-CC3B4CE47B81}" srcId="{0B1EBFE7-AAF4-4213-8676-3E613F4DE3F7}" destId="{AF7B4686-B974-4444-A9DD-A184D79184CA}" srcOrd="4" destOrd="0" parTransId="{DF557870-923E-40F5-9A43-697196D83609}" sibTransId="{34D21F8E-37D7-493E-BD0A-ADA21132C8ED}"/>
    <dgm:cxn modelId="{06A44EC0-F517-492E-BBDA-B3C4055E74D3}" type="presOf" srcId="{0B1EBFE7-AAF4-4213-8676-3E613F4DE3F7}" destId="{D31979C1-BB32-4246-A124-CFBFE2CF963D}" srcOrd="0" destOrd="0" presId="urn:microsoft.com/office/officeart/2008/layout/LinedList"/>
    <dgm:cxn modelId="{6F6AEECD-CFA3-47E8-84E1-101FAE6ECA40}" srcId="{0B1EBFE7-AAF4-4213-8676-3E613F4DE3F7}" destId="{58F68ABB-BE51-4082-A616-725F5F9C7F78}" srcOrd="1" destOrd="0" parTransId="{301DC9E2-922C-4778-BBA5-E0E73A3BD774}" sibTransId="{10FFAF42-DD7F-4453-BC32-3E68F287C077}"/>
    <dgm:cxn modelId="{98F9F9E4-6257-4029-9243-096CA2F78E01}" type="presOf" srcId="{CA290B9A-96D2-44AD-9EA3-10C55CE90716}" destId="{05BF17B5-5E53-4937-8B4C-66BACB0418DC}" srcOrd="0" destOrd="0" presId="urn:microsoft.com/office/officeart/2008/layout/LinedList"/>
    <dgm:cxn modelId="{791155FA-A7D9-4933-8A0C-2A3BCBD2265C}" type="presOf" srcId="{58F68ABB-BE51-4082-A616-725F5F9C7F78}" destId="{C5D47139-A0B3-4F1F-9851-A63DAD8CD87B}" srcOrd="0" destOrd="0" presId="urn:microsoft.com/office/officeart/2008/layout/LinedList"/>
    <dgm:cxn modelId="{AE5001FC-EE59-484A-B872-DD418D4091A7}" type="presOf" srcId="{7083BB97-309D-4412-997F-E8F17BD3108C}" destId="{950B02C2-C9BA-4113-BD8A-77FA51029363}" srcOrd="0" destOrd="0" presId="urn:microsoft.com/office/officeart/2008/layout/LinedList"/>
    <dgm:cxn modelId="{398DC3B0-C392-4BA7-A77B-8FC664D21F6D}" type="presParOf" srcId="{D31979C1-BB32-4246-A124-CFBFE2CF963D}" destId="{559DAECA-80C1-4E79-AA49-C67EEF4ED795}" srcOrd="0" destOrd="0" presId="urn:microsoft.com/office/officeart/2008/layout/LinedList"/>
    <dgm:cxn modelId="{B01D5AED-C3E2-4BDA-8934-877093FEDFA5}" type="presParOf" srcId="{D31979C1-BB32-4246-A124-CFBFE2CF963D}" destId="{FF76BE8B-F6EC-4D4E-BA84-6034AFA80A42}" srcOrd="1" destOrd="0" presId="urn:microsoft.com/office/officeart/2008/layout/LinedList"/>
    <dgm:cxn modelId="{417939DF-D502-49A1-9B44-DAA5EA376E4A}" type="presParOf" srcId="{FF76BE8B-F6EC-4D4E-BA84-6034AFA80A42}" destId="{F792C023-2971-4C27-BD7D-6620C9E9A475}" srcOrd="0" destOrd="0" presId="urn:microsoft.com/office/officeart/2008/layout/LinedList"/>
    <dgm:cxn modelId="{E69483F2-17D1-49CE-83E1-7658E594ABE5}" type="presParOf" srcId="{FF76BE8B-F6EC-4D4E-BA84-6034AFA80A42}" destId="{7A13AA73-051B-4C43-9477-3E0826BD0A6F}" srcOrd="1" destOrd="0" presId="urn:microsoft.com/office/officeart/2008/layout/LinedList"/>
    <dgm:cxn modelId="{63A6A5DC-A45D-42CF-9B90-D003B1B26CAB}" type="presParOf" srcId="{D31979C1-BB32-4246-A124-CFBFE2CF963D}" destId="{432F59FB-9D31-45D5-9CA2-725F327044B9}" srcOrd="2" destOrd="0" presId="urn:microsoft.com/office/officeart/2008/layout/LinedList"/>
    <dgm:cxn modelId="{A9C6AEC7-E6E7-4AFE-8EE0-21A736A33C63}" type="presParOf" srcId="{D31979C1-BB32-4246-A124-CFBFE2CF963D}" destId="{EDB057A6-63F5-4AEE-9733-50842BE135BA}" srcOrd="3" destOrd="0" presId="urn:microsoft.com/office/officeart/2008/layout/LinedList"/>
    <dgm:cxn modelId="{1861F3C6-566D-45DD-940F-6F76AE0B1D91}" type="presParOf" srcId="{EDB057A6-63F5-4AEE-9733-50842BE135BA}" destId="{C5D47139-A0B3-4F1F-9851-A63DAD8CD87B}" srcOrd="0" destOrd="0" presId="urn:microsoft.com/office/officeart/2008/layout/LinedList"/>
    <dgm:cxn modelId="{740792E1-1891-4F02-A6E7-BD3B198EBFCD}" type="presParOf" srcId="{EDB057A6-63F5-4AEE-9733-50842BE135BA}" destId="{83B4182E-54DC-4980-99E6-FCD4F69F5A05}" srcOrd="1" destOrd="0" presId="urn:microsoft.com/office/officeart/2008/layout/LinedList"/>
    <dgm:cxn modelId="{1FA27477-73B7-4B25-A9C8-27F936E175AC}" type="presParOf" srcId="{D31979C1-BB32-4246-A124-CFBFE2CF963D}" destId="{C9A10151-30DF-4575-B533-AF08EF33B1CB}" srcOrd="4" destOrd="0" presId="urn:microsoft.com/office/officeart/2008/layout/LinedList"/>
    <dgm:cxn modelId="{47F781CC-77F3-4E4D-AA08-5FCD99C1D5D0}" type="presParOf" srcId="{D31979C1-BB32-4246-A124-CFBFE2CF963D}" destId="{E64B0CD8-0807-40BD-844F-18545BDA2C33}" srcOrd="5" destOrd="0" presId="urn:microsoft.com/office/officeart/2008/layout/LinedList"/>
    <dgm:cxn modelId="{E79B6CC2-1DAC-41AC-9D34-B9702903DDF8}" type="presParOf" srcId="{E64B0CD8-0807-40BD-844F-18545BDA2C33}" destId="{950B02C2-C9BA-4113-BD8A-77FA51029363}" srcOrd="0" destOrd="0" presId="urn:microsoft.com/office/officeart/2008/layout/LinedList"/>
    <dgm:cxn modelId="{9F20781B-EC60-44CB-B497-45638BBDFBC5}" type="presParOf" srcId="{E64B0CD8-0807-40BD-844F-18545BDA2C33}" destId="{25521A33-7561-40F2-9512-417FC89307BE}" srcOrd="1" destOrd="0" presId="urn:microsoft.com/office/officeart/2008/layout/LinedList"/>
    <dgm:cxn modelId="{5B2B2876-0AA2-424F-BA3B-434853197DEB}" type="presParOf" srcId="{D31979C1-BB32-4246-A124-CFBFE2CF963D}" destId="{D2A943E3-6AD4-4F05-B2C6-93C99CE89BC7}" srcOrd="6" destOrd="0" presId="urn:microsoft.com/office/officeart/2008/layout/LinedList"/>
    <dgm:cxn modelId="{A58DF6BD-B50A-44B6-B152-1228EFFA33E2}" type="presParOf" srcId="{D31979C1-BB32-4246-A124-CFBFE2CF963D}" destId="{813EA700-3BC2-47E4-B03F-DE086159682A}" srcOrd="7" destOrd="0" presId="urn:microsoft.com/office/officeart/2008/layout/LinedList"/>
    <dgm:cxn modelId="{50353F90-0650-4D0A-AB50-B830D1BCABB0}" type="presParOf" srcId="{813EA700-3BC2-47E4-B03F-DE086159682A}" destId="{05BF17B5-5E53-4937-8B4C-66BACB0418DC}" srcOrd="0" destOrd="0" presId="urn:microsoft.com/office/officeart/2008/layout/LinedList"/>
    <dgm:cxn modelId="{68D52632-9ACF-494B-ACA3-085ED8A9CC50}" type="presParOf" srcId="{813EA700-3BC2-47E4-B03F-DE086159682A}" destId="{6BB5CBD0-6959-4366-856C-B038D8290EBF}" srcOrd="1" destOrd="0" presId="urn:microsoft.com/office/officeart/2008/layout/LinedList"/>
    <dgm:cxn modelId="{B50857D6-91A9-4D55-89D7-0B137B7F0312}" type="presParOf" srcId="{D31979C1-BB32-4246-A124-CFBFE2CF963D}" destId="{54A22530-2CA3-47F0-851F-994FC4F8A123}" srcOrd="8" destOrd="0" presId="urn:microsoft.com/office/officeart/2008/layout/LinedList"/>
    <dgm:cxn modelId="{304C5BF5-274C-4BFB-9BCE-CEB148ECECA8}" type="presParOf" srcId="{D31979C1-BB32-4246-A124-CFBFE2CF963D}" destId="{DB1A162E-BB43-4A82-8836-0C8B4C12A9B7}" srcOrd="9" destOrd="0" presId="urn:microsoft.com/office/officeart/2008/layout/LinedList"/>
    <dgm:cxn modelId="{614500E9-0729-4735-9109-1EBB9B0E3549}" type="presParOf" srcId="{DB1A162E-BB43-4A82-8836-0C8B4C12A9B7}" destId="{1621D5C3-9F73-40F4-BDBB-AB420A4BB2BB}" srcOrd="0" destOrd="0" presId="urn:microsoft.com/office/officeart/2008/layout/LinedList"/>
    <dgm:cxn modelId="{7AEFB667-BC97-4594-8F35-C2065DA20AD3}" type="presParOf" srcId="{DB1A162E-BB43-4A82-8836-0C8B4C12A9B7}" destId="{AF3ADBB0-21F6-47AC-8D23-8715AB88BD9E}" srcOrd="1" destOrd="0" presId="urn:microsoft.com/office/officeart/2008/layout/LinedList"/>
    <dgm:cxn modelId="{EC94EBCF-48D9-479A-A92A-7CCF44735009}" type="presParOf" srcId="{D31979C1-BB32-4246-A124-CFBFE2CF963D}" destId="{F21A5607-4F32-4B8B-AEC1-038CD7F3C6D2}" srcOrd="10" destOrd="0" presId="urn:microsoft.com/office/officeart/2008/layout/LinedList"/>
    <dgm:cxn modelId="{46442455-5CBB-4352-B778-99E867B10F82}" type="presParOf" srcId="{D31979C1-BB32-4246-A124-CFBFE2CF963D}" destId="{62E040E2-4E0B-43EE-873C-44F739FDFAF4}" srcOrd="11" destOrd="0" presId="urn:microsoft.com/office/officeart/2008/layout/LinedList"/>
    <dgm:cxn modelId="{8F289E18-7957-4441-A444-DA61C9EB9977}" type="presParOf" srcId="{62E040E2-4E0B-43EE-873C-44F739FDFAF4}" destId="{A7F93CBD-B415-47AD-B671-829FBFA0CBC5}" srcOrd="0" destOrd="0" presId="urn:microsoft.com/office/officeart/2008/layout/LinedList"/>
    <dgm:cxn modelId="{C630418C-D724-431E-95D4-3E9523AFA878}" type="presParOf" srcId="{62E040E2-4E0B-43EE-873C-44F739FDFAF4}" destId="{9A514707-59C9-4B96-B287-DA09C477557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68C38-0C51-4A07-BC84-41941EE05C39}">
      <dsp:nvSpPr>
        <dsp:cNvPr id="0" name=""/>
        <dsp:cNvSpPr/>
      </dsp:nvSpPr>
      <dsp:spPr>
        <a:xfrm>
          <a:off x="0" y="3535"/>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1DFC1-C4BB-49DF-A780-E5862B37DDF4}">
      <dsp:nvSpPr>
        <dsp:cNvPr id="0" name=""/>
        <dsp:cNvSpPr/>
      </dsp:nvSpPr>
      <dsp:spPr>
        <a:xfrm>
          <a:off x="227827" y="172994"/>
          <a:ext cx="414231" cy="414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A73AA1-E989-4088-8DE3-C7938A331667}">
      <dsp:nvSpPr>
        <dsp:cNvPr id="0" name=""/>
        <dsp:cNvSpPr/>
      </dsp:nvSpPr>
      <dsp:spPr>
        <a:xfrm>
          <a:off x="869886" y="3535"/>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US" sz="1900" kern="1200"/>
            <a:t>• Align City of Houston Food Ordinance (Chapter 20) with State Law</a:t>
          </a:r>
        </a:p>
      </dsp:txBody>
      <dsp:txXfrm>
        <a:off x="869886" y="3535"/>
        <a:ext cx="7359713" cy="753148"/>
      </dsp:txXfrm>
    </dsp:sp>
    <dsp:sp modelId="{C29F8D8C-F5C7-47C6-A7A0-4B76E082DD87}">
      <dsp:nvSpPr>
        <dsp:cNvPr id="0" name=""/>
        <dsp:cNvSpPr/>
      </dsp:nvSpPr>
      <dsp:spPr>
        <a:xfrm>
          <a:off x="0" y="944971"/>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E4026-222C-4681-BAB5-051C9DFAE670}">
      <dsp:nvSpPr>
        <dsp:cNvPr id="0" name=""/>
        <dsp:cNvSpPr/>
      </dsp:nvSpPr>
      <dsp:spPr>
        <a:xfrm>
          <a:off x="227827" y="1114429"/>
          <a:ext cx="414231" cy="414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D4FBC1-4E0C-43DC-9557-40094E1FD2E3}">
      <dsp:nvSpPr>
        <dsp:cNvPr id="0" name=""/>
        <dsp:cNvSpPr/>
      </dsp:nvSpPr>
      <dsp:spPr>
        <a:xfrm>
          <a:off x="869886" y="944971"/>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US" sz="1900" kern="1200"/>
            <a:t>• Implement Senate Bill 1008 requirements</a:t>
          </a:r>
        </a:p>
      </dsp:txBody>
      <dsp:txXfrm>
        <a:off x="869886" y="944971"/>
        <a:ext cx="7359713" cy="753148"/>
      </dsp:txXfrm>
    </dsp:sp>
    <dsp:sp modelId="{0F698360-F098-46B0-9DB9-5ECC2631512A}">
      <dsp:nvSpPr>
        <dsp:cNvPr id="0" name=""/>
        <dsp:cNvSpPr/>
      </dsp:nvSpPr>
      <dsp:spPr>
        <a:xfrm>
          <a:off x="0" y="1886407"/>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C0B1D6-2B06-4CF5-9133-52A8EC604F0B}">
      <dsp:nvSpPr>
        <dsp:cNvPr id="0" name=""/>
        <dsp:cNvSpPr/>
      </dsp:nvSpPr>
      <dsp:spPr>
        <a:xfrm>
          <a:off x="227827" y="2055865"/>
          <a:ext cx="414231" cy="414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538095-5557-4F9A-BDF3-E3055B00AD58}">
      <dsp:nvSpPr>
        <dsp:cNvPr id="0" name=""/>
        <dsp:cNvSpPr/>
      </dsp:nvSpPr>
      <dsp:spPr>
        <a:xfrm>
          <a:off x="869886" y="1886407"/>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US" sz="1900" kern="1200"/>
            <a:t>• Modernize and streamline local food regulations</a:t>
          </a:r>
        </a:p>
      </dsp:txBody>
      <dsp:txXfrm>
        <a:off x="869886" y="1886407"/>
        <a:ext cx="7359713" cy="753148"/>
      </dsp:txXfrm>
    </dsp:sp>
    <dsp:sp modelId="{9C305A7D-3179-47FF-9EF9-F0D293278B35}">
      <dsp:nvSpPr>
        <dsp:cNvPr id="0" name=""/>
        <dsp:cNvSpPr/>
      </dsp:nvSpPr>
      <dsp:spPr>
        <a:xfrm>
          <a:off x="0" y="2827842"/>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1F292-E7E5-4F8A-9538-F73D193A85E7}">
      <dsp:nvSpPr>
        <dsp:cNvPr id="0" name=""/>
        <dsp:cNvSpPr/>
      </dsp:nvSpPr>
      <dsp:spPr>
        <a:xfrm>
          <a:off x="227827" y="2997301"/>
          <a:ext cx="414231" cy="414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B096A7-14E5-4C15-B241-C673BBAD8474}">
      <dsp:nvSpPr>
        <dsp:cNvPr id="0" name=""/>
        <dsp:cNvSpPr/>
      </dsp:nvSpPr>
      <dsp:spPr>
        <a:xfrm>
          <a:off x="869886" y="2827842"/>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US" sz="1900" kern="1200"/>
            <a:t>• Update permit fee structure to a risk-based model</a:t>
          </a:r>
        </a:p>
      </dsp:txBody>
      <dsp:txXfrm>
        <a:off x="869886" y="2827842"/>
        <a:ext cx="7359713" cy="753148"/>
      </dsp:txXfrm>
    </dsp:sp>
    <dsp:sp modelId="{3E0E6A00-7F87-4640-968C-FCB962DCF57E}">
      <dsp:nvSpPr>
        <dsp:cNvPr id="0" name=""/>
        <dsp:cNvSpPr/>
      </dsp:nvSpPr>
      <dsp:spPr>
        <a:xfrm>
          <a:off x="0" y="3769278"/>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28BE4-E137-4030-91A4-2A1FF39FCCB3}">
      <dsp:nvSpPr>
        <dsp:cNvPr id="0" name=""/>
        <dsp:cNvSpPr/>
      </dsp:nvSpPr>
      <dsp:spPr>
        <a:xfrm>
          <a:off x="227827" y="3938736"/>
          <a:ext cx="414231" cy="414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0BCA1B-405E-49D1-BB00-4CF6A4945B59}">
      <dsp:nvSpPr>
        <dsp:cNvPr id="0" name=""/>
        <dsp:cNvSpPr/>
      </dsp:nvSpPr>
      <dsp:spPr>
        <a:xfrm>
          <a:off x="869886" y="3769278"/>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US" sz="1900" kern="1200"/>
            <a:t>• Ensure legal compliance and regulatory clarity</a:t>
          </a:r>
        </a:p>
      </dsp:txBody>
      <dsp:txXfrm>
        <a:off x="869886" y="3769278"/>
        <a:ext cx="7359713" cy="753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A4FE0-52AF-4BFC-B97C-6A1CC672F0DC}">
      <dsp:nvSpPr>
        <dsp:cNvPr id="0" name=""/>
        <dsp:cNvSpPr/>
      </dsp:nvSpPr>
      <dsp:spPr>
        <a:xfrm>
          <a:off x="0" y="55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76489-93E5-43CC-94E5-1C13AABDAE09}">
      <dsp:nvSpPr>
        <dsp:cNvPr id="0" name=""/>
        <dsp:cNvSpPr/>
      </dsp:nvSpPr>
      <dsp:spPr>
        <a:xfrm>
          <a:off x="0" y="552"/>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 Adopt FDA Model Food Code &amp; Texas Food Establishment Rules (TFER)</a:t>
          </a:r>
        </a:p>
      </dsp:txBody>
      <dsp:txXfrm>
        <a:off x="0" y="552"/>
        <a:ext cx="8229600" cy="904971"/>
      </dsp:txXfrm>
    </dsp:sp>
    <dsp:sp modelId="{72ADB8AC-8EFA-4F42-AF3B-74502617B11F}">
      <dsp:nvSpPr>
        <dsp:cNvPr id="0" name=""/>
        <dsp:cNvSpPr/>
      </dsp:nvSpPr>
      <dsp:spPr>
        <a:xfrm>
          <a:off x="0" y="90552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153355-EA4F-43C7-9191-A067567F91E2}">
      <dsp:nvSpPr>
        <dsp:cNvPr id="0" name=""/>
        <dsp:cNvSpPr/>
      </dsp:nvSpPr>
      <dsp:spPr>
        <a:xfrm>
          <a:off x="0" y="905524"/>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 Repeal duplicative and conflicting local provisions</a:t>
          </a:r>
        </a:p>
      </dsp:txBody>
      <dsp:txXfrm>
        <a:off x="0" y="905524"/>
        <a:ext cx="8229600" cy="904971"/>
      </dsp:txXfrm>
    </dsp:sp>
    <dsp:sp modelId="{8D359E38-BEEF-4F73-8926-967F5386124F}">
      <dsp:nvSpPr>
        <dsp:cNvPr id="0" name=""/>
        <dsp:cNvSpPr/>
      </dsp:nvSpPr>
      <dsp:spPr>
        <a:xfrm>
          <a:off x="0" y="181049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86839-521A-410D-814D-A38A4C490585}">
      <dsp:nvSpPr>
        <dsp:cNvPr id="0" name=""/>
        <dsp:cNvSpPr/>
      </dsp:nvSpPr>
      <dsp:spPr>
        <a:xfrm>
          <a:off x="0" y="1810495"/>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 Retain only administrative/enforcement sections</a:t>
          </a:r>
        </a:p>
      </dsp:txBody>
      <dsp:txXfrm>
        <a:off x="0" y="1810495"/>
        <a:ext cx="8229600" cy="904971"/>
      </dsp:txXfrm>
    </dsp:sp>
    <dsp:sp modelId="{A330816B-E8C6-48D0-804B-F7FC84E89732}">
      <dsp:nvSpPr>
        <dsp:cNvPr id="0" name=""/>
        <dsp:cNvSpPr/>
      </dsp:nvSpPr>
      <dsp:spPr>
        <a:xfrm>
          <a:off x="0" y="271546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12708-6264-477D-B1F5-1ED4AADE0578}">
      <dsp:nvSpPr>
        <dsp:cNvPr id="0" name=""/>
        <dsp:cNvSpPr/>
      </dsp:nvSpPr>
      <dsp:spPr>
        <a:xfrm>
          <a:off x="0" y="2715467"/>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 Align definitions, risk categories, and terminology</a:t>
          </a:r>
        </a:p>
      </dsp:txBody>
      <dsp:txXfrm>
        <a:off x="0" y="2715467"/>
        <a:ext cx="8229600" cy="904971"/>
      </dsp:txXfrm>
    </dsp:sp>
    <dsp:sp modelId="{A4C700D0-CF1E-473D-991A-F668208717EA}">
      <dsp:nvSpPr>
        <dsp:cNvPr id="0" name=""/>
        <dsp:cNvSpPr/>
      </dsp:nvSpPr>
      <dsp:spPr>
        <a:xfrm>
          <a:off x="0" y="3620438"/>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CD303-8AF4-468F-81AC-DB2E47325A91}">
      <dsp:nvSpPr>
        <dsp:cNvPr id="0" name=""/>
        <dsp:cNvSpPr/>
      </dsp:nvSpPr>
      <dsp:spPr>
        <a:xfrm>
          <a:off x="0" y="3620438"/>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 Conduct stakeholder education &amp; communication</a:t>
          </a:r>
        </a:p>
      </dsp:txBody>
      <dsp:txXfrm>
        <a:off x="0" y="3620438"/>
        <a:ext cx="8229600" cy="904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FFF69-9A6D-43E0-B0D4-ADEBD341E1C3}">
      <dsp:nvSpPr>
        <dsp:cNvPr id="0" name=""/>
        <dsp:cNvSpPr/>
      </dsp:nvSpPr>
      <dsp:spPr>
        <a:xfrm>
          <a:off x="0" y="1878"/>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D4E4ED-D5E0-4043-AD9D-3CBB36C5CC27}">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5479FF-7660-47D3-9ED7-B425A3C8B450}">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 Regulatory consistency statewide</a:t>
          </a:r>
        </a:p>
      </dsp:txBody>
      <dsp:txXfrm>
        <a:off x="1099610" y="1878"/>
        <a:ext cx="7129989" cy="952043"/>
      </dsp:txXfrm>
    </dsp:sp>
    <dsp:sp modelId="{36DB7281-2CF2-48A0-BE20-D5FEC72B9438}">
      <dsp:nvSpPr>
        <dsp:cNvPr id="0" name=""/>
        <dsp:cNvSpPr/>
      </dsp:nvSpPr>
      <dsp:spPr>
        <a:xfrm>
          <a:off x="0" y="1191932"/>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E7CFF-BA89-4C5C-89DF-0C3991755EFF}">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B08CDE-6F64-4C39-AE5C-2224DF5BD0C6}">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 Legal compliance with SB 1008</a:t>
          </a:r>
        </a:p>
      </dsp:txBody>
      <dsp:txXfrm>
        <a:off x="1099610" y="1191932"/>
        <a:ext cx="7129989" cy="952043"/>
      </dsp:txXfrm>
    </dsp:sp>
    <dsp:sp modelId="{B0DB9849-22B5-4787-8F1B-8857E52CC1A6}">
      <dsp:nvSpPr>
        <dsp:cNvPr id="0" name=""/>
        <dsp:cNvSpPr/>
      </dsp:nvSpPr>
      <dsp:spPr>
        <a:xfrm>
          <a:off x="0" y="2381986"/>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B7A1B5-84AD-4751-AC67-9E61027D33C4}">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A4973B-FF51-4262-BB7B-F195EC13FADC}">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 Improved clarity for operators &amp; inspectors</a:t>
          </a:r>
        </a:p>
      </dsp:txBody>
      <dsp:txXfrm>
        <a:off x="1099610" y="2381986"/>
        <a:ext cx="7129989" cy="952043"/>
      </dsp:txXfrm>
    </dsp:sp>
    <dsp:sp modelId="{1A0E8A3C-4045-4979-9B32-36502E2549AD}">
      <dsp:nvSpPr>
        <dsp:cNvPr id="0" name=""/>
        <dsp:cNvSpPr/>
      </dsp:nvSpPr>
      <dsp:spPr>
        <a:xfrm>
          <a:off x="0" y="3572041"/>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9BFC9-0A7A-4026-A28C-DD6BD28D8D95}">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FBE18C-9C54-4FF6-8121-51D855741E59}">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 Preserves public health protections</a:t>
          </a:r>
        </a:p>
      </dsp:txBody>
      <dsp:txXfrm>
        <a:off x="1099610" y="3572041"/>
        <a:ext cx="7129989" cy="9520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BE98E-715C-4914-9D9F-3B17A75C188C}">
      <dsp:nvSpPr>
        <dsp:cNvPr id="0" name=""/>
        <dsp:cNvSpPr/>
      </dsp:nvSpPr>
      <dsp:spPr>
        <a:xfrm>
          <a:off x="0" y="386"/>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0DF229-2EAA-4A0A-8D98-8E35AA6BF596}">
      <dsp:nvSpPr>
        <dsp:cNvPr id="0" name=""/>
        <dsp:cNvSpPr/>
      </dsp:nvSpPr>
      <dsp:spPr>
        <a:xfrm>
          <a:off x="161043" y="120171"/>
          <a:ext cx="292806" cy="292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101966-8DF8-41EF-8BBB-0D517F08F1D6}">
      <dsp:nvSpPr>
        <dsp:cNvPr id="0" name=""/>
        <dsp:cNvSpPr/>
      </dsp:nvSpPr>
      <dsp:spPr>
        <a:xfrm>
          <a:off x="614893" y="386"/>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90000"/>
            </a:lnSpc>
            <a:spcBef>
              <a:spcPct val="0"/>
            </a:spcBef>
            <a:spcAft>
              <a:spcPct val="35000"/>
            </a:spcAft>
            <a:buNone/>
          </a:pPr>
          <a:r>
            <a:rPr lang="en-US" sz="1600" kern="1200"/>
            <a:t>• Employee-based fees eliminated</a:t>
          </a:r>
        </a:p>
      </dsp:txBody>
      <dsp:txXfrm>
        <a:off x="614893" y="386"/>
        <a:ext cx="7614706" cy="532375"/>
      </dsp:txXfrm>
    </dsp:sp>
    <dsp:sp modelId="{4B93D408-93CB-454A-908E-2CCF439DA383}">
      <dsp:nvSpPr>
        <dsp:cNvPr id="0" name=""/>
        <dsp:cNvSpPr/>
      </dsp:nvSpPr>
      <dsp:spPr>
        <a:xfrm>
          <a:off x="0" y="665855"/>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A7ACE-2D9C-4789-844F-9801D5FEEBA7}">
      <dsp:nvSpPr>
        <dsp:cNvPr id="0" name=""/>
        <dsp:cNvSpPr/>
      </dsp:nvSpPr>
      <dsp:spPr>
        <a:xfrm>
          <a:off x="161043" y="785640"/>
          <a:ext cx="292806" cy="2928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3C5A58-15A8-4B10-AD67-218D39C0697C}">
      <dsp:nvSpPr>
        <dsp:cNvPr id="0" name=""/>
        <dsp:cNvSpPr/>
      </dsp:nvSpPr>
      <dsp:spPr>
        <a:xfrm>
          <a:off x="614893" y="665855"/>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90000"/>
            </a:lnSpc>
            <a:spcBef>
              <a:spcPct val="0"/>
            </a:spcBef>
            <a:spcAft>
              <a:spcPct val="35000"/>
            </a:spcAft>
            <a:buNone/>
          </a:pPr>
          <a:r>
            <a:rPr lang="en-US" sz="1600" kern="1200"/>
            <a:t>• New Risk-Based Fees:</a:t>
          </a:r>
        </a:p>
      </dsp:txBody>
      <dsp:txXfrm>
        <a:off x="614893" y="665855"/>
        <a:ext cx="7614706" cy="532375"/>
      </dsp:txXfrm>
    </dsp:sp>
    <dsp:sp modelId="{63EAF367-E68C-445C-9FD8-0028E193075C}">
      <dsp:nvSpPr>
        <dsp:cNvPr id="0" name=""/>
        <dsp:cNvSpPr/>
      </dsp:nvSpPr>
      <dsp:spPr>
        <a:xfrm>
          <a:off x="0" y="1331324"/>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F2724-99AE-4E2A-ACFB-C9EA6E1CA619}">
      <dsp:nvSpPr>
        <dsp:cNvPr id="0" name=""/>
        <dsp:cNvSpPr/>
      </dsp:nvSpPr>
      <dsp:spPr>
        <a:xfrm>
          <a:off x="161043" y="1451109"/>
          <a:ext cx="292806" cy="292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8582D4-4A99-44DF-BB54-F47EB0ABA7B6}">
      <dsp:nvSpPr>
        <dsp:cNvPr id="0" name=""/>
        <dsp:cNvSpPr/>
      </dsp:nvSpPr>
      <dsp:spPr>
        <a:xfrm>
          <a:off x="614893" y="1331324"/>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90000"/>
            </a:lnSpc>
            <a:spcBef>
              <a:spcPct val="0"/>
            </a:spcBef>
            <a:spcAft>
              <a:spcPct val="35000"/>
            </a:spcAft>
            <a:buNone/>
          </a:pPr>
          <a:r>
            <a:rPr lang="en-US" sz="1600" kern="1200"/>
            <a:t>- Low Risk: $258</a:t>
          </a:r>
        </a:p>
      </dsp:txBody>
      <dsp:txXfrm>
        <a:off x="614893" y="1331324"/>
        <a:ext cx="7614706" cy="532375"/>
      </dsp:txXfrm>
    </dsp:sp>
    <dsp:sp modelId="{5B8A576D-A891-4759-9C91-9AA316E65396}">
      <dsp:nvSpPr>
        <dsp:cNvPr id="0" name=""/>
        <dsp:cNvSpPr/>
      </dsp:nvSpPr>
      <dsp:spPr>
        <a:xfrm>
          <a:off x="0" y="1996793"/>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579DB-EADE-43D6-A0BF-30135A60C59C}">
      <dsp:nvSpPr>
        <dsp:cNvPr id="0" name=""/>
        <dsp:cNvSpPr/>
      </dsp:nvSpPr>
      <dsp:spPr>
        <a:xfrm>
          <a:off x="161043" y="2116578"/>
          <a:ext cx="292806" cy="2928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5D8946-0E91-404F-9E1F-4D9AAF16C978}">
      <dsp:nvSpPr>
        <dsp:cNvPr id="0" name=""/>
        <dsp:cNvSpPr/>
      </dsp:nvSpPr>
      <dsp:spPr>
        <a:xfrm>
          <a:off x="614893" y="1996793"/>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90000"/>
            </a:lnSpc>
            <a:spcBef>
              <a:spcPct val="0"/>
            </a:spcBef>
            <a:spcAft>
              <a:spcPct val="35000"/>
            </a:spcAft>
            <a:buNone/>
          </a:pPr>
          <a:r>
            <a:rPr lang="en-US" sz="1600" kern="1200"/>
            <a:t>- Medium Risk: $515</a:t>
          </a:r>
        </a:p>
      </dsp:txBody>
      <dsp:txXfrm>
        <a:off x="614893" y="1996793"/>
        <a:ext cx="7614706" cy="532375"/>
      </dsp:txXfrm>
    </dsp:sp>
    <dsp:sp modelId="{442A4C0A-1999-48AB-A800-57FE13A18785}">
      <dsp:nvSpPr>
        <dsp:cNvPr id="0" name=""/>
        <dsp:cNvSpPr/>
      </dsp:nvSpPr>
      <dsp:spPr>
        <a:xfrm>
          <a:off x="0" y="2662262"/>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902D8-02A7-4639-A980-0283A95F611F}">
      <dsp:nvSpPr>
        <dsp:cNvPr id="0" name=""/>
        <dsp:cNvSpPr/>
      </dsp:nvSpPr>
      <dsp:spPr>
        <a:xfrm>
          <a:off x="161043" y="2782047"/>
          <a:ext cx="292806" cy="2928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2F8FC8-9FA3-4F7A-8B5E-78F32CB6CB0B}">
      <dsp:nvSpPr>
        <dsp:cNvPr id="0" name=""/>
        <dsp:cNvSpPr/>
      </dsp:nvSpPr>
      <dsp:spPr>
        <a:xfrm>
          <a:off x="614893" y="2662262"/>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90000"/>
            </a:lnSpc>
            <a:spcBef>
              <a:spcPct val="0"/>
            </a:spcBef>
            <a:spcAft>
              <a:spcPct val="35000"/>
            </a:spcAft>
            <a:buNone/>
          </a:pPr>
          <a:r>
            <a:rPr lang="en-US" sz="1600" kern="1200"/>
            <a:t>- High Risk: $773</a:t>
          </a:r>
        </a:p>
      </dsp:txBody>
      <dsp:txXfrm>
        <a:off x="614893" y="2662262"/>
        <a:ext cx="7614706" cy="532375"/>
      </dsp:txXfrm>
    </dsp:sp>
    <dsp:sp modelId="{B0F0C906-96D8-4517-A93D-D0E896E38B28}">
      <dsp:nvSpPr>
        <dsp:cNvPr id="0" name=""/>
        <dsp:cNvSpPr/>
      </dsp:nvSpPr>
      <dsp:spPr>
        <a:xfrm>
          <a:off x="0" y="3327731"/>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FCB32-FE0F-442B-816C-3BA38EAACBB8}">
      <dsp:nvSpPr>
        <dsp:cNvPr id="0" name=""/>
        <dsp:cNvSpPr/>
      </dsp:nvSpPr>
      <dsp:spPr>
        <a:xfrm>
          <a:off x="161043" y="3447516"/>
          <a:ext cx="292806" cy="2928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F6BEE5-4F1E-45F0-84A5-00AF544A5229}">
      <dsp:nvSpPr>
        <dsp:cNvPr id="0" name=""/>
        <dsp:cNvSpPr/>
      </dsp:nvSpPr>
      <dsp:spPr>
        <a:xfrm>
          <a:off x="614893" y="3327731"/>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90000"/>
            </a:lnSpc>
            <a:spcBef>
              <a:spcPct val="0"/>
            </a:spcBef>
            <a:spcAft>
              <a:spcPct val="35000"/>
            </a:spcAft>
            <a:buNone/>
          </a:pPr>
          <a:r>
            <a:rPr lang="en-US" sz="1600" kern="1200" dirty="0"/>
            <a:t>• All nonprofit permits removed</a:t>
          </a:r>
        </a:p>
      </dsp:txBody>
      <dsp:txXfrm>
        <a:off x="614893" y="3327731"/>
        <a:ext cx="7614706" cy="532375"/>
      </dsp:txXfrm>
    </dsp:sp>
    <dsp:sp modelId="{BBAA97CD-30DA-4B7B-A3FC-4B129E5D738A}">
      <dsp:nvSpPr>
        <dsp:cNvPr id="0" name=""/>
        <dsp:cNvSpPr/>
      </dsp:nvSpPr>
      <dsp:spPr>
        <a:xfrm>
          <a:off x="0" y="3993201"/>
          <a:ext cx="8229600" cy="5323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34A864-9702-4C9C-A18A-DE84E6135ECF}">
      <dsp:nvSpPr>
        <dsp:cNvPr id="0" name=""/>
        <dsp:cNvSpPr/>
      </dsp:nvSpPr>
      <dsp:spPr>
        <a:xfrm>
          <a:off x="161043" y="4112985"/>
          <a:ext cx="292806" cy="2928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E072C2-E1E2-446C-94E4-B32CF621F390}">
      <dsp:nvSpPr>
        <dsp:cNvPr id="0" name=""/>
        <dsp:cNvSpPr/>
      </dsp:nvSpPr>
      <dsp:spPr>
        <a:xfrm>
          <a:off x="614893" y="3993201"/>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90000"/>
            </a:lnSpc>
            <a:spcBef>
              <a:spcPct val="0"/>
            </a:spcBef>
            <a:spcAft>
              <a:spcPct val="35000"/>
            </a:spcAft>
            <a:buNone/>
          </a:pPr>
          <a:r>
            <a:rPr lang="en-US" sz="1600" kern="1200"/>
            <a:t>• Frozen dessert, farm peddler, &amp; some mobile fees eliminated</a:t>
          </a:r>
        </a:p>
      </dsp:txBody>
      <dsp:txXfrm>
        <a:off x="614893" y="3993201"/>
        <a:ext cx="7614706" cy="532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DAECA-80C1-4E79-AA49-C67EEF4ED795}">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92C023-2971-4C27-BD7D-6620C9E9A475}">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 Mobile medallion reduced to $258 ($708.54)</a:t>
          </a:r>
        </a:p>
      </dsp:txBody>
      <dsp:txXfrm>
        <a:off x="0" y="2209"/>
        <a:ext cx="8229600" cy="753590"/>
      </dsp:txXfrm>
    </dsp:sp>
    <dsp:sp modelId="{432F59FB-9D31-45D5-9CA2-725F327044B9}">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47139-A0B3-4F1F-9851-A63DAD8CD87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 Electronic Monitoring &amp; admin fees removed</a:t>
          </a:r>
        </a:p>
      </dsp:txBody>
      <dsp:txXfrm>
        <a:off x="0" y="755800"/>
        <a:ext cx="8229600" cy="753590"/>
      </dsp:txXfrm>
    </dsp:sp>
    <dsp:sp modelId="{C9A10151-30DF-4575-B533-AF08EF33B1CB}">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B02C2-C9BA-4113-BD8A-77FA51029363}">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 Temporary Permits:</a:t>
          </a:r>
        </a:p>
      </dsp:txBody>
      <dsp:txXfrm>
        <a:off x="0" y="1509390"/>
        <a:ext cx="8229600" cy="753590"/>
      </dsp:txXfrm>
    </dsp:sp>
    <dsp:sp modelId="{D2A943E3-6AD4-4F05-B2C6-93C99CE89BC7}">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BF17B5-5E53-4937-8B4C-66BACB0418DC}">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- 10+ day: $104 (was $794.63)</a:t>
          </a:r>
        </a:p>
      </dsp:txBody>
      <dsp:txXfrm>
        <a:off x="0" y="2262981"/>
        <a:ext cx="8229600" cy="753590"/>
      </dsp:txXfrm>
    </dsp:sp>
    <dsp:sp modelId="{54A22530-2CA3-47F0-851F-994FC4F8A1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21D5C3-9F73-40F4-BDBB-AB420A4BB2BB}">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- 14-day flat: $52 (replaces $79.45/day)</a:t>
          </a:r>
        </a:p>
      </dsp:txBody>
      <dsp:txXfrm>
        <a:off x="0" y="3016572"/>
        <a:ext cx="8229600" cy="753590"/>
      </dsp:txXfrm>
    </dsp:sp>
    <dsp:sp modelId="{F21A5607-4F32-4B8B-AEC1-038CD7F3C6D2}">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F93CBD-B415-47AD-B671-829FBFA0CBC5}">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 Food Manager Certification fees eliminated</a:t>
          </a:r>
        </a:p>
      </dsp:txBody>
      <dsp:txXfrm>
        <a:off x="0" y="3770162"/>
        <a:ext cx="8229600" cy="7535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D24C3-963F-45A3-92B6-8722BDC10A0F}" type="datetimeFigureOut">
              <a:rPr lang="en-US" smtClean="0"/>
              <a:t>8/14/2025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60DCB-09CA-4542-8E40-9EEF45C23AB3}" type="slidenum">
              <a:rPr lang="en-US" smtClean="0"/>
              <a:t>‹#›</a:t>
            </a:fld>
            <a:endParaRPr lang="en-US"/>
          </a:p>
        </p:txBody>
      </p:sp>
    </p:spTree>
    <p:extLst>
      <p:ext uri="{BB962C8B-B14F-4D97-AF65-F5344CB8AC3E}">
        <p14:creationId xmlns:p14="http://schemas.microsoft.com/office/powerpoint/2010/main" val="295110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Senate Bill 1008, passed during the 89th Texas Legislature, requires local jurisdictions to align their food safety regulations with state and federal models and mandates significant changes to local public health permitting structures for food establishments. In response, the City of Houston is initiating a comprehensive update to its food safety ordinance and must restructure its current permit fees and categories, moving from an employee-based model to a risk-based framework.  to reflect these new statutory requirements.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660DCB-09CA-4542-8E40-9EEF45C23AB3}" type="slidenum">
              <a:rPr lang="en-US" smtClean="0"/>
              <a:t>2</a:t>
            </a:fld>
            <a:endParaRPr lang="en-US"/>
          </a:p>
        </p:txBody>
      </p:sp>
    </p:spTree>
    <p:extLst>
      <p:ext uri="{BB962C8B-B14F-4D97-AF65-F5344CB8AC3E}">
        <p14:creationId xmlns:p14="http://schemas.microsoft.com/office/powerpoint/2010/main" val="201203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Senate Bill 1008 amended the Texas Health and Safety Code to restrict local health authorities from imposing requirements that differ from state law unless expressly authorized. This includes: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Mandating uniform food safety standards across jurisdictions.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requires adoption of the most recent version of the FDA Model Food Code as referenced in TFER.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Preventing local governments from maintaining conflicting or more restrictive provisions not supported by state statute.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primary goals of this ordinance update are to:</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Adopt the FDA Model Food Code and Texas Food Establishment Rules (TFER) as the foundation for local food safety regulation.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consistency with state law by repealing any provisions of the Houston Food Ordinance that duplicate or conflict with state requirements.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Streamline enforcement and regulatory clarity for businesses operating in the City of Houston.</a:t>
            </a:r>
          </a:p>
          <a:p>
            <a:endParaRPr lang="en-US" dirty="0"/>
          </a:p>
        </p:txBody>
      </p:sp>
      <p:sp>
        <p:nvSpPr>
          <p:cNvPr id="4" name="Slide Number Placeholder 3"/>
          <p:cNvSpPr>
            <a:spLocks noGrp="1"/>
          </p:cNvSpPr>
          <p:nvPr>
            <p:ph type="sldNum" sz="quarter" idx="5"/>
          </p:nvPr>
        </p:nvSpPr>
        <p:spPr/>
        <p:txBody>
          <a:bodyPr/>
          <a:lstStyle/>
          <a:p>
            <a:fld id="{A2660DCB-09CA-4542-8E40-9EEF45C23AB3}" type="slidenum">
              <a:rPr lang="en-US" smtClean="0"/>
              <a:t>3</a:t>
            </a:fld>
            <a:endParaRPr lang="en-US"/>
          </a:p>
        </p:txBody>
      </p:sp>
    </p:spTree>
    <p:extLst>
      <p:ext uri="{BB962C8B-B14F-4D97-AF65-F5344CB8AC3E}">
        <p14:creationId xmlns:p14="http://schemas.microsoft.com/office/powerpoint/2010/main" val="245138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current employee-tiered fee structure (ranging from $291.36 to $1,059.51) will be eliminated. Moving forward, permit fees will be assigned based on risk classification:</a:t>
            </a:r>
          </a:p>
          <a:p>
            <a:pPr lvl="1"/>
            <a:r>
              <a:rPr lang="en-US" sz="1200" kern="1200" dirty="0">
                <a:solidFill>
                  <a:schemeClr val="tx1"/>
                </a:solidFill>
                <a:effectLst/>
                <a:latin typeface="+mn-lt"/>
                <a:ea typeface="+mn-ea"/>
                <a:cs typeface="+mn-cs"/>
              </a:rPr>
              <a:t>Low Risk: $258</a:t>
            </a:r>
          </a:p>
          <a:p>
            <a:pPr lvl="1"/>
            <a:r>
              <a:rPr lang="en-US" sz="1200" kern="1200" dirty="0">
                <a:solidFill>
                  <a:schemeClr val="tx1"/>
                </a:solidFill>
                <a:effectLst/>
                <a:latin typeface="+mn-lt"/>
                <a:ea typeface="+mn-ea"/>
                <a:cs typeface="+mn-cs"/>
              </a:rPr>
              <a:t>Medium Risk: $515</a:t>
            </a:r>
          </a:p>
          <a:p>
            <a:pPr lvl="1"/>
            <a:r>
              <a:rPr lang="en-US" sz="1200" kern="1200" dirty="0">
                <a:solidFill>
                  <a:schemeClr val="tx1"/>
                </a:solidFill>
                <a:effectLst/>
                <a:latin typeface="+mn-lt"/>
                <a:ea typeface="+mn-ea"/>
                <a:cs typeface="+mn-cs"/>
              </a:rPr>
              <a:t>High Risk: $773</a:t>
            </a:r>
          </a:p>
          <a:p>
            <a:r>
              <a:rPr lang="en-US" sz="1200" kern="1200" dirty="0">
                <a:solidFill>
                  <a:schemeClr val="tx1"/>
                </a:solidFill>
                <a:effectLst/>
                <a:latin typeface="+mn-lt"/>
                <a:ea typeface="+mn-ea"/>
                <a:cs typeface="+mn-cs"/>
              </a:rPr>
              <a:t>All nonprofit permits will be removed as required by the new law.</a:t>
            </a:r>
          </a:p>
          <a:p>
            <a:r>
              <a:rPr lang="en-US" sz="1200" kern="1200" dirty="0">
                <a:solidFill>
                  <a:schemeClr val="tx1"/>
                </a:solidFill>
                <a:effectLst/>
                <a:latin typeface="+mn-lt"/>
                <a:ea typeface="+mn-ea"/>
                <a:cs typeface="+mn-cs"/>
              </a:rPr>
              <a:t>Frozen dessert permits (annual and prorated), including nonprofit variations, will be eliminated.</a:t>
            </a:r>
          </a:p>
          <a:p>
            <a:endParaRPr lang="en-US" dirty="0"/>
          </a:p>
        </p:txBody>
      </p:sp>
      <p:sp>
        <p:nvSpPr>
          <p:cNvPr id="4" name="Slide Number Placeholder 3"/>
          <p:cNvSpPr>
            <a:spLocks noGrp="1"/>
          </p:cNvSpPr>
          <p:nvPr>
            <p:ph type="sldNum" sz="quarter" idx="5"/>
          </p:nvPr>
        </p:nvSpPr>
        <p:spPr/>
        <p:txBody>
          <a:bodyPr/>
          <a:lstStyle/>
          <a:p>
            <a:fld id="{A2660DCB-09CA-4542-8E40-9EEF45C23AB3}" type="slidenum">
              <a:rPr lang="en-US" smtClean="0"/>
              <a:t>6</a:t>
            </a:fld>
            <a:endParaRPr lang="en-US"/>
          </a:p>
        </p:txBody>
      </p:sp>
    </p:spTree>
    <p:extLst>
      <p:ext uri="{BB962C8B-B14F-4D97-AF65-F5344CB8AC3E}">
        <p14:creationId xmlns:p14="http://schemas.microsoft.com/office/powerpoint/2010/main" val="172230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Mobile Food Units: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medallion fee will be reduced from $708.54 to a flat $258.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Electronic Monitoring System fee ($264.88) and several administrative fees will be eliminated. </a:t>
            </a:r>
            <a:endParaRPr lang="en-US" dirty="0"/>
          </a:p>
        </p:txBody>
      </p:sp>
      <p:sp>
        <p:nvSpPr>
          <p:cNvPr id="4" name="Slide Number Placeholder 3"/>
          <p:cNvSpPr>
            <a:spLocks noGrp="1"/>
          </p:cNvSpPr>
          <p:nvPr>
            <p:ph type="sldNum" sz="quarter" idx="5"/>
          </p:nvPr>
        </p:nvSpPr>
        <p:spPr/>
        <p:txBody>
          <a:bodyPr/>
          <a:lstStyle/>
          <a:p>
            <a:fld id="{A2660DCB-09CA-4542-8E40-9EEF45C23AB3}" type="slidenum">
              <a:rPr lang="en-US" smtClean="0"/>
              <a:t>7</a:t>
            </a:fld>
            <a:endParaRPr lang="en-US"/>
          </a:p>
        </p:txBody>
      </p:sp>
    </p:spTree>
    <p:extLst>
      <p:ext uri="{BB962C8B-B14F-4D97-AF65-F5344CB8AC3E}">
        <p14:creationId xmlns:p14="http://schemas.microsoft.com/office/powerpoint/2010/main" val="2055977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HHD_Cover_Option 1">
    <p:spTree>
      <p:nvGrpSpPr>
        <p:cNvPr id="1" name=""/>
        <p:cNvGrpSpPr/>
        <p:nvPr/>
      </p:nvGrpSpPr>
      <p:grpSpPr>
        <a:xfrm>
          <a:off x="0" y="0"/>
          <a:ext cx="0" cy="0"/>
          <a:chOff x="0" y="0"/>
          <a:chExt cx="0" cy="0"/>
        </a:xfrm>
      </p:grpSpPr>
      <p:sp>
        <p:nvSpPr>
          <p:cNvPr id="8" name="Rectangle 7"/>
          <p:cNvSpPr/>
          <p:nvPr/>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 y="0"/>
            <a:ext cx="9143405" cy="6858447"/>
          </a:xfrm>
          <a:prstGeom prst="rect">
            <a:avLst/>
          </a:prstGeom>
        </p:spPr>
      </p:pic>
    </p:spTree>
    <p:extLst>
      <p:ext uri="{BB962C8B-B14F-4D97-AF65-F5344CB8AC3E}">
        <p14:creationId xmlns:p14="http://schemas.microsoft.com/office/powerpoint/2010/main" val="57917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HHD_TitlePage_Option 4">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 y="0"/>
            <a:ext cx="9143405" cy="6858447"/>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0968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Rectangle 8"/>
          <p:cNvSpPr/>
          <p:nvPr/>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p>
        </p:txBody>
      </p:sp>
      <p:sp>
        <p:nvSpPr>
          <p:cNvPr id="11" name="Text Placeholder 10"/>
          <p:cNvSpPr>
            <a:spLocks noGrp="1"/>
          </p:cNvSpPr>
          <p:nvPr>
            <p:ph type="body" sz="quarter" idx="13"/>
          </p:nvPr>
        </p:nvSpPr>
        <p:spPr>
          <a:xfrm>
            <a:off x="229165" y="188154"/>
            <a:ext cx="5771399" cy="731076"/>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9" name="Text Placeholder 18"/>
          <p:cNvSpPr>
            <a:spLocks noGrp="1"/>
          </p:cNvSpPr>
          <p:nvPr>
            <p:ph type="body" sz="quarter" idx="14"/>
          </p:nvPr>
        </p:nvSpPr>
        <p:spPr>
          <a:xfrm>
            <a:off x="229165" y="685800"/>
            <a:ext cx="5771399" cy="389467"/>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94559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bout Us">
    <p:spTree>
      <p:nvGrpSpPr>
        <p:cNvPr id="1" name=""/>
        <p:cNvGrpSpPr/>
        <p:nvPr/>
      </p:nvGrpSpPr>
      <p:grpSpPr>
        <a:xfrm>
          <a:off x="0" y="0"/>
          <a:ext cx="0" cy="0"/>
          <a:chOff x="0" y="0"/>
          <a:chExt cx="0" cy="0"/>
        </a:xfrm>
      </p:grpSpPr>
      <p:sp>
        <p:nvSpPr>
          <p:cNvPr id="9" name="Rectangle 8"/>
          <p:cNvSpPr/>
          <p:nvPr/>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p>
        </p:txBody>
      </p:sp>
      <p:sp>
        <p:nvSpPr>
          <p:cNvPr id="23" name="Picture Placeholder 22"/>
          <p:cNvSpPr>
            <a:spLocks noGrp="1"/>
          </p:cNvSpPr>
          <p:nvPr>
            <p:ph type="pic" sz="quarter" idx="15"/>
          </p:nvPr>
        </p:nvSpPr>
        <p:spPr>
          <a:xfrm>
            <a:off x="0" y="1295400"/>
            <a:ext cx="4572000" cy="4461934"/>
          </a:xfrm>
        </p:spPr>
        <p:txBody>
          <a:bodyPr>
            <a:normAutofit/>
          </a:bodyPr>
          <a:lstStyle>
            <a:lvl1pPr>
              <a:defRPr sz="1200"/>
            </a:lvl1pPr>
          </a:lstStyle>
          <a:p>
            <a:r>
              <a:rPr lang="en-US"/>
              <a:t>Click icon to add picture</a:t>
            </a:r>
          </a:p>
        </p:txBody>
      </p:sp>
      <p:sp>
        <p:nvSpPr>
          <p:cNvPr id="6" name="Text Placeholder 10"/>
          <p:cNvSpPr>
            <a:spLocks noGrp="1"/>
          </p:cNvSpPr>
          <p:nvPr>
            <p:ph type="body" sz="quarter" idx="13"/>
          </p:nvPr>
        </p:nvSpPr>
        <p:spPr>
          <a:xfrm>
            <a:off x="229165" y="188154"/>
            <a:ext cx="5771399" cy="731076"/>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7" name="Text Placeholder 18"/>
          <p:cNvSpPr>
            <a:spLocks noGrp="1"/>
          </p:cNvSpPr>
          <p:nvPr>
            <p:ph type="body" sz="quarter" idx="14"/>
          </p:nvPr>
        </p:nvSpPr>
        <p:spPr>
          <a:xfrm>
            <a:off x="229165" y="685800"/>
            <a:ext cx="5771399" cy="389467"/>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13291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fade">
                                      <p:cBhvr>
                                        <p:cTn id="7" dur="700"/>
                                        <p:tgtEl>
                                          <p:spTgt spid="23"/>
                                        </p:tgtEl>
                                      </p:cBhvr>
                                    </p:animEffect>
                                    <p:anim calcmode="lin" valueType="num">
                                      <p:cBhvr>
                                        <p:cTn id="8" dur="700" fill="hold"/>
                                        <p:tgtEl>
                                          <p:spTgt spid="23"/>
                                        </p:tgtEl>
                                        <p:attrNameLst>
                                          <p:attrName>ppt_x</p:attrName>
                                        </p:attrNameLst>
                                      </p:cBhvr>
                                      <p:tavLst>
                                        <p:tav tm="0">
                                          <p:val>
                                            <p:strVal val="#ppt_x"/>
                                          </p:val>
                                        </p:tav>
                                        <p:tav tm="100000">
                                          <p:val>
                                            <p:strVal val="#ppt_x"/>
                                          </p:val>
                                        </p:tav>
                                      </p:tavLst>
                                    </p:anim>
                                    <p:anim calcmode="lin" valueType="num">
                                      <p:cBhvr>
                                        <p:cTn id="9" dur="7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eet the Team">
    <p:spTree>
      <p:nvGrpSpPr>
        <p:cNvPr id="1" name=""/>
        <p:cNvGrpSpPr/>
        <p:nvPr/>
      </p:nvGrpSpPr>
      <p:grpSpPr>
        <a:xfrm>
          <a:off x="0" y="0"/>
          <a:ext cx="0" cy="0"/>
          <a:chOff x="0" y="0"/>
          <a:chExt cx="0" cy="0"/>
        </a:xfrm>
      </p:grpSpPr>
      <p:sp>
        <p:nvSpPr>
          <p:cNvPr id="9" name="Rectangle 8"/>
          <p:cNvSpPr/>
          <p:nvPr/>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p>
        </p:txBody>
      </p:sp>
      <p:sp>
        <p:nvSpPr>
          <p:cNvPr id="23" name="Picture Placeholder 22"/>
          <p:cNvSpPr>
            <a:spLocks noGrp="1"/>
          </p:cNvSpPr>
          <p:nvPr>
            <p:ph type="pic" sz="quarter" idx="15"/>
          </p:nvPr>
        </p:nvSpPr>
        <p:spPr>
          <a:xfrm>
            <a:off x="832071" y="1803400"/>
            <a:ext cx="1600200" cy="2133600"/>
          </a:xfrm>
          <a:prstGeom prst="ellipse">
            <a:avLst/>
          </a:prstGeom>
        </p:spPr>
        <p:txBody>
          <a:bodyPr>
            <a:normAutofit/>
          </a:bodyPr>
          <a:lstStyle>
            <a:lvl1pPr>
              <a:defRPr sz="1200"/>
            </a:lvl1pPr>
          </a:lstStyle>
          <a:p>
            <a:r>
              <a:rPr lang="en-US"/>
              <a:t>Click icon to add picture</a:t>
            </a:r>
          </a:p>
        </p:txBody>
      </p:sp>
      <p:sp>
        <p:nvSpPr>
          <p:cNvPr id="18" name="Picture Placeholder 22"/>
          <p:cNvSpPr>
            <a:spLocks noGrp="1"/>
          </p:cNvSpPr>
          <p:nvPr>
            <p:ph type="pic" sz="quarter" idx="16"/>
          </p:nvPr>
        </p:nvSpPr>
        <p:spPr>
          <a:xfrm>
            <a:off x="2743200" y="1803400"/>
            <a:ext cx="1600200" cy="2133600"/>
          </a:xfrm>
          <a:prstGeom prst="ellipse">
            <a:avLst/>
          </a:prstGeom>
        </p:spPr>
        <p:txBody>
          <a:bodyPr>
            <a:normAutofit/>
          </a:bodyPr>
          <a:lstStyle>
            <a:lvl1pPr>
              <a:defRPr sz="1200"/>
            </a:lvl1pPr>
          </a:lstStyle>
          <a:p>
            <a:r>
              <a:rPr lang="en-US"/>
              <a:t>Click icon to add picture</a:t>
            </a:r>
          </a:p>
        </p:txBody>
      </p:sp>
      <p:sp>
        <p:nvSpPr>
          <p:cNvPr id="19" name="Picture Placeholder 22"/>
          <p:cNvSpPr>
            <a:spLocks noGrp="1"/>
          </p:cNvSpPr>
          <p:nvPr>
            <p:ph type="pic" sz="quarter" idx="17"/>
          </p:nvPr>
        </p:nvSpPr>
        <p:spPr>
          <a:xfrm>
            <a:off x="4572000" y="1803400"/>
            <a:ext cx="1600200" cy="2133600"/>
          </a:xfrm>
          <a:prstGeom prst="ellipse">
            <a:avLst/>
          </a:prstGeom>
        </p:spPr>
        <p:txBody>
          <a:bodyPr>
            <a:normAutofit/>
          </a:bodyPr>
          <a:lstStyle>
            <a:lvl1pPr>
              <a:defRPr sz="1200"/>
            </a:lvl1pPr>
          </a:lstStyle>
          <a:p>
            <a:r>
              <a:rPr lang="en-US"/>
              <a:t>Click icon to add picture</a:t>
            </a:r>
          </a:p>
        </p:txBody>
      </p:sp>
      <p:sp>
        <p:nvSpPr>
          <p:cNvPr id="20" name="Picture Placeholder 22"/>
          <p:cNvSpPr>
            <a:spLocks noGrp="1"/>
          </p:cNvSpPr>
          <p:nvPr>
            <p:ph type="pic" sz="quarter" idx="18"/>
          </p:nvPr>
        </p:nvSpPr>
        <p:spPr>
          <a:xfrm>
            <a:off x="6400800" y="1803400"/>
            <a:ext cx="1600200" cy="2133600"/>
          </a:xfrm>
          <a:prstGeom prst="ellipse">
            <a:avLst/>
          </a:prstGeom>
        </p:spPr>
        <p:txBody>
          <a:bodyPr>
            <a:normAutofit/>
          </a:bodyPr>
          <a:lstStyle>
            <a:lvl1pPr>
              <a:defRPr sz="1200"/>
            </a:lvl1pPr>
          </a:lstStyle>
          <a:p>
            <a:r>
              <a:rPr lang="en-US"/>
              <a:t>Click icon to add picture</a:t>
            </a:r>
          </a:p>
        </p:txBody>
      </p:sp>
      <p:sp>
        <p:nvSpPr>
          <p:cNvPr id="11" name="Text Placeholder 10"/>
          <p:cNvSpPr>
            <a:spLocks noGrp="1"/>
          </p:cNvSpPr>
          <p:nvPr>
            <p:ph type="body" sz="quarter" idx="13"/>
          </p:nvPr>
        </p:nvSpPr>
        <p:spPr>
          <a:xfrm>
            <a:off x="229165" y="188154"/>
            <a:ext cx="5771399" cy="731076"/>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2" name="Text Placeholder 18"/>
          <p:cNvSpPr>
            <a:spLocks noGrp="1"/>
          </p:cNvSpPr>
          <p:nvPr>
            <p:ph type="body" sz="quarter" idx="14"/>
          </p:nvPr>
        </p:nvSpPr>
        <p:spPr>
          <a:xfrm>
            <a:off x="229165" y="685800"/>
            <a:ext cx="5771399" cy="389467"/>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80900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dividual of the Team">
    <p:spTree>
      <p:nvGrpSpPr>
        <p:cNvPr id="1" name=""/>
        <p:cNvGrpSpPr/>
        <p:nvPr/>
      </p:nvGrpSpPr>
      <p:grpSpPr>
        <a:xfrm>
          <a:off x="0" y="0"/>
          <a:ext cx="0" cy="0"/>
          <a:chOff x="0" y="0"/>
          <a:chExt cx="0" cy="0"/>
        </a:xfrm>
      </p:grpSpPr>
      <p:sp>
        <p:nvSpPr>
          <p:cNvPr id="9" name="Rectangle 8"/>
          <p:cNvSpPr/>
          <p:nvPr/>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p>
        </p:txBody>
      </p:sp>
      <p:sp>
        <p:nvSpPr>
          <p:cNvPr id="23" name="Picture Placeholder 22"/>
          <p:cNvSpPr>
            <a:spLocks noGrp="1"/>
          </p:cNvSpPr>
          <p:nvPr>
            <p:ph type="pic" sz="quarter" idx="15"/>
          </p:nvPr>
        </p:nvSpPr>
        <p:spPr>
          <a:xfrm>
            <a:off x="646269" y="1600200"/>
            <a:ext cx="2374458" cy="3165944"/>
          </a:xfrm>
          <a:prstGeom prst="ellipse">
            <a:avLst/>
          </a:prstGeom>
        </p:spPr>
        <p:txBody>
          <a:bodyPr>
            <a:normAutofit/>
          </a:bodyPr>
          <a:lstStyle>
            <a:lvl1pPr>
              <a:defRPr sz="1200"/>
            </a:lvl1pPr>
          </a:lstStyle>
          <a:p>
            <a:r>
              <a:rPr lang="en-US"/>
              <a:t>Click icon to add picture</a:t>
            </a:r>
          </a:p>
        </p:txBody>
      </p:sp>
      <p:sp>
        <p:nvSpPr>
          <p:cNvPr id="8" name="Text Placeholder 10"/>
          <p:cNvSpPr>
            <a:spLocks noGrp="1"/>
          </p:cNvSpPr>
          <p:nvPr>
            <p:ph type="body" sz="quarter" idx="13"/>
          </p:nvPr>
        </p:nvSpPr>
        <p:spPr>
          <a:xfrm>
            <a:off x="229165" y="188154"/>
            <a:ext cx="5771399" cy="731076"/>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685800"/>
            <a:ext cx="5771399" cy="389467"/>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24940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ortfolio One">
    <p:spTree>
      <p:nvGrpSpPr>
        <p:cNvPr id="1" name=""/>
        <p:cNvGrpSpPr/>
        <p:nvPr/>
      </p:nvGrpSpPr>
      <p:grpSpPr>
        <a:xfrm>
          <a:off x="0" y="0"/>
          <a:ext cx="0" cy="0"/>
          <a:chOff x="0" y="0"/>
          <a:chExt cx="0" cy="0"/>
        </a:xfrm>
      </p:grpSpPr>
      <p:sp>
        <p:nvSpPr>
          <p:cNvPr id="9" name="Rectangle 8"/>
          <p:cNvSpPr/>
          <p:nvPr/>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p>
        </p:txBody>
      </p:sp>
      <p:sp>
        <p:nvSpPr>
          <p:cNvPr id="18" name="Picture Placeholder 13"/>
          <p:cNvSpPr>
            <a:spLocks noGrp="1"/>
          </p:cNvSpPr>
          <p:nvPr>
            <p:ph type="pic" sz="quarter" idx="10"/>
          </p:nvPr>
        </p:nvSpPr>
        <p:spPr>
          <a:xfrm>
            <a:off x="966223" y="1369494"/>
            <a:ext cx="1738058" cy="2315294"/>
          </a:xfrm>
          <a:effectLst/>
        </p:spPr>
        <p:txBody>
          <a:bodyPr rtlCol="0">
            <a:normAutofit/>
          </a:bodyPr>
          <a:lstStyle>
            <a:lvl1pPr marL="0" indent="0">
              <a:buNone/>
              <a:defRPr sz="1613">
                <a:ln>
                  <a:noFill/>
                </a:ln>
                <a:solidFill>
                  <a:schemeClr val="bg1">
                    <a:lumMod val="85000"/>
                  </a:schemeClr>
                </a:solidFill>
              </a:defRPr>
            </a:lvl1pPr>
          </a:lstStyle>
          <a:p>
            <a:pPr lvl="0"/>
            <a:r>
              <a:rPr lang="en-US" noProof="0"/>
              <a:t>Click icon to add picture</a:t>
            </a:r>
          </a:p>
        </p:txBody>
      </p:sp>
      <p:sp>
        <p:nvSpPr>
          <p:cNvPr id="19" name="Picture Placeholder 13"/>
          <p:cNvSpPr>
            <a:spLocks noGrp="1"/>
          </p:cNvSpPr>
          <p:nvPr>
            <p:ph type="pic" sz="quarter" idx="11" hasCustomPrompt="1"/>
          </p:nvPr>
        </p:nvSpPr>
        <p:spPr>
          <a:xfrm>
            <a:off x="2757196" y="1369494"/>
            <a:ext cx="1738058" cy="2315294"/>
          </a:xfrm>
          <a:effectLst/>
        </p:spPr>
        <p:txBody>
          <a:bodyPr rtlCol="0">
            <a:normAutofit/>
          </a:bodyPr>
          <a:lstStyle>
            <a:lvl1pPr marL="0" indent="0">
              <a:buNone/>
              <a:defRPr sz="1650">
                <a:ln>
                  <a:noFill/>
                </a:ln>
                <a:solidFill>
                  <a:schemeClr val="bg1">
                    <a:lumMod val="85000"/>
                  </a:schemeClr>
                </a:solidFill>
              </a:defRPr>
            </a:lvl1pPr>
          </a:lstStyle>
          <a:p>
            <a:pPr lvl="0"/>
            <a:r>
              <a:rPr lang="en-US" sz="975" b="0" i="0" dirty="0">
                <a:solidFill>
                  <a:srgbClr val="000000"/>
                </a:solidFill>
                <a:latin typeface="Lucida Grande"/>
                <a:ea typeface="Lucida Grande"/>
                <a:cs typeface="Lucida Grande"/>
              </a:rPr>
              <a:t>1_Portfolio One</a:t>
            </a:r>
            <a:endParaRPr lang="en-US" noProof="0" dirty="0"/>
          </a:p>
        </p:txBody>
      </p:sp>
      <p:sp>
        <p:nvSpPr>
          <p:cNvPr id="20" name="Picture Placeholder 13"/>
          <p:cNvSpPr>
            <a:spLocks noGrp="1"/>
          </p:cNvSpPr>
          <p:nvPr>
            <p:ph type="pic" sz="quarter" idx="15"/>
          </p:nvPr>
        </p:nvSpPr>
        <p:spPr>
          <a:xfrm>
            <a:off x="4548169" y="1374662"/>
            <a:ext cx="1738058" cy="2315294"/>
          </a:xfrm>
          <a:effectLst/>
        </p:spPr>
        <p:txBody>
          <a:bodyPr rtlCol="0">
            <a:normAutofit/>
          </a:bodyPr>
          <a:lstStyle>
            <a:lvl1pPr marL="0" indent="0">
              <a:buNone/>
              <a:defRPr sz="1613">
                <a:ln>
                  <a:noFill/>
                </a:ln>
                <a:solidFill>
                  <a:schemeClr val="bg1">
                    <a:lumMod val="85000"/>
                  </a:schemeClr>
                </a:solidFill>
              </a:defRPr>
            </a:lvl1pPr>
          </a:lstStyle>
          <a:p>
            <a:pPr lvl="0"/>
            <a:r>
              <a:rPr lang="en-US" noProof="0"/>
              <a:t>Click icon to add picture</a:t>
            </a:r>
            <a:endParaRPr lang="en-US" noProof="0" dirty="0"/>
          </a:p>
        </p:txBody>
      </p:sp>
      <p:sp>
        <p:nvSpPr>
          <p:cNvPr id="26" name="Picture Placeholder 13"/>
          <p:cNvSpPr>
            <a:spLocks noGrp="1"/>
          </p:cNvSpPr>
          <p:nvPr>
            <p:ph type="pic" sz="quarter" idx="16"/>
          </p:nvPr>
        </p:nvSpPr>
        <p:spPr>
          <a:xfrm>
            <a:off x="6339142" y="1379756"/>
            <a:ext cx="1738058" cy="2315294"/>
          </a:xfrm>
          <a:effectLst/>
        </p:spPr>
        <p:txBody>
          <a:bodyPr rtlCol="0">
            <a:normAutofit/>
          </a:bodyPr>
          <a:lstStyle>
            <a:lvl1pPr marL="0" indent="0">
              <a:buNone/>
              <a:defRPr sz="1613">
                <a:ln>
                  <a:noFill/>
                </a:ln>
                <a:solidFill>
                  <a:schemeClr val="bg1">
                    <a:lumMod val="85000"/>
                  </a:schemeClr>
                </a:solidFill>
              </a:defRPr>
            </a:lvl1pPr>
          </a:lstStyle>
          <a:p>
            <a:pPr lvl="0"/>
            <a:r>
              <a:rPr lang="en-US" noProof="0"/>
              <a:t>Click icon to add picture</a:t>
            </a:r>
          </a:p>
        </p:txBody>
      </p:sp>
      <p:sp>
        <p:nvSpPr>
          <p:cNvPr id="27" name="Picture Placeholder 13"/>
          <p:cNvSpPr>
            <a:spLocks noGrp="1"/>
          </p:cNvSpPr>
          <p:nvPr>
            <p:ph type="pic" sz="quarter" idx="17"/>
          </p:nvPr>
        </p:nvSpPr>
        <p:spPr>
          <a:xfrm>
            <a:off x="966223" y="3779714"/>
            <a:ext cx="1738058" cy="2315294"/>
          </a:xfrm>
          <a:effectLst/>
        </p:spPr>
        <p:txBody>
          <a:bodyPr rtlCol="0">
            <a:normAutofit/>
          </a:bodyPr>
          <a:lstStyle>
            <a:lvl1pPr marL="0" indent="0">
              <a:buNone/>
              <a:defRPr sz="1613">
                <a:ln>
                  <a:noFill/>
                </a:ln>
                <a:solidFill>
                  <a:schemeClr val="bg1">
                    <a:lumMod val="85000"/>
                  </a:schemeClr>
                </a:solidFill>
              </a:defRPr>
            </a:lvl1pPr>
          </a:lstStyle>
          <a:p>
            <a:pPr lvl="0"/>
            <a:r>
              <a:rPr lang="en-US" noProof="0"/>
              <a:t>Click icon to add picture</a:t>
            </a:r>
          </a:p>
        </p:txBody>
      </p:sp>
      <p:sp>
        <p:nvSpPr>
          <p:cNvPr id="28" name="Picture Placeholder 13"/>
          <p:cNvSpPr>
            <a:spLocks noGrp="1"/>
          </p:cNvSpPr>
          <p:nvPr>
            <p:ph type="pic" sz="quarter" idx="18"/>
          </p:nvPr>
        </p:nvSpPr>
        <p:spPr>
          <a:xfrm>
            <a:off x="2757196" y="3779714"/>
            <a:ext cx="1738058" cy="2315294"/>
          </a:xfrm>
          <a:effectLst/>
        </p:spPr>
        <p:txBody>
          <a:bodyPr rtlCol="0">
            <a:normAutofit/>
          </a:bodyPr>
          <a:lstStyle>
            <a:lvl1pPr marL="0" indent="0">
              <a:buNone/>
              <a:defRPr sz="1613">
                <a:ln>
                  <a:noFill/>
                </a:ln>
                <a:solidFill>
                  <a:schemeClr val="bg1">
                    <a:lumMod val="85000"/>
                  </a:schemeClr>
                </a:solidFill>
              </a:defRPr>
            </a:lvl1pPr>
          </a:lstStyle>
          <a:p>
            <a:pPr lvl="0"/>
            <a:r>
              <a:rPr lang="en-US" noProof="0"/>
              <a:t>Click icon to add picture</a:t>
            </a:r>
            <a:endParaRPr lang="en-US" noProof="0" dirty="0"/>
          </a:p>
        </p:txBody>
      </p:sp>
      <p:sp>
        <p:nvSpPr>
          <p:cNvPr id="29" name="Picture Placeholder 13"/>
          <p:cNvSpPr>
            <a:spLocks noGrp="1"/>
          </p:cNvSpPr>
          <p:nvPr>
            <p:ph type="pic" sz="quarter" idx="19"/>
          </p:nvPr>
        </p:nvSpPr>
        <p:spPr>
          <a:xfrm>
            <a:off x="4548169" y="3769451"/>
            <a:ext cx="1738058" cy="2315294"/>
          </a:xfrm>
          <a:effectLst/>
        </p:spPr>
        <p:txBody>
          <a:bodyPr rtlCol="0">
            <a:normAutofit/>
          </a:bodyPr>
          <a:lstStyle>
            <a:lvl1pPr marL="0" indent="0">
              <a:buNone/>
              <a:defRPr sz="1613">
                <a:ln>
                  <a:noFill/>
                </a:ln>
                <a:solidFill>
                  <a:schemeClr val="bg1">
                    <a:lumMod val="85000"/>
                  </a:schemeClr>
                </a:solidFill>
              </a:defRPr>
            </a:lvl1pPr>
          </a:lstStyle>
          <a:p>
            <a:pPr lvl="0"/>
            <a:r>
              <a:rPr lang="en-US" noProof="0"/>
              <a:t>Click icon to add picture</a:t>
            </a:r>
            <a:endParaRPr lang="en-US" noProof="0" dirty="0"/>
          </a:p>
        </p:txBody>
      </p:sp>
      <p:sp>
        <p:nvSpPr>
          <p:cNvPr id="30" name="Picture Placeholder 13"/>
          <p:cNvSpPr>
            <a:spLocks noGrp="1"/>
          </p:cNvSpPr>
          <p:nvPr>
            <p:ph type="pic" sz="quarter" idx="20"/>
          </p:nvPr>
        </p:nvSpPr>
        <p:spPr>
          <a:xfrm>
            <a:off x="6339142" y="3769451"/>
            <a:ext cx="1738058" cy="2315294"/>
          </a:xfrm>
          <a:effectLst/>
        </p:spPr>
        <p:txBody>
          <a:bodyPr rtlCol="0">
            <a:normAutofit/>
          </a:bodyPr>
          <a:lstStyle>
            <a:lvl1pPr marL="0" indent="0">
              <a:buNone/>
              <a:defRPr sz="1613">
                <a:ln>
                  <a:noFill/>
                </a:ln>
                <a:solidFill>
                  <a:schemeClr val="bg1">
                    <a:lumMod val="85000"/>
                  </a:schemeClr>
                </a:solidFill>
              </a:defRPr>
            </a:lvl1pPr>
          </a:lstStyle>
          <a:p>
            <a:pPr lvl="0"/>
            <a:r>
              <a:rPr lang="en-US" noProof="0"/>
              <a:t>Click icon to add picture</a:t>
            </a:r>
            <a:endParaRPr lang="en-US" noProof="0" dirty="0"/>
          </a:p>
        </p:txBody>
      </p:sp>
      <p:sp>
        <p:nvSpPr>
          <p:cNvPr id="15" name="Text Placeholder 10"/>
          <p:cNvSpPr>
            <a:spLocks noGrp="1"/>
          </p:cNvSpPr>
          <p:nvPr>
            <p:ph type="body" sz="quarter" idx="13"/>
          </p:nvPr>
        </p:nvSpPr>
        <p:spPr>
          <a:xfrm>
            <a:off x="229165" y="188154"/>
            <a:ext cx="5771399" cy="731076"/>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6" name="Text Placeholder 18"/>
          <p:cNvSpPr>
            <a:spLocks noGrp="1"/>
          </p:cNvSpPr>
          <p:nvPr>
            <p:ph type="body" sz="quarter" idx="14"/>
          </p:nvPr>
        </p:nvSpPr>
        <p:spPr>
          <a:xfrm>
            <a:off x="229165" y="685800"/>
            <a:ext cx="5771399" cy="389467"/>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133455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400" fill="hold"/>
                                        <p:tgtEl>
                                          <p:spTgt spid="19"/>
                                        </p:tgtEl>
                                        <p:attrNameLst>
                                          <p:attrName>ppt_w</p:attrName>
                                        </p:attrNameLst>
                                      </p:cBhvr>
                                      <p:tavLst>
                                        <p:tav tm="0">
                                          <p:val>
                                            <p:fltVal val="0"/>
                                          </p:val>
                                        </p:tav>
                                        <p:tav tm="100000">
                                          <p:val>
                                            <p:strVal val="#ppt_w"/>
                                          </p:val>
                                        </p:tav>
                                      </p:tavLst>
                                    </p:anim>
                                    <p:anim calcmode="lin" valueType="num">
                                      <p:cBhvr>
                                        <p:cTn id="20" dur="400" fill="hold"/>
                                        <p:tgtEl>
                                          <p:spTgt spid="19"/>
                                        </p:tgtEl>
                                        <p:attrNameLst>
                                          <p:attrName>ppt_h</p:attrName>
                                        </p:attrNameLst>
                                      </p:cBhvr>
                                      <p:tavLst>
                                        <p:tav tm="0">
                                          <p:val>
                                            <p:fltVal val="0"/>
                                          </p:val>
                                        </p:tav>
                                        <p:tav tm="100000">
                                          <p:val>
                                            <p:strVal val="#ppt_h"/>
                                          </p:val>
                                        </p:tav>
                                      </p:tavLst>
                                    </p:anim>
                                    <p:animEffect transition="in" filter="fade">
                                      <p:cBhvr>
                                        <p:cTn id="21" dur="400"/>
                                        <p:tgtEl>
                                          <p:spTgt spid="19"/>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 calcmode="lin" valueType="num">
                                      <p:cBhvr>
                                        <p:cTn id="25" dur="400" fill="hold"/>
                                        <p:tgtEl>
                                          <p:spTgt spid="28"/>
                                        </p:tgtEl>
                                        <p:attrNameLst>
                                          <p:attrName>ppt_w</p:attrName>
                                        </p:attrNameLst>
                                      </p:cBhvr>
                                      <p:tavLst>
                                        <p:tav tm="0">
                                          <p:val>
                                            <p:fltVal val="0"/>
                                          </p:val>
                                        </p:tav>
                                        <p:tav tm="100000">
                                          <p:val>
                                            <p:strVal val="#ppt_w"/>
                                          </p:val>
                                        </p:tav>
                                      </p:tavLst>
                                    </p:anim>
                                    <p:anim calcmode="lin" valueType="num">
                                      <p:cBhvr>
                                        <p:cTn id="26" dur="400" fill="hold"/>
                                        <p:tgtEl>
                                          <p:spTgt spid="28"/>
                                        </p:tgtEl>
                                        <p:attrNameLst>
                                          <p:attrName>ppt_h</p:attrName>
                                        </p:attrNameLst>
                                      </p:cBhvr>
                                      <p:tavLst>
                                        <p:tav tm="0">
                                          <p:val>
                                            <p:fltVal val="0"/>
                                          </p:val>
                                        </p:tav>
                                        <p:tav tm="100000">
                                          <p:val>
                                            <p:strVal val="#ppt_h"/>
                                          </p:val>
                                        </p:tav>
                                      </p:tavLst>
                                    </p:anim>
                                    <p:animEffect transition="in" filter="fade">
                                      <p:cBhvr>
                                        <p:cTn id="27" dur="400"/>
                                        <p:tgtEl>
                                          <p:spTgt spid="2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0"/>
                                        </p:tgtEl>
                                        <p:attrNameLst>
                                          <p:attrName>style.visibility</p:attrName>
                                        </p:attrNameLst>
                                      </p:cBhvr>
                                      <p:to>
                                        <p:strVal val="visible"/>
                                      </p:to>
                                    </p:set>
                                    <p:anim calcmode="lin" valueType="num">
                                      <p:cBhvr>
                                        <p:cTn id="31" dur="400" fill="hold"/>
                                        <p:tgtEl>
                                          <p:spTgt spid="20"/>
                                        </p:tgtEl>
                                        <p:attrNameLst>
                                          <p:attrName>ppt_w</p:attrName>
                                        </p:attrNameLst>
                                      </p:cBhvr>
                                      <p:tavLst>
                                        <p:tav tm="0">
                                          <p:val>
                                            <p:fltVal val="0"/>
                                          </p:val>
                                        </p:tav>
                                        <p:tav tm="100000">
                                          <p:val>
                                            <p:strVal val="#ppt_w"/>
                                          </p:val>
                                        </p:tav>
                                      </p:tavLst>
                                    </p:anim>
                                    <p:anim calcmode="lin" valueType="num">
                                      <p:cBhvr>
                                        <p:cTn id="32" dur="400" fill="hold"/>
                                        <p:tgtEl>
                                          <p:spTgt spid="20"/>
                                        </p:tgtEl>
                                        <p:attrNameLst>
                                          <p:attrName>ppt_h</p:attrName>
                                        </p:attrNameLst>
                                      </p:cBhvr>
                                      <p:tavLst>
                                        <p:tav tm="0">
                                          <p:val>
                                            <p:fltVal val="0"/>
                                          </p:val>
                                        </p:tav>
                                        <p:tav tm="100000">
                                          <p:val>
                                            <p:strVal val="#ppt_h"/>
                                          </p:val>
                                        </p:tav>
                                      </p:tavLst>
                                    </p:anim>
                                    <p:animEffect transition="in" filter="fade">
                                      <p:cBhvr>
                                        <p:cTn id="33" dur="400"/>
                                        <p:tgtEl>
                                          <p:spTgt spid="20"/>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9"/>
                                        </p:tgtEl>
                                        <p:attrNameLst>
                                          <p:attrName>style.visibility</p:attrName>
                                        </p:attrNameLst>
                                      </p:cBhvr>
                                      <p:to>
                                        <p:strVal val="visible"/>
                                      </p:to>
                                    </p:set>
                                    <p:anim calcmode="lin" valueType="num">
                                      <p:cBhvr>
                                        <p:cTn id="37" dur="400" fill="hold"/>
                                        <p:tgtEl>
                                          <p:spTgt spid="29"/>
                                        </p:tgtEl>
                                        <p:attrNameLst>
                                          <p:attrName>ppt_w</p:attrName>
                                        </p:attrNameLst>
                                      </p:cBhvr>
                                      <p:tavLst>
                                        <p:tav tm="0">
                                          <p:val>
                                            <p:fltVal val="0"/>
                                          </p:val>
                                        </p:tav>
                                        <p:tav tm="100000">
                                          <p:val>
                                            <p:strVal val="#ppt_w"/>
                                          </p:val>
                                        </p:tav>
                                      </p:tavLst>
                                    </p:anim>
                                    <p:anim calcmode="lin" valueType="num">
                                      <p:cBhvr>
                                        <p:cTn id="38" dur="400" fill="hold"/>
                                        <p:tgtEl>
                                          <p:spTgt spid="29"/>
                                        </p:tgtEl>
                                        <p:attrNameLst>
                                          <p:attrName>ppt_h</p:attrName>
                                        </p:attrNameLst>
                                      </p:cBhvr>
                                      <p:tavLst>
                                        <p:tav tm="0">
                                          <p:val>
                                            <p:fltVal val="0"/>
                                          </p:val>
                                        </p:tav>
                                        <p:tav tm="100000">
                                          <p:val>
                                            <p:strVal val="#ppt_h"/>
                                          </p:val>
                                        </p:tav>
                                      </p:tavLst>
                                    </p:anim>
                                    <p:animEffect transition="in" filter="fade">
                                      <p:cBhvr>
                                        <p:cTn id="39" dur="400"/>
                                        <p:tgtEl>
                                          <p:spTgt spid="2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400" fill="hold"/>
                                        <p:tgtEl>
                                          <p:spTgt spid="26"/>
                                        </p:tgtEl>
                                        <p:attrNameLst>
                                          <p:attrName>ppt_w</p:attrName>
                                        </p:attrNameLst>
                                      </p:cBhvr>
                                      <p:tavLst>
                                        <p:tav tm="0">
                                          <p:val>
                                            <p:fltVal val="0"/>
                                          </p:val>
                                        </p:tav>
                                        <p:tav tm="100000">
                                          <p:val>
                                            <p:strVal val="#ppt_w"/>
                                          </p:val>
                                        </p:tav>
                                      </p:tavLst>
                                    </p:anim>
                                    <p:anim calcmode="lin" valueType="num">
                                      <p:cBhvr>
                                        <p:cTn id="44" dur="400" fill="hold"/>
                                        <p:tgtEl>
                                          <p:spTgt spid="26"/>
                                        </p:tgtEl>
                                        <p:attrNameLst>
                                          <p:attrName>ppt_h</p:attrName>
                                        </p:attrNameLst>
                                      </p:cBhvr>
                                      <p:tavLst>
                                        <p:tav tm="0">
                                          <p:val>
                                            <p:fltVal val="0"/>
                                          </p:val>
                                        </p:tav>
                                        <p:tav tm="100000">
                                          <p:val>
                                            <p:strVal val="#ppt_h"/>
                                          </p:val>
                                        </p:tav>
                                      </p:tavLst>
                                    </p:anim>
                                    <p:animEffect transition="in" filter="fade">
                                      <p:cBhvr>
                                        <p:cTn id="45" dur="400"/>
                                        <p:tgtEl>
                                          <p:spTgt spid="26"/>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0"/>
                                        </p:tgtEl>
                                        <p:attrNameLst>
                                          <p:attrName>style.visibility</p:attrName>
                                        </p:attrNameLst>
                                      </p:cBhvr>
                                      <p:to>
                                        <p:strVal val="visible"/>
                                      </p:to>
                                    </p:set>
                                    <p:anim calcmode="lin" valueType="num">
                                      <p:cBhvr>
                                        <p:cTn id="49" dur="400" fill="hold"/>
                                        <p:tgtEl>
                                          <p:spTgt spid="30"/>
                                        </p:tgtEl>
                                        <p:attrNameLst>
                                          <p:attrName>ppt_w</p:attrName>
                                        </p:attrNameLst>
                                      </p:cBhvr>
                                      <p:tavLst>
                                        <p:tav tm="0">
                                          <p:val>
                                            <p:fltVal val="0"/>
                                          </p:val>
                                        </p:tav>
                                        <p:tav tm="100000">
                                          <p:val>
                                            <p:strVal val="#ppt_w"/>
                                          </p:val>
                                        </p:tav>
                                      </p:tavLst>
                                    </p:anim>
                                    <p:anim calcmode="lin" valueType="num">
                                      <p:cBhvr>
                                        <p:cTn id="50" dur="400" fill="hold"/>
                                        <p:tgtEl>
                                          <p:spTgt spid="30"/>
                                        </p:tgtEl>
                                        <p:attrNameLst>
                                          <p:attrName>ppt_h</p:attrName>
                                        </p:attrNameLst>
                                      </p:cBhvr>
                                      <p:tavLst>
                                        <p:tav tm="0">
                                          <p:val>
                                            <p:fltVal val="0"/>
                                          </p:val>
                                        </p:tav>
                                        <p:tav tm="100000">
                                          <p:val>
                                            <p:strVal val="#ppt_h"/>
                                          </p:val>
                                        </p:tav>
                                      </p:tavLst>
                                    </p:anim>
                                    <p:animEffect transition="in" filter="fade">
                                      <p:cBhvr>
                                        <p:cTn id="51" dur="400"/>
                                        <p:tgtEl>
                                          <p:spTgt spid="30"/>
                                        </p:tgtEl>
                                      </p:cBhvr>
                                    </p:animEffect>
                                  </p:childTnLst>
                                </p:cTn>
                              </p:par>
                            </p:childTnLst>
                          </p:cTn>
                        </p:par>
                        <p:par>
                          <p:cTn id="52" fill="hold">
                            <p:stCondLst>
                              <p:cond delay="3200"/>
                            </p:stCondLst>
                            <p:childTnLst>
                              <p:par>
                                <p:cTn id="53" presetID="10" presetClass="entr" presetSubtype="0" fill="hold" grpId="0"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par>
                          <p:cTn id="56" fill="hold">
                            <p:stCondLst>
                              <p:cond delay="3700"/>
                            </p:stCondLst>
                            <p:childTnLst>
                              <p:par>
                                <p:cTn id="57" presetID="10" presetClass="entr" presetSubtype="0" fill="hold" grpId="0"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fade">
                                      <p:cBhvr>
                                        <p:cTn id="5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6" grpId="0"/>
      <p:bldP spid="27" grpId="0"/>
      <p:bldP spid="28" grpId="0"/>
      <p:bldP spid="29" grpId="0"/>
      <p:bldP spid="30"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tfolio Two">
    <p:spTree>
      <p:nvGrpSpPr>
        <p:cNvPr id="1" name=""/>
        <p:cNvGrpSpPr/>
        <p:nvPr/>
      </p:nvGrpSpPr>
      <p:grpSpPr>
        <a:xfrm>
          <a:off x="0" y="0"/>
          <a:ext cx="0" cy="0"/>
          <a:chOff x="0" y="0"/>
          <a:chExt cx="0" cy="0"/>
        </a:xfrm>
      </p:grpSpPr>
      <p:sp>
        <p:nvSpPr>
          <p:cNvPr id="9" name="Rectangle 8"/>
          <p:cNvSpPr/>
          <p:nvPr/>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p>
        </p:txBody>
      </p:sp>
      <p:sp>
        <p:nvSpPr>
          <p:cNvPr id="18" name="Picture Placeholder 13"/>
          <p:cNvSpPr>
            <a:spLocks noGrp="1"/>
          </p:cNvSpPr>
          <p:nvPr>
            <p:ph type="pic" sz="quarter" idx="10"/>
          </p:nvPr>
        </p:nvSpPr>
        <p:spPr>
          <a:xfrm>
            <a:off x="-5110" y="15240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37" name="Picture Placeholder 13"/>
          <p:cNvSpPr>
            <a:spLocks noGrp="1"/>
          </p:cNvSpPr>
          <p:nvPr>
            <p:ph type="pic" sz="quarter" idx="15"/>
          </p:nvPr>
        </p:nvSpPr>
        <p:spPr>
          <a:xfrm>
            <a:off x="869866" y="15240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38" name="Picture Placeholder 13"/>
          <p:cNvSpPr>
            <a:spLocks noGrp="1"/>
          </p:cNvSpPr>
          <p:nvPr>
            <p:ph type="pic" sz="quarter" idx="16"/>
          </p:nvPr>
        </p:nvSpPr>
        <p:spPr>
          <a:xfrm>
            <a:off x="1741576" y="15240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39" name="Picture Placeholder 13"/>
          <p:cNvSpPr>
            <a:spLocks noGrp="1"/>
          </p:cNvSpPr>
          <p:nvPr>
            <p:ph type="pic" sz="quarter" idx="17"/>
          </p:nvPr>
        </p:nvSpPr>
        <p:spPr>
          <a:xfrm>
            <a:off x="-5110" y="26852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0" name="Picture Placeholder 13"/>
          <p:cNvSpPr>
            <a:spLocks noGrp="1"/>
          </p:cNvSpPr>
          <p:nvPr>
            <p:ph type="pic" sz="quarter" idx="18"/>
          </p:nvPr>
        </p:nvSpPr>
        <p:spPr>
          <a:xfrm>
            <a:off x="869866" y="26852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41" name="Picture Placeholder 13"/>
          <p:cNvSpPr>
            <a:spLocks noGrp="1"/>
          </p:cNvSpPr>
          <p:nvPr>
            <p:ph type="pic" sz="quarter" idx="19"/>
          </p:nvPr>
        </p:nvSpPr>
        <p:spPr>
          <a:xfrm>
            <a:off x="1741576" y="26852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2" name="Picture Placeholder 13"/>
          <p:cNvSpPr>
            <a:spLocks noGrp="1"/>
          </p:cNvSpPr>
          <p:nvPr>
            <p:ph type="pic" sz="quarter" idx="20"/>
          </p:nvPr>
        </p:nvSpPr>
        <p:spPr>
          <a:xfrm>
            <a:off x="866600" y="385332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3" name="Picture Placeholder 13"/>
          <p:cNvSpPr>
            <a:spLocks noGrp="1"/>
          </p:cNvSpPr>
          <p:nvPr>
            <p:ph type="pic" sz="quarter" idx="21"/>
          </p:nvPr>
        </p:nvSpPr>
        <p:spPr>
          <a:xfrm>
            <a:off x="1741576" y="385332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44" name="Picture Placeholder 13"/>
          <p:cNvSpPr>
            <a:spLocks noGrp="1"/>
          </p:cNvSpPr>
          <p:nvPr>
            <p:ph type="pic" sz="quarter" idx="22"/>
          </p:nvPr>
        </p:nvSpPr>
        <p:spPr>
          <a:xfrm>
            <a:off x="2613286" y="385332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5" name="Picture Placeholder 13"/>
          <p:cNvSpPr>
            <a:spLocks noGrp="1"/>
          </p:cNvSpPr>
          <p:nvPr>
            <p:ph type="pic" sz="quarter" idx="23"/>
          </p:nvPr>
        </p:nvSpPr>
        <p:spPr>
          <a:xfrm>
            <a:off x="866600" y="501455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6" name="Picture Placeholder 13"/>
          <p:cNvSpPr>
            <a:spLocks noGrp="1"/>
          </p:cNvSpPr>
          <p:nvPr>
            <p:ph type="pic" sz="quarter" idx="24"/>
          </p:nvPr>
        </p:nvSpPr>
        <p:spPr>
          <a:xfrm>
            <a:off x="1741576" y="501455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47" name="Picture Placeholder 13"/>
          <p:cNvSpPr>
            <a:spLocks noGrp="1"/>
          </p:cNvSpPr>
          <p:nvPr>
            <p:ph type="pic" sz="quarter" idx="25"/>
          </p:nvPr>
        </p:nvSpPr>
        <p:spPr>
          <a:xfrm>
            <a:off x="2613286" y="501455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8" name="Picture Placeholder 13"/>
          <p:cNvSpPr>
            <a:spLocks noGrp="1"/>
          </p:cNvSpPr>
          <p:nvPr>
            <p:ph type="pic" sz="quarter" idx="26"/>
          </p:nvPr>
        </p:nvSpPr>
        <p:spPr>
          <a:xfrm>
            <a:off x="2612076" y="15240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9" name="Picture Placeholder 13"/>
          <p:cNvSpPr>
            <a:spLocks noGrp="1"/>
          </p:cNvSpPr>
          <p:nvPr>
            <p:ph type="pic" sz="quarter" idx="27"/>
          </p:nvPr>
        </p:nvSpPr>
        <p:spPr>
          <a:xfrm>
            <a:off x="3487052" y="15240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50" name="Picture Placeholder 13"/>
          <p:cNvSpPr>
            <a:spLocks noGrp="1"/>
          </p:cNvSpPr>
          <p:nvPr>
            <p:ph type="pic" sz="quarter" idx="28"/>
          </p:nvPr>
        </p:nvSpPr>
        <p:spPr>
          <a:xfrm>
            <a:off x="-5110" y="387872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51" name="Picture Placeholder 13"/>
          <p:cNvSpPr>
            <a:spLocks noGrp="1"/>
          </p:cNvSpPr>
          <p:nvPr>
            <p:ph type="pic" sz="quarter" idx="29"/>
          </p:nvPr>
        </p:nvSpPr>
        <p:spPr>
          <a:xfrm>
            <a:off x="2612076" y="26852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52" name="Picture Placeholder 13"/>
          <p:cNvSpPr>
            <a:spLocks noGrp="1"/>
          </p:cNvSpPr>
          <p:nvPr>
            <p:ph type="pic" sz="quarter" idx="30"/>
          </p:nvPr>
        </p:nvSpPr>
        <p:spPr>
          <a:xfrm>
            <a:off x="3487052" y="26852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53" name="Picture Placeholder 13"/>
          <p:cNvSpPr>
            <a:spLocks noGrp="1"/>
          </p:cNvSpPr>
          <p:nvPr>
            <p:ph type="pic" sz="quarter" idx="31"/>
          </p:nvPr>
        </p:nvSpPr>
        <p:spPr>
          <a:xfrm>
            <a:off x="-5110" y="503995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54" name="Picture Placeholder 13"/>
          <p:cNvSpPr>
            <a:spLocks noGrp="1"/>
          </p:cNvSpPr>
          <p:nvPr>
            <p:ph type="pic" sz="quarter" idx="32"/>
          </p:nvPr>
        </p:nvSpPr>
        <p:spPr>
          <a:xfrm>
            <a:off x="3483786" y="385332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57" name="Picture Placeholder 13"/>
          <p:cNvSpPr>
            <a:spLocks noGrp="1"/>
          </p:cNvSpPr>
          <p:nvPr>
            <p:ph type="pic" sz="quarter" idx="35"/>
          </p:nvPr>
        </p:nvSpPr>
        <p:spPr>
          <a:xfrm>
            <a:off x="3483786" y="501455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27" name="Text Placeholder 10"/>
          <p:cNvSpPr>
            <a:spLocks noGrp="1"/>
          </p:cNvSpPr>
          <p:nvPr>
            <p:ph type="body" sz="quarter" idx="13"/>
          </p:nvPr>
        </p:nvSpPr>
        <p:spPr>
          <a:xfrm>
            <a:off x="229165" y="188154"/>
            <a:ext cx="5771399" cy="731076"/>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28" name="Text Placeholder 18"/>
          <p:cNvSpPr>
            <a:spLocks noGrp="1"/>
          </p:cNvSpPr>
          <p:nvPr>
            <p:ph type="body" sz="quarter" idx="14"/>
          </p:nvPr>
        </p:nvSpPr>
        <p:spPr>
          <a:xfrm>
            <a:off x="229165" y="685800"/>
            <a:ext cx="5771399" cy="389467"/>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56115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 calcmode="lin" valueType="num">
                                      <p:cBhvr>
                                        <p:cTn id="37" dur="400" fill="hold"/>
                                        <p:tgtEl>
                                          <p:spTgt spid="39"/>
                                        </p:tgtEl>
                                        <p:attrNameLst>
                                          <p:attrName>ppt_w</p:attrName>
                                        </p:attrNameLst>
                                      </p:cBhvr>
                                      <p:tavLst>
                                        <p:tav tm="0">
                                          <p:val>
                                            <p:fltVal val="0"/>
                                          </p:val>
                                        </p:tav>
                                        <p:tav tm="100000">
                                          <p:val>
                                            <p:strVal val="#ppt_w"/>
                                          </p:val>
                                        </p:tav>
                                      </p:tavLst>
                                    </p:anim>
                                    <p:anim calcmode="lin" valueType="num">
                                      <p:cBhvr>
                                        <p:cTn id="38" dur="400" fill="hold"/>
                                        <p:tgtEl>
                                          <p:spTgt spid="39"/>
                                        </p:tgtEl>
                                        <p:attrNameLst>
                                          <p:attrName>ppt_h</p:attrName>
                                        </p:attrNameLst>
                                      </p:cBhvr>
                                      <p:tavLst>
                                        <p:tav tm="0">
                                          <p:val>
                                            <p:fltVal val="0"/>
                                          </p:val>
                                        </p:tav>
                                        <p:tav tm="100000">
                                          <p:val>
                                            <p:strVal val="#ppt_h"/>
                                          </p:val>
                                        </p:tav>
                                      </p:tavLst>
                                    </p:anim>
                                    <p:animEffect transition="in" filter="fade">
                                      <p:cBhvr>
                                        <p:cTn id="39" dur="400"/>
                                        <p:tgtEl>
                                          <p:spTgt spid="3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0"/>
                                        </p:tgtEl>
                                        <p:attrNameLst>
                                          <p:attrName>style.visibility</p:attrName>
                                        </p:attrNameLst>
                                      </p:cBhvr>
                                      <p:to>
                                        <p:strVal val="visible"/>
                                      </p:to>
                                    </p:set>
                                    <p:anim calcmode="lin" valueType="num">
                                      <p:cBhvr>
                                        <p:cTn id="43" dur="400" fill="hold"/>
                                        <p:tgtEl>
                                          <p:spTgt spid="40"/>
                                        </p:tgtEl>
                                        <p:attrNameLst>
                                          <p:attrName>ppt_w</p:attrName>
                                        </p:attrNameLst>
                                      </p:cBhvr>
                                      <p:tavLst>
                                        <p:tav tm="0">
                                          <p:val>
                                            <p:fltVal val="0"/>
                                          </p:val>
                                        </p:tav>
                                        <p:tav tm="100000">
                                          <p:val>
                                            <p:strVal val="#ppt_w"/>
                                          </p:val>
                                        </p:tav>
                                      </p:tavLst>
                                    </p:anim>
                                    <p:anim calcmode="lin" valueType="num">
                                      <p:cBhvr>
                                        <p:cTn id="44" dur="400" fill="hold"/>
                                        <p:tgtEl>
                                          <p:spTgt spid="40"/>
                                        </p:tgtEl>
                                        <p:attrNameLst>
                                          <p:attrName>ppt_h</p:attrName>
                                        </p:attrNameLst>
                                      </p:cBhvr>
                                      <p:tavLst>
                                        <p:tav tm="0">
                                          <p:val>
                                            <p:fltVal val="0"/>
                                          </p:val>
                                        </p:tav>
                                        <p:tav tm="100000">
                                          <p:val>
                                            <p:strVal val="#ppt_h"/>
                                          </p:val>
                                        </p:tav>
                                      </p:tavLst>
                                    </p:anim>
                                    <p:animEffect transition="in" filter="fade">
                                      <p:cBhvr>
                                        <p:cTn id="45" dur="400"/>
                                        <p:tgtEl>
                                          <p:spTgt spid="4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1"/>
                                        </p:tgtEl>
                                        <p:attrNameLst>
                                          <p:attrName>style.visibility</p:attrName>
                                        </p:attrNameLst>
                                      </p:cBhvr>
                                      <p:to>
                                        <p:strVal val="visible"/>
                                      </p:to>
                                    </p:set>
                                    <p:anim calcmode="lin" valueType="num">
                                      <p:cBhvr>
                                        <p:cTn id="49" dur="400" fill="hold"/>
                                        <p:tgtEl>
                                          <p:spTgt spid="41"/>
                                        </p:tgtEl>
                                        <p:attrNameLst>
                                          <p:attrName>ppt_w</p:attrName>
                                        </p:attrNameLst>
                                      </p:cBhvr>
                                      <p:tavLst>
                                        <p:tav tm="0">
                                          <p:val>
                                            <p:fltVal val="0"/>
                                          </p:val>
                                        </p:tav>
                                        <p:tav tm="100000">
                                          <p:val>
                                            <p:strVal val="#ppt_w"/>
                                          </p:val>
                                        </p:tav>
                                      </p:tavLst>
                                    </p:anim>
                                    <p:anim calcmode="lin" valueType="num">
                                      <p:cBhvr>
                                        <p:cTn id="50" dur="400" fill="hold"/>
                                        <p:tgtEl>
                                          <p:spTgt spid="41"/>
                                        </p:tgtEl>
                                        <p:attrNameLst>
                                          <p:attrName>ppt_h</p:attrName>
                                        </p:attrNameLst>
                                      </p:cBhvr>
                                      <p:tavLst>
                                        <p:tav tm="0">
                                          <p:val>
                                            <p:fltVal val="0"/>
                                          </p:val>
                                        </p:tav>
                                        <p:tav tm="100000">
                                          <p:val>
                                            <p:strVal val="#ppt_h"/>
                                          </p:val>
                                        </p:tav>
                                      </p:tavLst>
                                    </p:anim>
                                    <p:animEffect transition="in" filter="fade">
                                      <p:cBhvr>
                                        <p:cTn id="51" dur="400"/>
                                        <p:tgtEl>
                                          <p:spTgt spid="41"/>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51"/>
                                        </p:tgtEl>
                                        <p:attrNameLst>
                                          <p:attrName>style.visibility</p:attrName>
                                        </p:attrNameLst>
                                      </p:cBhvr>
                                      <p:to>
                                        <p:strVal val="visible"/>
                                      </p:to>
                                    </p:set>
                                    <p:anim calcmode="lin" valueType="num">
                                      <p:cBhvr>
                                        <p:cTn id="55" dur="400" fill="hold"/>
                                        <p:tgtEl>
                                          <p:spTgt spid="51"/>
                                        </p:tgtEl>
                                        <p:attrNameLst>
                                          <p:attrName>ppt_w</p:attrName>
                                        </p:attrNameLst>
                                      </p:cBhvr>
                                      <p:tavLst>
                                        <p:tav tm="0">
                                          <p:val>
                                            <p:fltVal val="0"/>
                                          </p:val>
                                        </p:tav>
                                        <p:tav tm="100000">
                                          <p:val>
                                            <p:strVal val="#ppt_w"/>
                                          </p:val>
                                        </p:tav>
                                      </p:tavLst>
                                    </p:anim>
                                    <p:anim calcmode="lin" valueType="num">
                                      <p:cBhvr>
                                        <p:cTn id="56" dur="400" fill="hold"/>
                                        <p:tgtEl>
                                          <p:spTgt spid="51"/>
                                        </p:tgtEl>
                                        <p:attrNameLst>
                                          <p:attrName>ppt_h</p:attrName>
                                        </p:attrNameLst>
                                      </p:cBhvr>
                                      <p:tavLst>
                                        <p:tav tm="0">
                                          <p:val>
                                            <p:fltVal val="0"/>
                                          </p:val>
                                        </p:tav>
                                        <p:tav tm="100000">
                                          <p:val>
                                            <p:strVal val="#ppt_h"/>
                                          </p:val>
                                        </p:tav>
                                      </p:tavLst>
                                    </p:anim>
                                    <p:animEffect transition="in" filter="fade">
                                      <p:cBhvr>
                                        <p:cTn id="57" dur="400"/>
                                        <p:tgtEl>
                                          <p:spTgt spid="51"/>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2"/>
                                        </p:tgtEl>
                                        <p:attrNameLst>
                                          <p:attrName>style.visibility</p:attrName>
                                        </p:attrNameLst>
                                      </p:cBhvr>
                                      <p:to>
                                        <p:strVal val="visible"/>
                                      </p:to>
                                    </p:set>
                                    <p:anim calcmode="lin" valueType="num">
                                      <p:cBhvr>
                                        <p:cTn id="61" dur="400" fill="hold"/>
                                        <p:tgtEl>
                                          <p:spTgt spid="52"/>
                                        </p:tgtEl>
                                        <p:attrNameLst>
                                          <p:attrName>ppt_w</p:attrName>
                                        </p:attrNameLst>
                                      </p:cBhvr>
                                      <p:tavLst>
                                        <p:tav tm="0">
                                          <p:val>
                                            <p:fltVal val="0"/>
                                          </p:val>
                                        </p:tav>
                                        <p:tav tm="100000">
                                          <p:val>
                                            <p:strVal val="#ppt_w"/>
                                          </p:val>
                                        </p:tav>
                                      </p:tavLst>
                                    </p:anim>
                                    <p:anim calcmode="lin" valueType="num">
                                      <p:cBhvr>
                                        <p:cTn id="62" dur="400" fill="hold"/>
                                        <p:tgtEl>
                                          <p:spTgt spid="52"/>
                                        </p:tgtEl>
                                        <p:attrNameLst>
                                          <p:attrName>ppt_h</p:attrName>
                                        </p:attrNameLst>
                                      </p:cBhvr>
                                      <p:tavLst>
                                        <p:tav tm="0">
                                          <p:val>
                                            <p:fltVal val="0"/>
                                          </p:val>
                                        </p:tav>
                                        <p:tav tm="100000">
                                          <p:val>
                                            <p:strVal val="#ppt_h"/>
                                          </p:val>
                                        </p:tav>
                                      </p:tavLst>
                                    </p:anim>
                                    <p:animEffect transition="in" filter="fade">
                                      <p:cBhvr>
                                        <p:cTn id="63" dur="400"/>
                                        <p:tgtEl>
                                          <p:spTgt spid="52"/>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50"/>
                                        </p:tgtEl>
                                        <p:attrNameLst>
                                          <p:attrName>style.visibility</p:attrName>
                                        </p:attrNameLst>
                                      </p:cBhvr>
                                      <p:to>
                                        <p:strVal val="visible"/>
                                      </p:to>
                                    </p:set>
                                    <p:anim calcmode="lin" valueType="num">
                                      <p:cBhvr>
                                        <p:cTn id="67" dur="400" fill="hold"/>
                                        <p:tgtEl>
                                          <p:spTgt spid="50"/>
                                        </p:tgtEl>
                                        <p:attrNameLst>
                                          <p:attrName>ppt_w</p:attrName>
                                        </p:attrNameLst>
                                      </p:cBhvr>
                                      <p:tavLst>
                                        <p:tav tm="0">
                                          <p:val>
                                            <p:fltVal val="0"/>
                                          </p:val>
                                        </p:tav>
                                        <p:tav tm="100000">
                                          <p:val>
                                            <p:strVal val="#ppt_w"/>
                                          </p:val>
                                        </p:tav>
                                      </p:tavLst>
                                    </p:anim>
                                    <p:anim calcmode="lin" valueType="num">
                                      <p:cBhvr>
                                        <p:cTn id="68" dur="400" fill="hold"/>
                                        <p:tgtEl>
                                          <p:spTgt spid="50"/>
                                        </p:tgtEl>
                                        <p:attrNameLst>
                                          <p:attrName>ppt_h</p:attrName>
                                        </p:attrNameLst>
                                      </p:cBhvr>
                                      <p:tavLst>
                                        <p:tav tm="0">
                                          <p:val>
                                            <p:fltVal val="0"/>
                                          </p:val>
                                        </p:tav>
                                        <p:tav tm="100000">
                                          <p:val>
                                            <p:strVal val="#ppt_h"/>
                                          </p:val>
                                        </p:tav>
                                      </p:tavLst>
                                    </p:anim>
                                    <p:animEffect transition="in" filter="fade">
                                      <p:cBhvr>
                                        <p:cTn id="69" dur="400"/>
                                        <p:tgtEl>
                                          <p:spTgt spid="50"/>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2"/>
                                        </p:tgtEl>
                                        <p:attrNameLst>
                                          <p:attrName>style.visibility</p:attrName>
                                        </p:attrNameLst>
                                      </p:cBhvr>
                                      <p:to>
                                        <p:strVal val="visible"/>
                                      </p:to>
                                    </p:set>
                                    <p:anim calcmode="lin" valueType="num">
                                      <p:cBhvr>
                                        <p:cTn id="73" dur="400" fill="hold"/>
                                        <p:tgtEl>
                                          <p:spTgt spid="42"/>
                                        </p:tgtEl>
                                        <p:attrNameLst>
                                          <p:attrName>ppt_w</p:attrName>
                                        </p:attrNameLst>
                                      </p:cBhvr>
                                      <p:tavLst>
                                        <p:tav tm="0">
                                          <p:val>
                                            <p:fltVal val="0"/>
                                          </p:val>
                                        </p:tav>
                                        <p:tav tm="100000">
                                          <p:val>
                                            <p:strVal val="#ppt_w"/>
                                          </p:val>
                                        </p:tav>
                                      </p:tavLst>
                                    </p:anim>
                                    <p:anim calcmode="lin" valueType="num">
                                      <p:cBhvr>
                                        <p:cTn id="74" dur="400" fill="hold"/>
                                        <p:tgtEl>
                                          <p:spTgt spid="42"/>
                                        </p:tgtEl>
                                        <p:attrNameLst>
                                          <p:attrName>ppt_h</p:attrName>
                                        </p:attrNameLst>
                                      </p:cBhvr>
                                      <p:tavLst>
                                        <p:tav tm="0">
                                          <p:val>
                                            <p:fltVal val="0"/>
                                          </p:val>
                                        </p:tav>
                                        <p:tav tm="100000">
                                          <p:val>
                                            <p:strVal val="#ppt_h"/>
                                          </p:val>
                                        </p:tav>
                                      </p:tavLst>
                                    </p:anim>
                                    <p:animEffect transition="in" filter="fade">
                                      <p:cBhvr>
                                        <p:cTn id="75" dur="400"/>
                                        <p:tgtEl>
                                          <p:spTgt spid="42"/>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3"/>
                                        </p:tgtEl>
                                        <p:attrNameLst>
                                          <p:attrName>style.visibility</p:attrName>
                                        </p:attrNameLst>
                                      </p:cBhvr>
                                      <p:to>
                                        <p:strVal val="visible"/>
                                      </p:to>
                                    </p:set>
                                    <p:anim calcmode="lin" valueType="num">
                                      <p:cBhvr>
                                        <p:cTn id="79" dur="400" fill="hold"/>
                                        <p:tgtEl>
                                          <p:spTgt spid="43"/>
                                        </p:tgtEl>
                                        <p:attrNameLst>
                                          <p:attrName>ppt_w</p:attrName>
                                        </p:attrNameLst>
                                      </p:cBhvr>
                                      <p:tavLst>
                                        <p:tav tm="0">
                                          <p:val>
                                            <p:fltVal val="0"/>
                                          </p:val>
                                        </p:tav>
                                        <p:tav tm="100000">
                                          <p:val>
                                            <p:strVal val="#ppt_w"/>
                                          </p:val>
                                        </p:tav>
                                      </p:tavLst>
                                    </p:anim>
                                    <p:anim calcmode="lin" valueType="num">
                                      <p:cBhvr>
                                        <p:cTn id="80" dur="400" fill="hold"/>
                                        <p:tgtEl>
                                          <p:spTgt spid="43"/>
                                        </p:tgtEl>
                                        <p:attrNameLst>
                                          <p:attrName>ppt_h</p:attrName>
                                        </p:attrNameLst>
                                      </p:cBhvr>
                                      <p:tavLst>
                                        <p:tav tm="0">
                                          <p:val>
                                            <p:fltVal val="0"/>
                                          </p:val>
                                        </p:tav>
                                        <p:tav tm="100000">
                                          <p:val>
                                            <p:strVal val="#ppt_h"/>
                                          </p:val>
                                        </p:tav>
                                      </p:tavLst>
                                    </p:anim>
                                    <p:animEffect transition="in" filter="fade">
                                      <p:cBhvr>
                                        <p:cTn id="81" dur="400"/>
                                        <p:tgtEl>
                                          <p:spTgt spid="43"/>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44"/>
                                        </p:tgtEl>
                                        <p:attrNameLst>
                                          <p:attrName>style.visibility</p:attrName>
                                        </p:attrNameLst>
                                      </p:cBhvr>
                                      <p:to>
                                        <p:strVal val="visible"/>
                                      </p:to>
                                    </p:set>
                                    <p:anim calcmode="lin" valueType="num">
                                      <p:cBhvr>
                                        <p:cTn id="85" dur="400" fill="hold"/>
                                        <p:tgtEl>
                                          <p:spTgt spid="44"/>
                                        </p:tgtEl>
                                        <p:attrNameLst>
                                          <p:attrName>ppt_w</p:attrName>
                                        </p:attrNameLst>
                                      </p:cBhvr>
                                      <p:tavLst>
                                        <p:tav tm="0">
                                          <p:val>
                                            <p:fltVal val="0"/>
                                          </p:val>
                                        </p:tav>
                                        <p:tav tm="100000">
                                          <p:val>
                                            <p:strVal val="#ppt_w"/>
                                          </p:val>
                                        </p:tav>
                                      </p:tavLst>
                                    </p:anim>
                                    <p:anim calcmode="lin" valueType="num">
                                      <p:cBhvr>
                                        <p:cTn id="86" dur="400" fill="hold"/>
                                        <p:tgtEl>
                                          <p:spTgt spid="44"/>
                                        </p:tgtEl>
                                        <p:attrNameLst>
                                          <p:attrName>ppt_h</p:attrName>
                                        </p:attrNameLst>
                                      </p:cBhvr>
                                      <p:tavLst>
                                        <p:tav tm="0">
                                          <p:val>
                                            <p:fltVal val="0"/>
                                          </p:val>
                                        </p:tav>
                                        <p:tav tm="100000">
                                          <p:val>
                                            <p:strVal val="#ppt_h"/>
                                          </p:val>
                                        </p:tav>
                                      </p:tavLst>
                                    </p:anim>
                                    <p:animEffect transition="in" filter="fade">
                                      <p:cBhvr>
                                        <p:cTn id="87" dur="400"/>
                                        <p:tgtEl>
                                          <p:spTgt spid="44"/>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4"/>
                                        </p:tgtEl>
                                        <p:attrNameLst>
                                          <p:attrName>style.visibility</p:attrName>
                                        </p:attrNameLst>
                                      </p:cBhvr>
                                      <p:to>
                                        <p:strVal val="visible"/>
                                      </p:to>
                                    </p:set>
                                    <p:anim calcmode="lin" valueType="num">
                                      <p:cBhvr>
                                        <p:cTn id="91" dur="400" fill="hold"/>
                                        <p:tgtEl>
                                          <p:spTgt spid="54"/>
                                        </p:tgtEl>
                                        <p:attrNameLst>
                                          <p:attrName>ppt_w</p:attrName>
                                        </p:attrNameLst>
                                      </p:cBhvr>
                                      <p:tavLst>
                                        <p:tav tm="0">
                                          <p:val>
                                            <p:fltVal val="0"/>
                                          </p:val>
                                        </p:tav>
                                        <p:tav tm="100000">
                                          <p:val>
                                            <p:strVal val="#ppt_w"/>
                                          </p:val>
                                        </p:tav>
                                      </p:tavLst>
                                    </p:anim>
                                    <p:anim calcmode="lin" valueType="num">
                                      <p:cBhvr>
                                        <p:cTn id="92" dur="400" fill="hold"/>
                                        <p:tgtEl>
                                          <p:spTgt spid="54"/>
                                        </p:tgtEl>
                                        <p:attrNameLst>
                                          <p:attrName>ppt_h</p:attrName>
                                        </p:attrNameLst>
                                      </p:cBhvr>
                                      <p:tavLst>
                                        <p:tav tm="0">
                                          <p:val>
                                            <p:fltVal val="0"/>
                                          </p:val>
                                        </p:tav>
                                        <p:tav tm="100000">
                                          <p:val>
                                            <p:strVal val="#ppt_h"/>
                                          </p:val>
                                        </p:tav>
                                      </p:tavLst>
                                    </p:anim>
                                    <p:animEffect transition="in" filter="fade">
                                      <p:cBhvr>
                                        <p:cTn id="93" dur="400"/>
                                        <p:tgtEl>
                                          <p:spTgt spid="54"/>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27">
                                            <p:txEl>
                                              <p:pRg st="0" end="0"/>
                                            </p:txEl>
                                          </p:spTgt>
                                        </p:tgtEl>
                                        <p:attrNameLst>
                                          <p:attrName>style.visibility</p:attrName>
                                        </p:attrNameLst>
                                      </p:cBhvr>
                                      <p:to>
                                        <p:strVal val="visible"/>
                                      </p:to>
                                    </p:set>
                                    <p:animEffect transition="in" filter="fade">
                                      <p:cBhvr>
                                        <p:cTn id="127" dur="500"/>
                                        <p:tgtEl>
                                          <p:spTgt spid="27">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28">
                                            <p:txEl>
                                              <p:pRg st="0" end="0"/>
                                            </p:txEl>
                                          </p:spTgt>
                                        </p:tgtEl>
                                        <p:attrNameLst>
                                          <p:attrName>style.visibility</p:attrName>
                                        </p:attrNameLst>
                                      </p:cBhvr>
                                      <p:to>
                                        <p:strVal val="visible"/>
                                      </p:to>
                                    </p:set>
                                    <p:animEffect transition="in" filter="fade">
                                      <p:cBhvr>
                                        <p:cTn id="13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ortfolio Three">
    <p:spTree>
      <p:nvGrpSpPr>
        <p:cNvPr id="1" name=""/>
        <p:cNvGrpSpPr/>
        <p:nvPr/>
      </p:nvGrpSpPr>
      <p:grpSpPr>
        <a:xfrm>
          <a:off x="0" y="0"/>
          <a:ext cx="0" cy="0"/>
          <a:chOff x="0" y="0"/>
          <a:chExt cx="0" cy="0"/>
        </a:xfrm>
      </p:grpSpPr>
      <p:sp>
        <p:nvSpPr>
          <p:cNvPr id="9" name="Rectangle 8"/>
          <p:cNvSpPr/>
          <p:nvPr/>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p>
        </p:txBody>
      </p:sp>
      <p:sp>
        <p:nvSpPr>
          <p:cNvPr id="18" name="Picture Placeholder 13"/>
          <p:cNvSpPr>
            <a:spLocks noGrp="1"/>
          </p:cNvSpPr>
          <p:nvPr>
            <p:ph type="pic" sz="quarter" idx="10"/>
          </p:nvPr>
        </p:nvSpPr>
        <p:spPr>
          <a:xfrm>
            <a:off x="203018" y="15240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37" name="Picture Placeholder 13"/>
          <p:cNvSpPr>
            <a:spLocks noGrp="1"/>
          </p:cNvSpPr>
          <p:nvPr>
            <p:ph type="pic" sz="quarter" idx="15"/>
          </p:nvPr>
        </p:nvSpPr>
        <p:spPr>
          <a:xfrm>
            <a:off x="1077994" y="15240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38" name="Picture Placeholder 13"/>
          <p:cNvSpPr>
            <a:spLocks noGrp="1"/>
          </p:cNvSpPr>
          <p:nvPr>
            <p:ph type="pic" sz="quarter" idx="16"/>
          </p:nvPr>
        </p:nvSpPr>
        <p:spPr>
          <a:xfrm>
            <a:off x="1949704" y="15240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39" name="Picture Placeholder 13"/>
          <p:cNvSpPr>
            <a:spLocks noGrp="1"/>
          </p:cNvSpPr>
          <p:nvPr>
            <p:ph type="pic" sz="quarter" idx="17"/>
          </p:nvPr>
        </p:nvSpPr>
        <p:spPr>
          <a:xfrm>
            <a:off x="203018" y="26852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0" name="Picture Placeholder 13"/>
          <p:cNvSpPr>
            <a:spLocks noGrp="1"/>
          </p:cNvSpPr>
          <p:nvPr>
            <p:ph type="pic" sz="quarter" idx="18"/>
          </p:nvPr>
        </p:nvSpPr>
        <p:spPr>
          <a:xfrm>
            <a:off x="1077994" y="26852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41" name="Picture Placeholder 13"/>
          <p:cNvSpPr>
            <a:spLocks noGrp="1"/>
          </p:cNvSpPr>
          <p:nvPr>
            <p:ph type="pic" sz="quarter" idx="19"/>
          </p:nvPr>
        </p:nvSpPr>
        <p:spPr>
          <a:xfrm>
            <a:off x="1949704" y="26852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2" name="Picture Placeholder 13"/>
          <p:cNvSpPr>
            <a:spLocks noGrp="1"/>
          </p:cNvSpPr>
          <p:nvPr>
            <p:ph type="pic" sz="quarter" idx="20"/>
          </p:nvPr>
        </p:nvSpPr>
        <p:spPr>
          <a:xfrm>
            <a:off x="5438600" y="14986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3" name="Picture Placeholder 13"/>
          <p:cNvSpPr>
            <a:spLocks noGrp="1"/>
          </p:cNvSpPr>
          <p:nvPr>
            <p:ph type="pic" sz="quarter" idx="21"/>
          </p:nvPr>
        </p:nvSpPr>
        <p:spPr>
          <a:xfrm>
            <a:off x="6313576" y="14986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44" name="Picture Placeholder 13"/>
          <p:cNvSpPr>
            <a:spLocks noGrp="1"/>
          </p:cNvSpPr>
          <p:nvPr>
            <p:ph type="pic" sz="quarter" idx="22"/>
          </p:nvPr>
        </p:nvSpPr>
        <p:spPr>
          <a:xfrm>
            <a:off x="7185286" y="14986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5" name="Picture Placeholder 13"/>
          <p:cNvSpPr>
            <a:spLocks noGrp="1"/>
          </p:cNvSpPr>
          <p:nvPr>
            <p:ph type="pic" sz="quarter" idx="23"/>
          </p:nvPr>
        </p:nvSpPr>
        <p:spPr>
          <a:xfrm>
            <a:off x="5438600" y="26598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6" name="Picture Placeholder 13"/>
          <p:cNvSpPr>
            <a:spLocks noGrp="1"/>
          </p:cNvSpPr>
          <p:nvPr>
            <p:ph type="pic" sz="quarter" idx="24"/>
          </p:nvPr>
        </p:nvSpPr>
        <p:spPr>
          <a:xfrm>
            <a:off x="6313576" y="26598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47" name="Picture Placeholder 13"/>
          <p:cNvSpPr>
            <a:spLocks noGrp="1"/>
          </p:cNvSpPr>
          <p:nvPr>
            <p:ph type="pic" sz="quarter" idx="25"/>
          </p:nvPr>
        </p:nvSpPr>
        <p:spPr>
          <a:xfrm>
            <a:off x="7185286" y="26598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8" name="Picture Placeholder 13"/>
          <p:cNvSpPr>
            <a:spLocks noGrp="1"/>
          </p:cNvSpPr>
          <p:nvPr>
            <p:ph type="pic" sz="quarter" idx="26"/>
          </p:nvPr>
        </p:nvSpPr>
        <p:spPr>
          <a:xfrm>
            <a:off x="2820204" y="15240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49" name="Picture Placeholder 13"/>
          <p:cNvSpPr>
            <a:spLocks noGrp="1"/>
          </p:cNvSpPr>
          <p:nvPr>
            <p:ph type="pic" sz="quarter" idx="27"/>
          </p:nvPr>
        </p:nvSpPr>
        <p:spPr>
          <a:xfrm>
            <a:off x="3695180" y="15240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50" name="Picture Placeholder 13"/>
          <p:cNvSpPr>
            <a:spLocks noGrp="1"/>
          </p:cNvSpPr>
          <p:nvPr>
            <p:ph type="pic" sz="quarter" idx="28"/>
          </p:nvPr>
        </p:nvSpPr>
        <p:spPr>
          <a:xfrm>
            <a:off x="4566890" y="15240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51" name="Picture Placeholder 13"/>
          <p:cNvSpPr>
            <a:spLocks noGrp="1"/>
          </p:cNvSpPr>
          <p:nvPr>
            <p:ph type="pic" sz="quarter" idx="29"/>
          </p:nvPr>
        </p:nvSpPr>
        <p:spPr>
          <a:xfrm>
            <a:off x="2820204" y="26852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52" name="Picture Placeholder 13"/>
          <p:cNvSpPr>
            <a:spLocks noGrp="1"/>
          </p:cNvSpPr>
          <p:nvPr>
            <p:ph type="pic" sz="quarter" idx="30"/>
          </p:nvPr>
        </p:nvSpPr>
        <p:spPr>
          <a:xfrm>
            <a:off x="3695180" y="26852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endParaRPr lang="en-US" noProof="0" dirty="0"/>
          </a:p>
        </p:txBody>
      </p:sp>
      <p:sp>
        <p:nvSpPr>
          <p:cNvPr id="53" name="Picture Placeholder 13"/>
          <p:cNvSpPr>
            <a:spLocks noGrp="1"/>
          </p:cNvSpPr>
          <p:nvPr>
            <p:ph type="pic" sz="quarter" idx="31"/>
          </p:nvPr>
        </p:nvSpPr>
        <p:spPr>
          <a:xfrm>
            <a:off x="4566890" y="26852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54" name="Picture Placeholder 13"/>
          <p:cNvSpPr>
            <a:spLocks noGrp="1"/>
          </p:cNvSpPr>
          <p:nvPr>
            <p:ph type="pic" sz="quarter" idx="32"/>
          </p:nvPr>
        </p:nvSpPr>
        <p:spPr>
          <a:xfrm>
            <a:off x="8055786" y="1498600"/>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57" name="Picture Placeholder 13"/>
          <p:cNvSpPr>
            <a:spLocks noGrp="1"/>
          </p:cNvSpPr>
          <p:nvPr>
            <p:ph type="pic" sz="quarter" idx="35"/>
          </p:nvPr>
        </p:nvSpPr>
        <p:spPr>
          <a:xfrm>
            <a:off x="8055786" y="2659834"/>
            <a:ext cx="859615" cy="1145107"/>
          </a:xfrm>
          <a:effectLst/>
        </p:spPr>
        <p:txBody>
          <a:bodyPr rtlCol="0">
            <a:normAutofit/>
          </a:bodyPr>
          <a:lstStyle>
            <a:lvl1pPr marL="0" indent="0">
              <a:buNone/>
              <a:defRPr sz="1200">
                <a:ln>
                  <a:noFill/>
                </a:ln>
                <a:solidFill>
                  <a:schemeClr val="bg1">
                    <a:lumMod val="85000"/>
                  </a:schemeClr>
                </a:solidFill>
              </a:defRPr>
            </a:lvl1pPr>
          </a:lstStyle>
          <a:p>
            <a:pPr lvl="0"/>
            <a:r>
              <a:rPr lang="en-US" noProof="0"/>
              <a:t>Click icon to add picture</a:t>
            </a:r>
          </a:p>
        </p:txBody>
      </p:sp>
      <p:sp>
        <p:nvSpPr>
          <p:cNvPr id="35" name="Text Placeholder 10"/>
          <p:cNvSpPr>
            <a:spLocks noGrp="1"/>
          </p:cNvSpPr>
          <p:nvPr>
            <p:ph type="body" sz="quarter" idx="13"/>
          </p:nvPr>
        </p:nvSpPr>
        <p:spPr>
          <a:xfrm>
            <a:off x="172023" y="170330"/>
            <a:ext cx="7285075" cy="731076"/>
          </a:xfrm>
        </p:spPr>
        <p:txBody>
          <a:bodyPr>
            <a:noAutofit/>
          </a:bodyPr>
          <a:lstStyle>
            <a:lvl1pPr>
              <a:defRPr sz="2400">
                <a:solidFill>
                  <a:schemeClr val="bg2"/>
                </a:solidFill>
                <a:latin typeface="Raleway ExtraBold"/>
                <a:cs typeface="Raleway ExtraBold"/>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36" name="Text Placeholder 18"/>
          <p:cNvSpPr>
            <a:spLocks noGrp="1"/>
          </p:cNvSpPr>
          <p:nvPr>
            <p:ph type="body" sz="quarter" idx="14"/>
          </p:nvPr>
        </p:nvSpPr>
        <p:spPr>
          <a:xfrm>
            <a:off x="172023" y="685800"/>
            <a:ext cx="7285038" cy="389467"/>
          </a:xfrm>
        </p:spPr>
        <p:txBody>
          <a:bodyPr>
            <a:noAutofit/>
          </a:bodyPr>
          <a:lstStyle>
            <a:lvl1pPr>
              <a:defRPr sz="1088">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28262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50"/>
                                        </p:tgtEl>
                                        <p:attrNameLst>
                                          <p:attrName>style.visibility</p:attrName>
                                        </p:attrNameLst>
                                      </p:cBhvr>
                                      <p:to>
                                        <p:strVal val="visible"/>
                                      </p:to>
                                    </p:set>
                                    <p:anim calcmode="lin" valueType="num">
                                      <p:cBhvr>
                                        <p:cTn id="37" dur="400" fill="hold"/>
                                        <p:tgtEl>
                                          <p:spTgt spid="50"/>
                                        </p:tgtEl>
                                        <p:attrNameLst>
                                          <p:attrName>ppt_w</p:attrName>
                                        </p:attrNameLst>
                                      </p:cBhvr>
                                      <p:tavLst>
                                        <p:tav tm="0">
                                          <p:val>
                                            <p:fltVal val="0"/>
                                          </p:val>
                                        </p:tav>
                                        <p:tav tm="100000">
                                          <p:val>
                                            <p:strVal val="#ppt_w"/>
                                          </p:val>
                                        </p:tav>
                                      </p:tavLst>
                                    </p:anim>
                                    <p:anim calcmode="lin" valueType="num">
                                      <p:cBhvr>
                                        <p:cTn id="38" dur="400" fill="hold"/>
                                        <p:tgtEl>
                                          <p:spTgt spid="50"/>
                                        </p:tgtEl>
                                        <p:attrNameLst>
                                          <p:attrName>ppt_h</p:attrName>
                                        </p:attrNameLst>
                                      </p:cBhvr>
                                      <p:tavLst>
                                        <p:tav tm="0">
                                          <p:val>
                                            <p:fltVal val="0"/>
                                          </p:val>
                                        </p:tav>
                                        <p:tav tm="100000">
                                          <p:val>
                                            <p:strVal val="#ppt_h"/>
                                          </p:val>
                                        </p:tav>
                                      </p:tavLst>
                                    </p:anim>
                                    <p:animEffect transition="in" filter="fade">
                                      <p:cBhvr>
                                        <p:cTn id="39" dur="400"/>
                                        <p:tgtEl>
                                          <p:spTgt spid="50"/>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2"/>
                                        </p:tgtEl>
                                        <p:attrNameLst>
                                          <p:attrName>style.visibility</p:attrName>
                                        </p:attrNameLst>
                                      </p:cBhvr>
                                      <p:to>
                                        <p:strVal val="visible"/>
                                      </p:to>
                                    </p:set>
                                    <p:anim calcmode="lin" valueType="num">
                                      <p:cBhvr>
                                        <p:cTn id="43" dur="400" fill="hold"/>
                                        <p:tgtEl>
                                          <p:spTgt spid="42"/>
                                        </p:tgtEl>
                                        <p:attrNameLst>
                                          <p:attrName>ppt_w</p:attrName>
                                        </p:attrNameLst>
                                      </p:cBhvr>
                                      <p:tavLst>
                                        <p:tav tm="0">
                                          <p:val>
                                            <p:fltVal val="0"/>
                                          </p:val>
                                        </p:tav>
                                        <p:tav tm="100000">
                                          <p:val>
                                            <p:strVal val="#ppt_w"/>
                                          </p:val>
                                        </p:tav>
                                      </p:tavLst>
                                    </p:anim>
                                    <p:anim calcmode="lin" valueType="num">
                                      <p:cBhvr>
                                        <p:cTn id="44" dur="400" fill="hold"/>
                                        <p:tgtEl>
                                          <p:spTgt spid="42"/>
                                        </p:tgtEl>
                                        <p:attrNameLst>
                                          <p:attrName>ppt_h</p:attrName>
                                        </p:attrNameLst>
                                      </p:cBhvr>
                                      <p:tavLst>
                                        <p:tav tm="0">
                                          <p:val>
                                            <p:fltVal val="0"/>
                                          </p:val>
                                        </p:tav>
                                        <p:tav tm="100000">
                                          <p:val>
                                            <p:strVal val="#ppt_h"/>
                                          </p:val>
                                        </p:tav>
                                      </p:tavLst>
                                    </p:anim>
                                    <p:animEffect transition="in" filter="fade">
                                      <p:cBhvr>
                                        <p:cTn id="45" dur="400"/>
                                        <p:tgtEl>
                                          <p:spTgt spid="42"/>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 calcmode="lin" valueType="num">
                                      <p:cBhvr>
                                        <p:cTn id="49" dur="400" fill="hold"/>
                                        <p:tgtEl>
                                          <p:spTgt spid="43"/>
                                        </p:tgtEl>
                                        <p:attrNameLst>
                                          <p:attrName>ppt_w</p:attrName>
                                        </p:attrNameLst>
                                      </p:cBhvr>
                                      <p:tavLst>
                                        <p:tav tm="0">
                                          <p:val>
                                            <p:fltVal val="0"/>
                                          </p:val>
                                        </p:tav>
                                        <p:tav tm="100000">
                                          <p:val>
                                            <p:strVal val="#ppt_w"/>
                                          </p:val>
                                        </p:tav>
                                      </p:tavLst>
                                    </p:anim>
                                    <p:anim calcmode="lin" valueType="num">
                                      <p:cBhvr>
                                        <p:cTn id="50" dur="400" fill="hold"/>
                                        <p:tgtEl>
                                          <p:spTgt spid="43"/>
                                        </p:tgtEl>
                                        <p:attrNameLst>
                                          <p:attrName>ppt_h</p:attrName>
                                        </p:attrNameLst>
                                      </p:cBhvr>
                                      <p:tavLst>
                                        <p:tav tm="0">
                                          <p:val>
                                            <p:fltVal val="0"/>
                                          </p:val>
                                        </p:tav>
                                        <p:tav tm="100000">
                                          <p:val>
                                            <p:strVal val="#ppt_h"/>
                                          </p:val>
                                        </p:tav>
                                      </p:tavLst>
                                    </p:anim>
                                    <p:animEffect transition="in" filter="fade">
                                      <p:cBhvr>
                                        <p:cTn id="51" dur="400"/>
                                        <p:tgtEl>
                                          <p:spTgt spid="43"/>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44"/>
                                        </p:tgtEl>
                                        <p:attrNameLst>
                                          <p:attrName>style.visibility</p:attrName>
                                        </p:attrNameLst>
                                      </p:cBhvr>
                                      <p:to>
                                        <p:strVal val="visible"/>
                                      </p:to>
                                    </p:set>
                                    <p:anim calcmode="lin" valueType="num">
                                      <p:cBhvr>
                                        <p:cTn id="55" dur="400" fill="hold"/>
                                        <p:tgtEl>
                                          <p:spTgt spid="44"/>
                                        </p:tgtEl>
                                        <p:attrNameLst>
                                          <p:attrName>ppt_w</p:attrName>
                                        </p:attrNameLst>
                                      </p:cBhvr>
                                      <p:tavLst>
                                        <p:tav tm="0">
                                          <p:val>
                                            <p:fltVal val="0"/>
                                          </p:val>
                                        </p:tav>
                                        <p:tav tm="100000">
                                          <p:val>
                                            <p:strVal val="#ppt_w"/>
                                          </p:val>
                                        </p:tav>
                                      </p:tavLst>
                                    </p:anim>
                                    <p:anim calcmode="lin" valueType="num">
                                      <p:cBhvr>
                                        <p:cTn id="56" dur="400" fill="hold"/>
                                        <p:tgtEl>
                                          <p:spTgt spid="44"/>
                                        </p:tgtEl>
                                        <p:attrNameLst>
                                          <p:attrName>ppt_h</p:attrName>
                                        </p:attrNameLst>
                                      </p:cBhvr>
                                      <p:tavLst>
                                        <p:tav tm="0">
                                          <p:val>
                                            <p:fltVal val="0"/>
                                          </p:val>
                                        </p:tav>
                                        <p:tav tm="100000">
                                          <p:val>
                                            <p:strVal val="#ppt_h"/>
                                          </p:val>
                                        </p:tav>
                                      </p:tavLst>
                                    </p:anim>
                                    <p:animEffect transition="in" filter="fade">
                                      <p:cBhvr>
                                        <p:cTn id="57" dur="400"/>
                                        <p:tgtEl>
                                          <p:spTgt spid="44"/>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4"/>
                                        </p:tgtEl>
                                        <p:attrNameLst>
                                          <p:attrName>style.visibility</p:attrName>
                                        </p:attrNameLst>
                                      </p:cBhvr>
                                      <p:to>
                                        <p:strVal val="visible"/>
                                      </p:to>
                                    </p:set>
                                    <p:anim calcmode="lin" valueType="num">
                                      <p:cBhvr>
                                        <p:cTn id="61" dur="400" fill="hold"/>
                                        <p:tgtEl>
                                          <p:spTgt spid="54"/>
                                        </p:tgtEl>
                                        <p:attrNameLst>
                                          <p:attrName>ppt_w</p:attrName>
                                        </p:attrNameLst>
                                      </p:cBhvr>
                                      <p:tavLst>
                                        <p:tav tm="0">
                                          <p:val>
                                            <p:fltVal val="0"/>
                                          </p:val>
                                        </p:tav>
                                        <p:tav tm="100000">
                                          <p:val>
                                            <p:strVal val="#ppt_w"/>
                                          </p:val>
                                        </p:tav>
                                      </p:tavLst>
                                    </p:anim>
                                    <p:anim calcmode="lin" valueType="num">
                                      <p:cBhvr>
                                        <p:cTn id="62" dur="400" fill="hold"/>
                                        <p:tgtEl>
                                          <p:spTgt spid="54"/>
                                        </p:tgtEl>
                                        <p:attrNameLst>
                                          <p:attrName>ppt_h</p:attrName>
                                        </p:attrNameLst>
                                      </p:cBhvr>
                                      <p:tavLst>
                                        <p:tav tm="0">
                                          <p:val>
                                            <p:fltVal val="0"/>
                                          </p:val>
                                        </p:tav>
                                        <p:tav tm="100000">
                                          <p:val>
                                            <p:strVal val="#ppt_h"/>
                                          </p:val>
                                        </p:tav>
                                      </p:tavLst>
                                    </p:anim>
                                    <p:animEffect transition="in" filter="fade">
                                      <p:cBhvr>
                                        <p:cTn id="63" dur="400"/>
                                        <p:tgtEl>
                                          <p:spTgt spid="54"/>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39"/>
                                        </p:tgtEl>
                                        <p:attrNameLst>
                                          <p:attrName>style.visibility</p:attrName>
                                        </p:attrNameLst>
                                      </p:cBhvr>
                                      <p:to>
                                        <p:strVal val="visible"/>
                                      </p:to>
                                    </p:set>
                                    <p:anim calcmode="lin" valueType="num">
                                      <p:cBhvr>
                                        <p:cTn id="67" dur="400" fill="hold"/>
                                        <p:tgtEl>
                                          <p:spTgt spid="39"/>
                                        </p:tgtEl>
                                        <p:attrNameLst>
                                          <p:attrName>ppt_w</p:attrName>
                                        </p:attrNameLst>
                                      </p:cBhvr>
                                      <p:tavLst>
                                        <p:tav tm="0">
                                          <p:val>
                                            <p:fltVal val="0"/>
                                          </p:val>
                                        </p:tav>
                                        <p:tav tm="100000">
                                          <p:val>
                                            <p:strVal val="#ppt_w"/>
                                          </p:val>
                                        </p:tav>
                                      </p:tavLst>
                                    </p:anim>
                                    <p:anim calcmode="lin" valueType="num">
                                      <p:cBhvr>
                                        <p:cTn id="68" dur="400" fill="hold"/>
                                        <p:tgtEl>
                                          <p:spTgt spid="39"/>
                                        </p:tgtEl>
                                        <p:attrNameLst>
                                          <p:attrName>ppt_h</p:attrName>
                                        </p:attrNameLst>
                                      </p:cBhvr>
                                      <p:tavLst>
                                        <p:tav tm="0">
                                          <p:val>
                                            <p:fltVal val="0"/>
                                          </p:val>
                                        </p:tav>
                                        <p:tav tm="100000">
                                          <p:val>
                                            <p:strVal val="#ppt_h"/>
                                          </p:val>
                                        </p:tav>
                                      </p:tavLst>
                                    </p:anim>
                                    <p:animEffect transition="in" filter="fade">
                                      <p:cBhvr>
                                        <p:cTn id="69" dur="400"/>
                                        <p:tgtEl>
                                          <p:spTgt spid="39"/>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0"/>
                                        </p:tgtEl>
                                        <p:attrNameLst>
                                          <p:attrName>style.visibility</p:attrName>
                                        </p:attrNameLst>
                                      </p:cBhvr>
                                      <p:to>
                                        <p:strVal val="visible"/>
                                      </p:to>
                                    </p:set>
                                    <p:anim calcmode="lin" valueType="num">
                                      <p:cBhvr>
                                        <p:cTn id="73" dur="400" fill="hold"/>
                                        <p:tgtEl>
                                          <p:spTgt spid="40"/>
                                        </p:tgtEl>
                                        <p:attrNameLst>
                                          <p:attrName>ppt_w</p:attrName>
                                        </p:attrNameLst>
                                      </p:cBhvr>
                                      <p:tavLst>
                                        <p:tav tm="0">
                                          <p:val>
                                            <p:fltVal val="0"/>
                                          </p:val>
                                        </p:tav>
                                        <p:tav tm="100000">
                                          <p:val>
                                            <p:strVal val="#ppt_w"/>
                                          </p:val>
                                        </p:tav>
                                      </p:tavLst>
                                    </p:anim>
                                    <p:anim calcmode="lin" valueType="num">
                                      <p:cBhvr>
                                        <p:cTn id="74" dur="400" fill="hold"/>
                                        <p:tgtEl>
                                          <p:spTgt spid="40"/>
                                        </p:tgtEl>
                                        <p:attrNameLst>
                                          <p:attrName>ppt_h</p:attrName>
                                        </p:attrNameLst>
                                      </p:cBhvr>
                                      <p:tavLst>
                                        <p:tav tm="0">
                                          <p:val>
                                            <p:fltVal val="0"/>
                                          </p:val>
                                        </p:tav>
                                        <p:tav tm="100000">
                                          <p:val>
                                            <p:strVal val="#ppt_h"/>
                                          </p:val>
                                        </p:tav>
                                      </p:tavLst>
                                    </p:anim>
                                    <p:animEffect transition="in" filter="fade">
                                      <p:cBhvr>
                                        <p:cTn id="75" dur="400"/>
                                        <p:tgtEl>
                                          <p:spTgt spid="40"/>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1"/>
                                        </p:tgtEl>
                                        <p:attrNameLst>
                                          <p:attrName>style.visibility</p:attrName>
                                        </p:attrNameLst>
                                      </p:cBhvr>
                                      <p:to>
                                        <p:strVal val="visible"/>
                                      </p:to>
                                    </p:set>
                                    <p:anim calcmode="lin" valueType="num">
                                      <p:cBhvr>
                                        <p:cTn id="79" dur="400" fill="hold"/>
                                        <p:tgtEl>
                                          <p:spTgt spid="41"/>
                                        </p:tgtEl>
                                        <p:attrNameLst>
                                          <p:attrName>ppt_w</p:attrName>
                                        </p:attrNameLst>
                                      </p:cBhvr>
                                      <p:tavLst>
                                        <p:tav tm="0">
                                          <p:val>
                                            <p:fltVal val="0"/>
                                          </p:val>
                                        </p:tav>
                                        <p:tav tm="100000">
                                          <p:val>
                                            <p:strVal val="#ppt_w"/>
                                          </p:val>
                                        </p:tav>
                                      </p:tavLst>
                                    </p:anim>
                                    <p:anim calcmode="lin" valueType="num">
                                      <p:cBhvr>
                                        <p:cTn id="80" dur="400" fill="hold"/>
                                        <p:tgtEl>
                                          <p:spTgt spid="41"/>
                                        </p:tgtEl>
                                        <p:attrNameLst>
                                          <p:attrName>ppt_h</p:attrName>
                                        </p:attrNameLst>
                                      </p:cBhvr>
                                      <p:tavLst>
                                        <p:tav tm="0">
                                          <p:val>
                                            <p:fltVal val="0"/>
                                          </p:val>
                                        </p:tav>
                                        <p:tav tm="100000">
                                          <p:val>
                                            <p:strVal val="#ppt_h"/>
                                          </p:val>
                                        </p:tav>
                                      </p:tavLst>
                                    </p:anim>
                                    <p:animEffect transition="in" filter="fade">
                                      <p:cBhvr>
                                        <p:cTn id="81" dur="400"/>
                                        <p:tgtEl>
                                          <p:spTgt spid="41"/>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51"/>
                                        </p:tgtEl>
                                        <p:attrNameLst>
                                          <p:attrName>style.visibility</p:attrName>
                                        </p:attrNameLst>
                                      </p:cBhvr>
                                      <p:to>
                                        <p:strVal val="visible"/>
                                      </p:to>
                                    </p:set>
                                    <p:anim calcmode="lin" valueType="num">
                                      <p:cBhvr>
                                        <p:cTn id="85" dur="400" fill="hold"/>
                                        <p:tgtEl>
                                          <p:spTgt spid="51"/>
                                        </p:tgtEl>
                                        <p:attrNameLst>
                                          <p:attrName>ppt_w</p:attrName>
                                        </p:attrNameLst>
                                      </p:cBhvr>
                                      <p:tavLst>
                                        <p:tav tm="0">
                                          <p:val>
                                            <p:fltVal val="0"/>
                                          </p:val>
                                        </p:tav>
                                        <p:tav tm="100000">
                                          <p:val>
                                            <p:strVal val="#ppt_w"/>
                                          </p:val>
                                        </p:tav>
                                      </p:tavLst>
                                    </p:anim>
                                    <p:anim calcmode="lin" valueType="num">
                                      <p:cBhvr>
                                        <p:cTn id="86" dur="400" fill="hold"/>
                                        <p:tgtEl>
                                          <p:spTgt spid="51"/>
                                        </p:tgtEl>
                                        <p:attrNameLst>
                                          <p:attrName>ppt_h</p:attrName>
                                        </p:attrNameLst>
                                      </p:cBhvr>
                                      <p:tavLst>
                                        <p:tav tm="0">
                                          <p:val>
                                            <p:fltVal val="0"/>
                                          </p:val>
                                        </p:tav>
                                        <p:tav tm="100000">
                                          <p:val>
                                            <p:strVal val="#ppt_h"/>
                                          </p:val>
                                        </p:tav>
                                      </p:tavLst>
                                    </p:anim>
                                    <p:animEffect transition="in" filter="fade">
                                      <p:cBhvr>
                                        <p:cTn id="87" dur="400"/>
                                        <p:tgtEl>
                                          <p:spTgt spid="51"/>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2"/>
                                        </p:tgtEl>
                                        <p:attrNameLst>
                                          <p:attrName>style.visibility</p:attrName>
                                        </p:attrNameLst>
                                      </p:cBhvr>
                                      <p:to>
                                        <p:strVal val="visible"/>
                                      </p:to>
                                    </p:set>
                                    <p:anim calcmode="lin" valueType="num">
                                      <p:cBhvr>
                                        <p:cTn id="91" dur="400" fill="hold"/>
                                        <p:tgtEl>
                                          <p:spTgt spid="52"/>
                                        </p:tgtEl>
                                        <p:attrNameLst>
                                          <p:attrName>ppt_w</p:attrName>
                                        </p:attrNameLst>
                                      </p:cBhvr>
                                      <p:tavLst>
                                        <p:tav tm="0">
                                          <p:val>
                                            <p:fltVal val="0"/>
                                          </p:val>
                                        </p:tav>
                                        <p:tav tm="100000">
                                          <p:val>
                                            <p:strVal val="#ppt_w"/>
                                          </p:val>
                                        </p:tav>
                                      </p:tavLst>
                                    </p:anim>
                                    <p:anim calcmode="lin" valueType="num">
                                      <p:cBhvr>
                                        <p:cTn id="92" dur="400" fill="hold"/>
                                        <p:tgtEl>
                                          <p:spTgt spid="52"/>
                                        </p:tgtEl>
                                        <p:attrNameLst>
                                          <p:attrName>ppt_h</p:attrName>
                                        </p:attrNameLst>
                                      </p:cBhvr>
                                      <p:tavLst>
                                        <p:tav tm="0">
                                          <p:val>
                                            <p:fltVal val="0"/>
                                          </p:val>
                                        </p:tav>
                                        <p:tav tm="100000">
                                          <p:val>
                                            <p:strVal val="#ppt_h"/>
                                          </p:val>
                                        </p:tav>
                                      </p:tavLst>
                                    </p:anim>
                                    <p:animEffect transition="in" filter="fade">
                                      <p:cBhvr>
                                        <p:cTn id="93" dur="400"/>
                                        <p:tgtEl>
                                          <p:spTgt spid="52"/>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36">
                                            <p:txEl>
                                              <p:pRg st="0" end="0"/>
                                            </p:txEl>
                                          </p:spTgt>
                                        </p:tgtEl>
                                        <p:attrNameLst>
                                          <p:attrName>style.visibility</p:attrName>
                                        </p:attrNameLst>
                                      </p:cBhvr>
                                      <p:to>
                                        <p:strVal val="visible"/>
                                      </p:to>
                                    </p:set>
                                    <p:animEffect transition="in" filter="fade">
                                      <p:cBhvr>
                                        <p:cTn id="13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ortfolio Four">
    <p:spTree>
      <p:nvGrpSpPr>
        <p:cNvPr id="1" name=""/>
        <p:cNvGrpSpPr/>
        <p:nvPr/>
      </p:nvGrpSpPr>
      <p:grpSpPr>
        <a:xfrm>
          <a:off x="0" y="0"/>
          <a:ext cx="0" cy="0"/>
          <a:chOff x="0" y="0"/>
          <a:chExt cx="0" cy="0"/>
        </a:xfrm>
      </p:grpSpPr>
      <p:sp>
        <p:nvSpPr>
          <p:cNvPr id="9" name="Rectangle 8"/>
          <p:cNvSpPr/>
          <p:nvPr/>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dirty="0"/>
          </a:p>
        </p:txBody>
      </p:sp>
      <p:sp>
        <p:nvSpPr>
          <p:cNvPr id="3" name="Picture Placeholder 2"/>
          <p:cNvSpPr>
            <a:spLocks noGrp="1"/>
          </p:cNvSpPr>
          <p:nvPr>
            <p:ph type="pic" sz="quarter" idx="15"/>
          </p:nvPr>
        </p:nvSpPr>
        <p:spPr>
          <a:xfrm>
            <a:off x="792163" y="1600200"/>
            <a:ext cx="2895598" cy="3860800"/>
          </a:xfrm>
        </p:spPr>
        <p:txBody>
          <a:bodyPr>
            <a:normAutofit/>
          </a:bodyPr>
          <a:lstStyle>
            <a:lvl1pPr>
              <a:defRPr sz="1200"/>
            </a:lvl1pPr>
          </a:lstStyle>
          <a:p>
            <a:r>
              <a:rPr lang="en-US"/>
              <a:t>Click icon to add picture</a:t>
            </a:r>
          </a:p>
        </p:txBody>
      </p:sp>
      <p:sp>
        <p:nvSpPr>
          <p:cNvPr id="8" name="Text Placeholder 10"/>
          <p:cNvSpPr>
            <a:spLocks noGrp="1"/>
          </p:cNvSpPr>
          <p:nvPr>
            <p:ph type="body" sz="quarter" idx="13"/>
          </p:nvPr>
        </p:nvSpPr>
        <p:spPr>
          <a:xfrm>
            <a:off x="229165" y="188154"/>
            <a:ext cx="5771399" cy="731076"/>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685800"/>
            <a:ext cx="5771399" cy="389467"/>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25079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4114800"/>
          </a:xfrm>
        </p:spPr>
        <p:txBody>
          <a:bodyPr>
            <a:normAutofit/>
          </a:bodyPr>
          <a:lstStyle>
            <a:lvl1pPr>
              <a:defRPr sz="1350"/>
            </a:lvl1pPr>
          </a:lstStyle>
          <a:p>
            <a:r>
              <a:rPr lang="en-US"/>
              <a:t>Click icon to add picture</a:t>
            </a:r>
          </a:p>
        </p:txBody>
      </p:sp>
    </p:spTree>
    <p:extLst>
      <p:ext uri="{BB962C8B-B14F-4D97-AF65-F5344CB8AC3E}">
        <p14:creationId xmlns:p14="http://schemas.microsoft.com/office/powerpoint/2010/main" val="111438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HHD_Cover_Option 2">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 y="0"/>
            <a:ext cx="9143405" cy="6858447"/>
          </a:xfrm>
          <a:prstGeom prst="rect">
            <a:avLst/>
          </a:prstGeom>
        </p:spPr>
      </p:pic>
    </p:spTree>
    <p:extLst>
      <p:ext uri="{BB962C8B-B14F-4D97-AF65-F5344CB8AC3E}">
        <p14:creationId xmlns:p14="http://schemas.microsoft.com/office/powerpoint/2010/main" val="221638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00573" cy="6858000"/>
          </a:xfrm>
        </p:spPr>
        <p:txBody>
          <a:bodyPr>
            <a:normAutofit/>
          </a:bodyPr>
          <a:lstStyle>
            <a:lvl1pPr>
              <a:defRPr sz="1350"/>
            </a:lvl1pPr>
          </a:lstStyle>
          <a:p>
            <a:r>
              <a:rPr lang="en-US"/>
              <a:t>Click icon to add picture</a:t>
            </a:r>
          </a:p>
        </p:txBody>
      </p:sp>
    </p:spTree>
    <p:extLst>
      <p:ext uri="{BB962C8B-B14F-4D97-AF65-F5344CB8AC3E}">
        <p14:creationId xmlns:p14="http://schemas.microsoft.com/office/powerpoint/2010/main" val="391007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8151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0904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62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HHD_TitlePage_Option 1.">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 y="0"/>
            <a:ext cx="9143405" cy="6858447"/>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5203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HHD_TitlePage_Option 2">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 y="0"/>
            <a:ext cx="9143405" cy="6858447"/>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4429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HHD_TitlePage_Option 3">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 y="0"/>
            <a:ext cx="9143405" cy="6858447"/>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392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HHD_TitlePage_Option 4">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 y="0"/>
            <a:ext cx="9143405" cy="6858447"/>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5271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HHD_TitlePage_Option 4">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 y="0"/>
            <a:ext cx="9143405" cy="6858447"/>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090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HHD_TitlePage_Option 4">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 y="0"/>
            <a:ext cx="9143405" cy="6858447"/>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4859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664" y="114300"/>
            <a:ext cx="8229600" cy="1143000"/>
          </a:xfrm>
          <a:prstGeom prst="rect">
            <a:avLst/>
          </a:prstGeom>
        </p:spPr>
        <p:txBody>
          <a:bodyPr vert="horz" lIns="243852" tIns="121926" rIns="243852" bIns="12192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243852" tIns="121926" rIns="243852" bIns="1219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6"/>
          </a:xfrm>
          <a:prstGeom prst="rect">
            <a:avLst/>
          </a:prstGeom>
        </p:spPr>
        <p:txBody>
          <a:bodyPr vert="horz" lIns="243852" tIns="121926" rIns="243852" bIns="121926" rtlCol="0" anchor="ctr"/>
          <a:lstStyle>
            <a:lvl1pPr algn="l">
              <a:defRPr sz="1200">
                <a:solidFill>
                  <a:schemeClr val="tx1">
                    <a:tint val="75000"/>
                  </a:schemeClr>
                </a:solidFill>
              </a:defRPr>
            </a:lvl1pPr>
          </a:lstStyle>
          <a:p>
            <a:fld id="{5BCAD085-E8A6-8845-BD4E-CB4CCA059FC4}" type="datetimeFigureOut">
              <a:rPr lang="en-US" smtClean="0"/>
              <a:t>8/14/2025</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243852" tIns="121926" rIns="243852" bIns="12192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243852" tIns="121926" rIns="243852" bIns="121926" rtlCol="0" anchor="ctr"/>
          <a:lstStyle>
            <a:lvl1pPr algn="r">
              <a:defRPr sz="1200">
                <a:solidFill>
                  <a:schemeClr val="tx1">
                    <a:tint val="75000"/>
                  </a:schemeClr>
                </a:solidFill>
              </a:defRPr>
            </a:lvl1pPr>
          </a:lstStyle>
          <a:p>
            <a:fld id="{C1FF6DA9-008F-8B48-92A6-B652298478BF}" type="slidenum">
              <a:rPr lang="en-US" smtClean="0"/>
              <a:t>‹#›</a:t>
            </a:fld>
            <a:endParaRPr lang="en-US"/>
          </a:p>
        </p:txBody>
      </p:sp>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b="81668"/>
          <a:stretch/>
        </p:blipFill>
        <p:spPr>
          <a:xfrm>
            <a:off x="595" y="0"/>
            <a:ext cx="9143405" cy="1257300"/>
          </a:xfrm>
          <a:prstGeom prst="rect">
            <a:avLst/>
          </a:prstGeom>
        </p:spPr>
      </p:pic>
    </p:spTree>
    <p:extLst>
      <p:ext uri="{BB962C8B-B14F-4D97-AF65-F5344CB8AC3E}">
        <p14:creationId xmlns:p14="http://schemas.microsoft.com/office/powerpoint/2010/main" val="135283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23" rtl="0" eaLnBrk="1" latinLnBrk="0" hangingPunct="1">
        <a:spcBef>
          <a:spcPct val="0"/>
        </a:spcBef>
        <a:buNone/>
        <a:defRPr sz="2813" b="1" kern="1200">
          <a:solidFill>
            <a:schemeClr val="bg2"/>
          </a:solidFill>
          <a:latin typeface="Myriad Pro" pitchFamily="34" charset="0"/>
          <a:ea typeface="+mj-ea"/>
          <a:cs typeface="Myriad Pro" pitchFamily="34" charset="0"/>
        </a:defRPr>
      </a:lvl1pPr>
    </p:titleStyle>
    <p:bodyStyle>
      <a:lvl1pPr marL="0" indent="0" algn="l" defTabSz="457223" rtl="0" eaLnBrk="1" latinLnBrk="0" hangingPunct="1">
        <a:spcBef>
          <a:spcPct val="20000"/>
        </a:spcBef>
        <a:buFont typeface="Arial"/>
        <a:buNone/>
        <a:defRPr sz="2400" kern="1200">
          <a:solidFill>
            <a:schemeClr val="bg1">
              <a:lumMod val="75000"/>
            </a:schemeClr>
          </a:solidFill>
          <a:latin typeface="Raleway Light"/>
          <a:ea typeface="+mn-ea"/>
          <a:cs typeface="Raleway Light"/>
        </a:defRPr>
      </a:lvl1pPr>
      <a:lvl2pPr marL="457223" indent="0" algn="l" defTabSz="457223" rtl="0" eaLnBrk="1" latinLnBrk="0" hangingPunct="1">
        <a:spcBef>
          <a:spcPct val="20000"/>
        </a:spcBef>
        <a:buFont typeface="Arial"/>
        <a:buNone/>
        <a:defRPr sz="1800" kern="1200">
          <a:solidFill>
            <a:schemeClr val="bg1">
              <a:lumMod val="75000"/>
            </a:schemeClr>
          </a:solidFill>
          <a:latin typeface="Raleway Light"/>
          <a:ea typeface="+mn-ea"/>
          <a:cs typeface="Raleway Light"/>
        </a:defRPr>
      </a:lvl2pPr>
      <a:lvl3pPr marL="914446" indent="0" algn="l" defTabSz="457223" rtl="0" eaLnBrk="1" latinLnBrk="0" hangingPunct="1">
        <a:spcBef>
          <a:spcPct val="20000"/>
        </a:spcBef>
        <a:buFont typeface="Arial"/>
        <a:buNone/>
        <a:defRPr sz="1613" kern="1200">
          <a:solidFill>
            <a:schemeClr val="bg1">
              <a:lumMod val="75000"/>
            </a:schemeClr>
          </a:solidFill>
          <a:latin typeface="Raleway Light"/>
          <a:ea typeface="+mn-ea"/>
          <a:cs typeface="Raleway Light"/>
        </a:defRPr>
      </a:lvl3pPr>
      <a:lvl4pPr marL="1371669"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4pPr>
      <a:lvl5pPr marL="1828892"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5pPr>
      <a:lvl6pPr marL="2514726" indent="-228611" algn="l" defTabSz="457223" rtl="0" eaLnBrk="1" latinLnBrk="0" hangingPunct="1">
        <a:spcBef>
          <a:spcPct val="20000"/>
        </a:spcBef>
        <a:buFont typeface="Arial"/>
        <a:buChar char="•"/>
        <a:defRPr sz="1988"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988"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988"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988" kern="1200">
          <a:solidFill>
            <a:schemeClr val="tx1"/>
          </a:solidFill>
          <a:latin typeface="+mn-lt"/>
          <a:ea typeface="+mn-ea"/>
          <a:cs typeface="+mn-cs"/>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9" algn="l" defTabSz="457223" rtl="0" eaLnBrk="1" latinLnBrk="0" hangingPunct="1">
        <a:defRPr sz="1800" kern="1200">
          <a:solidFill>
            <a:schemeClr val="tx1"/>
          </a:solidFill>
          <a:latin typeface="+mn-lt"/>
          <a:ea typeface="+mn-ea"/>
          <a:cs typeface="+mn-cs"/>
        </a:defRPr>
      </a:lvl4pPr>
      <a:lvl5pPr marL="1828892"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20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dirty="0"/>
              <a:t>City of Houston</a:t>
            </a:r>
          </a:p>
          <a:p>
            <a:pPr algn="ctr"/>
            <a:r>
              <a:rPr dirty="0"/>
              <a:t>Chapter 20 Ordinance &amp; Fee Changes</a:t>
            </a:r>
          </a:p>
        </p:txBody>
      </p:sp>
      <p:sp>
        <p:nvSpPr>
          <p:cNvPr id="3" name="Subtitle 2"/>
          <p:cNvSpPr>
            <a:spLocks noGrp="1"/>
          </p:cNvSpPr>
          <p:nvPr>
            <p:ph type="subTitle" idx="1"/>
          </p:nvPr>
        </p:nvSpPr>
        <p:spPr/>
        <p:txBody>
          <a:bodyPr/>
          <a:lstStyle/>
          <a:p>
            <a:r>
              <a:rPr b="1" dirty="0">
                <a:solidFill>
                  <a:schemeClr val="tx1"/>
                </a:solidFill>
              </a:rPr>
              <a:t>Quality of Life Committee Briefing</a:t>
            </a:r>
          </a:p>
          <a:p>
            <a:r>
              <a:rPr b="1" dirty="0">
                <a:solidFill>
                  <a:schemeClr val="tx1"/>
                </a:solidFill>
              </a:rPr>
              <a:t>Senate Bill 1008 Compliance</a:t>
            </a:r>
            <a:endParaRPr lang="en-US" b="1" dirty="0">
              <a:solidFill>
                <a:schemeClr val="tx1"/>
              </a:solidFill>
            </a:endParaRPr>
          </a:p>
          <a:p>
            <a:endParaRPr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64" y="114300"/>
            <a:ext cx="8229600" cy="1143000"/>
          </a:xfrm>
        </p:spPr>
        <p:txBody>
          <a:bodyPr anchor="ctr">
            <a:normAutofit/>
          </a:bodyPr>
          <a:lstStyle/>
          <a:p>
            <a:r>
              <a:t>Purpose of Changes</a:t>
            </a:r>
          </a:p>
        </p:txBody>
      </p:sp>
      <p:graphicFrame>
        <p:nvGraphicFramePr>
          <p:cNvPr id="5" name="Content Placeholder 2">
            <a:extLst>
              <a:ext uri="{FF2B5EF4-FFF2-40B4-BE49-F238E27FC236}">
                <a16:creationId xmlns:a16="http://schemas.microsoft.com/office/drawing/2014/main" id="{64510414-81A9-0086-4704-6FB6B364D375}"/>
              </a:ext>
            </a:extLst>
          </p:cNvPr>
          <p:cNvGraphicFramePr>
            <a:graphicFrameLocks noGrp="1"/>
          </p:cNvGraphicFramePr>
          <p:nvPr>
            <p:ph idx="1"/>
            <p:extLst>
              <p:ext uri="{D42A27DB-BD31-4B8C-83A1-F6EECF244321}">
                <p14:modId xmlns:p14="http://schemas.microsoft.com/office/powerpoint/2010/main" val="4147737847"/>
              </p:ext>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64" y="114300"/>
            <a:ext cx="8229600" cy="1143000"/>
          </a:xfrm>
        </p:spPr>
        <p:txBody>
          <a:bodyPr anchor="ctr">
            <a:normAutofit/>
          </a:bodyPr>
          <a:lstStyle/>
          <a:p>
            <a:r>
              <a:t>Key Ordinance Updates</a:t>
            </a:r>
          </a:p>
        </p:txBody>
      </p:sp>
      <p:graphicFrame>
        <p:nvGraphicFramePr>
          <p:cNvPr id="5" name="Content Placeholder 2">
            <a:extLst>
              <a:ext uri="{FF2B5EF4-FFF2-40B4-BE49-F238E27FC236}">
                <a16:creationId xmlns:a16="http://schemas.microsoft.com/office/drawing/2014/main" id="{B06CF262-7CEA-A019-F214-AAC2B26190AE}"/>
              </a:ext>
            </a:extLst>
          </p:cNvPr>
          <p:cNvGraphicFramePr>
            <a:graphicFrameLocks noGrp="1"/>
          </p:cNvGraphicFramePr>
          <p:nvPr>
            <p:ph idx="1"/>
            <p:extLst>
              <p:ext uri="{D42A27DB-BD31-4B8C-83A1-F6EECF244321}">
                <p14:modId xmlns:p14="http://schemas.microsoft.com/office/powerpoint/2010/main" val="860436698"/>
              </p:ext>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64" y="114300"/>
            <a:ext cx="8229600" cy="1143000"/>
          </a:xfrm>
        </p:spPr>
        <p:txBody>
          <a:bodyPr anchor="ctr">
            <a:normAutofit/>
          </a:bodyPr>
          <a:lstStyle/>
          <a:p>
            <a:r>
              <a:t>Benefits of Ordinance Alignment</a:t>
            </a:r>
          </a:p>
        </p:txBody>
      </p:sp>
      <p:graphicFrame>
        <p:nvGraphicFramePr>
          <p:cNvPr id="5" name="Content Placeholder 2">
            <a:extLst>
              <a:ext uri="{FF2B5EF4-FFF2-40B4-BE49-F238E27FC236}">
                <a16:creationId xmlns:a16="http://schemas.microsoft.com/office/drawing/2014/main" id="{516B4B0C-DFE3-8433-8903-0A1C85EEFE7A}"/>
              </a:ext>
            </a:extLst>
          </p:cNvPr>
          <p:cNvGraphicFramePr>
            <a:graphicFrameLocks noGrp="1"/>
          </p:cNvGraphicFramePr>
          <p:nvPr>
            <p:ph idx="1"/>
            <p:extLst>
              <p:ext uri="{D42A27DB-BD31-4B8C-83A1-F6EECF244321}">
                <p14:modId xmlns:p14="http://schemas.microsoft.com/office/powerpoint/2010/main" val="1027328045"/>
              </p:ext>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64" y="114300"/>
            <a:ext cx="8229600" cy="1143000"/>
          </a:xfrm>
        </p:spPr>
        <p:txBody>
          <a:bodyPr anchor="ctr">
            <a:normAutofit/>
          </a:bodyPr>
          <a:lstStyle/>
          <a:p>
            <a:r>
              <a:t>Permit Structure Changes</a:t>
            </a:r>
          </a:p>
        </p:txBody>
      </p:sp>
      <p:graphicFrame>
        <p:nvGraphicFramePr>
          <p:cNvPr id="5" name="Content Placeholder 2">
            <a:extLst>
              <a:ext uri="{FF2B5EF4-FFF2-40B4-BE49-F238E27FC236}">
                <a16:creationId xmlns:a16="http://schemas.microsoft.com/office/drawing/2014/main" id="{7EFF294D-4B2B-E05C-349A-A8ED47E4565D}"/>
              </a:ext>
            </a:extLst>
          </p:cNvPr>
          <p:cNvGraphicFramePr>
            <a:graphicFrameLocks noGrp="1"/>
          </p:cNvGraphicFramePr>
          <p:nvPr>
            <p:ph idx="1"/>
            <p:extLst>
              <p:ext uri="{D42A27DB-BD31-4B8C-83A1-F6EECF244321}">
                <p14:modId xmlns:p14="http://schemas.microsoft.com/office/powerpoint/2010/main" val="2217418335"/>
              </p:ext>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64" y="114300"/>
            <a:ext cx="8229600" cy="1143000"/>
          </a:xfrm>
        </p:spPr>
        <p:txBody>
          <a:bodyPr anchor="ctr">
            <a:normAutofit/>
          </a:bodyPr>
          <a:lstStyle/>
          <a:p>
            <a:r>
              <a:t>Mobile Food &amp; Temporary Permits</a:t>
            </a:r>
          </a:p>
        </p:txBody>
      </p:sp>
      <p:graphicFrame>
        <p:nvGraphicFramePr>
          <p:cNvPr id="5" name="Content Placeholder 2">
            <a:extLst>
              <a:ext uri="{FF2B5EF4-FFF2-40B4-BE49-F238E27FC236}">
                <a16:creationId xmlns:a16="http://schemas.microsoft.com/office/drawing/2014/main" id="{C3AF1285-730D-07AE-6BD6-5637D1CE3585}"/>
              </a:ext>
            </a:extLst>
          </p:cNvPr>
          <p:cNvGraphicFramePr>
            <a:graphicFrameLocks noGrp="1"/>
          </p:cNvGraphicFramePr>
          <p:nvPr>
            <p:ph idx="1"/>
            <p:extLst>
              <p:ext uri="{D42A27DB-BD31-4B8C-83A1-F6EECF244321}">
                <p14:modId xmlns:p14="http://schemas.microsoft.com/office/powerpoint/2010/main" val="2514597609"/>
              </p:ext>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160504_HHD_RBD_Templates_Pwpt_staff_v05">
  <a:themeElements>
    <a:clrScheme name="HHD">
      <a:dk1>
        <a:sysClr val="windowText" lastClr="000000"/>
      </a:dk1>
      <a:lt1>
        <a:sysClr val="window" lastClr="FFFFFF"/>
      </a:lt1>
      <a:dk2>
        <a:srgbClr val="CECECE"/>
      </a:dk2>
      <a:lt2>
        <a:srgbClr val="F09818"/>
      </a:lt2>
      <a:accent1>
        <a:srgbClr val="154872"/>
      </a:accent1>
      <a:accent2>
        <a:srgbClr val="CECECE"/>
      </a:accent2>
      <a:accent3>
        <a:srgbClr val="154872"/>
      </a:accent3>
      <a:accent4>
        <a:srgbClr val="CECECE"/>
      </a:accent4>
      <a:accent5>
        <a:srgbClr val="154872"/>
      </a:accent5>
      <a:accent6>
        <a:srgbClr val="CECECE"/>
      </a:accent6>
      <a:hlink>
        <a:srgbClr val="169EBE"/>
      </a:hlink>
      <a:folHlink>
        <a:srgbClr val="F098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160504_HHD_RBD_Templates_Pwpt_staff_v05</Template>
  <TotalTime>40</TotalTime>
  <Words>581</Words>
  <Application>Microsoft Office PowerPoint</Application>
  <PresentationFormat>On-screen Show (4:3)</PresentationFormat>
  <Paragraphs>62</Paragraphs>
  <Slides>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Aptos</vt:lpstr>
      <vt:lpstr>Arial</vt:lpstr>
      <vt:lpstr>Calibri</vt:lpstr>
      <vt:lpstr>Lato Black</vt:lpstr>
      <vt:lpstr>Lato Light</vt:lpstr>
      <vt:lpstr>Lucida Grande</vt:lpstr>
      <vt:lpstr>Myriad Pro</vt:lpstr>
      <vt:lpstr>Raleway ExtraBold</vt:lpstr>
      <vt:lpstr>Raleway Light</vt:lpstr>
      <vt:lpstr>160504_HHD_RBD_Templates_Pwpt_staff_v05</vt:lpstr>
      <vt:lpstr>PowerPoint Presentation</vt:lpstr>
      <vt:lpstr>City of Houston Chapter 20 Ordinance &amp; Fee Changes</vt:lpstr>
      <vt:lpstr>Purpose of Changes</vt:lpstr>
      <vt:lpstr>Key Ordinance Updates</vt:lpstr>
      <vt:lpstr>Benefits of Ordinance Alignment</vt:lpstr>
      <vt:lpstr>Permit Structure Changes</vt:lpstr>
      <vt:lpstr>Mobile Food &amp; Temporary Permits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Sparks, Christopher - HHD</dc:creator>
  <cp:keywords/>
  <dc:description>generated using python-pptx</dc:description>
  <cp:lastModifiedBy>Sparks, Christopher - HHD</cp:lastModifiedBy>
  <cp:revision>2</cp:revision>
  <dcterms:created xsi:type="dcterms:W3CDTF">2013-01-27T09:14:16Z</dcterms:created>
  <dcterms:modified xsi:type="dcterms:W3CDTF">2025-08-14T17:37:01Z</dcterms:modified>
  <cp:category/>
</cp:coreProperties>
</file>