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85" r:id="rId10"/>
    <p:sldId id="286" r:id="rId11"/>
    <p:sldId id="287" r:id="rId12"/>
    <p:sldId id="288" r:id="rId13"/>
    <p:sldId id="27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1" autoAdjust="0"/>
  </p:normalViewPr>
  <p:slideViewPr>
    <p:cSldViewPr>
      <p:cViewPr>
        <p:scale>
          <a:sx n="100" d="100"/>
          <a:sy n="10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Jennifer Clancey</a:t>
            </a:r>
          </a:p>
          <a:p>
            <a:r>
              <a:rPr lang="en-US" dirty="0" smtClean="0"/>
              <a:t>Program Manager</a:t>
            </a:r>
            <a:endParaRPr lang="en-US" dirty="0"/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" y="1981200"/>
            <a:ext cx="4409267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90599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Sage Interest,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InTownBuilder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GP, Texas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InTownHomes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Crosby 2100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676400"/>
            <a:ext cx="7391400" cy="47244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2.36 acres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1960s: Central portion of property occupied by a dry cleaning facility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1960s to 1994: Southwestern portion of property occupied by a filling station.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mid-2000s: Property owned/occupied by North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Merfish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Supply Company.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 descr="Consultant Presentation 2016-096-NMS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7791" r="13246" b="15042"/>
          <a:stretch/>
        </p:blipFill>
        <p:spPr>
          <a:xfrm>
            <a:off x="1209675" y="1752600"/>
            <a:ext cx="6772275" cy="4133850"/>
          </a:xfrm>
        </p:spPr>
      </p:pic>
    </p:spTree>
    <p:extLst>
      <p:ext uri="{BB962C8B-B14F-4D97-AF65-F5344CB8AC3E}">
        <p14:creationId xmlns:p14="http://schemas.microsoft.com/office/powerpoint/2010/main" val="3101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30750" t="15079" r="28667" b="13007"/>
          <a:stretch>
            <a:fillRect/>
          </a:stretch>
        </p:blipFill>
        <p:spPr bwMode="auto">
          <a:xfrm>
            <a:off x="381000" y="1846834"/>
            <a:ext cx="2930400" cy="3758429"/>
          </a:xfrm>
          <a:prstGeom prst="rect">
            <a:avLst/>
          </a:prstGeom>
          <a:noFill/>
          <a:ln w="12700" algn="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Property Owners</a:t>
            </a:r>
          </a:p>
          <a:p>
            <a:pPr algn="ctr"/>
            <a:r>
              <a:rPr lang="en-US" sz="1300" dirty="0" smtClean="0"/>
              <a:t>First-Class Mail</a:t>
            </a:r>
          </a:p>
          <a:p>
            <a:pPr algn="ctr"/>
            <a:r>
              <a:rPr lang="en-US" sz="1300" dirty="0" smtClean="0"/>
              <a:t>½-Mile Radius</a:t>
            </a:r>
          </a:p>
          <a:p>
            <a:pPr algn="ctr"/>
            <a:r>
              <a:rPr lang="en-US" sz="1300" i="1" dirty="0" smtClean="0"/>
              <a:t>City Requirement</a:t>
            </a:r>
            <a:endParaRPr lang="en-US" sz="13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Water Well Owners</a:t>
            </a:r>
          </a:p>
          <a:p>
            <a:pPr algn="ctr"/>
            <a:r>
              <a:rPr lang="en-US" sz="1300" dirty="0" smtClean="0"/>
              <a:t>Certified Mail</a:t>
            </a:r>
          </a:p>
          <a:p>
            <a:pPr algn="ctr"/>
            <a:r>
              <a:rPr lang="en-US" sz="1300" dirty="0" smtClean="0"/>
              <a:t>5-Mile Radius</a:t>
            </a:r>
          </a:p>
          <a:p>
            <a:pPr algn="ctr"/>
            <a:r>
              <a:rPr lang="en-US" sz="1300" i="1" dirty="0" smtClean="0"/>
              <a:t>State Requirement</a:t>
            </a:r>
            <a:endParaRPr lang="en-US" sz="1300" i="1" dirty="0"/>
          </a:p>
        </p:txBody>
      </p:sp>
      <p:pic>
        <p:nvPicPr>
          <p:cNvPr id="2" name="Picture 1" descr="Mailing Radius Map 2016-096-NMS.pdf - Adobe Acrobat Pr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19" r="35938" b="4725"/>
          <a:stretch/>
        </p:blipFill>
        <p:spPr>
          <a:xfrm>
            <a:off x="5479609" y="1882761"/>
            <a:ext cx="3408381" cy="36576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5168019" y="4343400"/>
            <a:ext cx="927981" cy="2496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5168019" y="3050090"/>
            <a:ext cx="1685162" cy="5934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79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Jennifer Clancey</a:t>
            </a:r>
          </a:p>
          <a:p>
            <a:pPr marL="6858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Program Manager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City of Houston,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 smtClean="0">
                <a:hlinkClick r:id="rId3"/>
              </a:rPr>
              <a:t>msd@houstontx.gov</a:t>
            </a:r>
            <a:endParaRPr lang="en-US" dirty="0" smtClean="0"/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(832) 394-9005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</a:t>
            </a:r>
            <a:r>
              <a:rPr lang="en-US" sz="2800" dirty="0" smtClean="0">
                <a:solidFill>
                  <a:schemeClr val="tx1"/>
                </a:solidFill>
              </a:rPr>
              <a:t>water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 smtClean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 smtClean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Public Hearing Required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3480-3482-3484 West 12</a:t>
            </a:r>
            <a:r>
              <a:rPr lang="en-US" b="1" u="sng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79745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90599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49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InTownHomes</a:t>
            </a:r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LLC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676400"/>
            <a:ext cx="7391400" cy="48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</a:t>
            </a:r>
          </a:p>
          <a:p>
            <a:pPr>
              <a:buClrTx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one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Oil/gas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pit located on southern portion of tract in 1940s.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 building was built in 1960s.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Occupants: mechanical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sales/service companies, pump and oil well supply manufacturers, package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 and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clothing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 Storage Tanks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in 1984 and removed in 1993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</a:t>
            </a:r>
            <a:endParaRPr lang="en-US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demolished in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is unimproved vacant land under construction.</a:t>
            </a:r>
          </a:p>
          <a:p>
            <a:pPr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 2 </a:t>
            </a:r>
            <a:endParaRPr lang="en-US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was built in the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Occupants: lithograph/printing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companies, an industrial supply company, mail distribution company, seafood wholesaler, wineries, and a clothing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demolished in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is unimproved vacant land under construction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 3 </a:t>
            </a:r>
            <a:endParaRPr lang="en-US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was built in the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ccupants: industrial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and insulation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company,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paper wholesaler, and a clothing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is occupied by </a:t>
            </a:r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beverage </a:t>
            </a:r>
            <a:r>
              <a:rPr lang="en-US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wholesaler.</a:t>
            </a:r>
          </a:p>
          <a:p>
            <a:pPr indent="-342900">
              <a:buClrTx/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15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600200"/>
            <a:ext cx="511858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30750" t="15079" r="28667" b="13007"/>
          <a:stretch>
            <a:fillRect/>
          </a:stretch>
        </p:blipFill>
        <p:spPr bwMode="auto">
          <a:xfrm>
            <a:off x="381000" y="1846834"/>
            <a:ext cx="2930400" cy="3758429"/>
          </a:xfrm>
          <a:prstGeom prst="rect">
            <a:avLst/>
          </a:prstGeom>
          <a:noFill/>
          <a:ln w="12700" algn="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Property Owners</a:t>
            </a:r>
          </a:p>
          <a:p>
            <a:pPr algn="ctr"/>
            <a:r>
              <a:rPr lang="en-US" sz="1300" dirty="0" smtClean="0"/>
              <a:t>First-Class Mail</a:t>
            </a:r>
          </a:p>
          <a:p>
            <a:pPr algn="ctr"/>
            <a:r>
              <a:rPr lang="en-US" sz="1300" dirty="0" smtClean="0"/>
              <a:t>½-Mile Radius</a:t>
            </a:r>
          </a:p>
          <a:p>
            <a:pPr algn="ctr"/>
            <a:r>
              <a:rPr lang="en-US" sz="1300" i="1" dirty="0" smtClean="0"/>
              <a:t>City Requirement</a:t>
            </a:r>
            <a:endParaRPr lang="en-US" sz="13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Water Well Owners</a:t>
            </a:r>
          </a:p>
          <a:p>
            <a:pPr algn="ctr"/>
            <a:r>
              <a:rPr lang="en-US" sz="1300" dirty="0" smtClean="0"/>
              <a:t>Certified Mail</a:t>
            </a:r>
          </a:p>
          <a:p>
            <a:pPr algn="ctr"/>
            <a:r>
              <a:rPr lang="en-US" sz="1300" dirty="0" smtClean="0"/>
              <a:t>5-Mile Radius</a:t>
            </a:r>
          </a:p>
          <a:p>
            <a:pPr algn="ctr"/>
            <a:r>
              <a:rPr lang="en-US" sz="1300" i="1" dirty="0" smtClean="0"/>
              <a:t>State Requirement</a:t>
            </a:r>
            <a:endParaRPr lang="en-US" sz="1300" i="1" dirty="0"/>
          </a:p>
        </p:txBody>
      </p:sp>
      <p:pic>
        <p:nvPicPr>
          <p:cNvPr id="3" name="Picture 2" descr="Mailing Radius Map #2015-087-WTP.pdf - Adobe Acrobat Pr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12393" r="36041" b="4393"/>
          <a:stretch/>
        </p:blipFill>
        <p:spPr>
          <a:xfrm>
            <a:off x="5305425" y="1770721"/>
            <a:ext cx="3559143" cy="384048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5168019" y="4267200"/>
            <a:ext cx="927981" cy="3258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5168019" y="3050090"/>
            <a:ext cx="1842381" cy="6408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1807 Center Street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96" y="1676400"/>
            <a:ext cx="5044489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3466</TotalTime>
  <Words>399</Words>
  <Application>Microsoft Office PowerPoint</Application>
  <PresentationFormat>On-screen Show (4:3)</PresentationFormat>
  <Paragraphs>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Municipal Setting Designations</vt:lpstr>
      <vt:lpstr> </vt:lpstr>
      <vt:lpstr>MSD Depiction</vt:lpstr>
      <vt:lpstr>What is an MSD?</vt:lpstr>
      <vt:lpstr>3480-3482-3484 West 12th St.</vt:lpstr>
      <vt:lpstr>Texas InTownHomes, LLC </vt:lpstr>
      <vt:lpstr>Groundwater Impacts</vt:lpstr>
      <vt:lpstr>MSD Notice Letters</vt:lpstr>
      <vt:lpstr>1807 Center Street</vt:lpstr>
      <vt:lpstr>Sage Interest, InTownBuilder GP, Texas InTownHomes, Crosby 2100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Clancey, Jennifer - HPC-PWE</cp:lastModifiedBy>
  <cp:revision>68</cp:revision>
  <cp:lastPrinted>2014-08-20T21:00:23Z</cp:lastPrinted>
  <dcterms:created xsi:type="dcterms:W3CDTF">2014-08-18T17:34:35Z</dcterms:created>
  <dcterms:modified xsi:type="dcterms:W3CDTF">2017-03-23T21:20:14Z</dcterms:modified>
</cp:coreProperties>
</file>