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2" r:id="rId5"/>
    <p:sldId id="263" r:id="rId6"/>
    <p:sldId id="264" r:id="rId7"/>
    <p:sldId id="282" r:id="rId8"/>
    <p:sldId id="266" r:id="rId9"/>
    <p:sldId id="277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31" autoAdjust="0"/>
  </p:normalViewPr>
  <p:slideViewPr>
    <p:cSldViewPr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FDF230-E653-4CFB-BC22-DA76B7FC9723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5F87F87-6D67-4B77-8EB3-60F426748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7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532E24-6713-4E5B-88DC-358F77696961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d@houstontx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3429000" cy="195580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Setting Designations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257800"/>
            <a:ext cx="3309803" cy="68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 A. Wooten Jr. </a:t>
            </a:r>
          </a:p>
          <a:p>
            <a:r>
              <a:rPr lang="en-US" dirty="0"/>
              <a:t>Program Coordinator</a:t>
            </a:r>
          </a:p>
        </p:txBody>
      </p:sp>
      <p:pic>
        <p:nvPicPr>
          <p:cNvPr id="5" name="Picture 4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5641478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8" y="1905000"/>
            <a:ext cx="4359581" cy="26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0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7208810" cy="377522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b="1" u="sng" dirty="0">
                <a:solidFill>
                  <a:schemeClr val="tx1"/>
                </a:solidFill>
              </a:rPr>
              <a:t>voluntary</a:t>
            </a:r>
            <a:r>
              <a:rPr lang="en-US" sz="2800" dirty="0">
                <a:solidFill>
                  <a:schemeClr val="tx1"/>
                </a:solidFill>
              </a:rPr>
              <a:t> deed restriction that prohibits the use of impaired groundwater as potable water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A tool property owners can use to address environmental impairments to groundwater</a:t>
            </a:r>
          </a:p>
          <a:p>
            <a:pPr lvl="2">
              <a:spcAft>
                <a:spcPts val="600"/>
              </a:spcAft>
              <a:buClrTx/>
              <a:buSzPct val="50000"/>
            </a:pPr>
            <a:r>
              <a:rPr lang="en-US" sz="2600" dirty="0">
                <a:solidFill>
                  <a:schemeClr val="tx1"/>
                </a:solidFill>
              </a:rPr>
              <a:t>Allows reinvestment and redevelopment of impaired properties</a:t>
            </a:r>
          </a:p>
          <a:p>
            <a:pPr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public health protection</a:t>
            </a:r>
          </a:p>
          <a:p>
            <a:endParaRPr lang="en-US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78422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1227558" y="838199"/>
            <a:ext cx="7024744" cy="838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3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Depiction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97" t="43301" r="7922" b="24123"/>
          <a:stretch>
            <a:fillRect/>
          </a:stretch>
        </p:blipFill>
        <p:spPr bwMode="auto">
          <a:xfrm>
            <a:off x="1066800" y="1600200"/>
            <a:ext cx="7329318" cy="4297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7471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620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5673146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57201" y="1981200"/>
            <a:ext cx="52577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>
                <a:solidFill>
                  <a:schemeClr val="tx1"/>
                </a:solidFill>
              </a:rPr>
              <a:t>It is a State Program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Administered by the Texas Commission on Environmental Quality (TCEQ)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Requires Local Support</a:t>
            </a:r>
          </a:p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>
                <a:solidFill>
                  <a:schemeClr val="tx1"/>
                </a:solidFill>
              </a:rPr>
              <a:t>Article 13 of Chapter 47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Public Hearing Required</a:t>
            </a:r>
          </a:p>
        </p:txBody>
      </p:sp>
      <p:pic>
        <p:nvPicPr>
          <p:cNvPr id="9" name="Picture 4" descr="https://encrypted-tbn1.gstatic.com/images?q=tbn:ANd9GcQa5l6_4Ph_WwCquYnLdGckjy-2BJ1jX-BY4uXoYzsW_-Ca_HbV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14305" cy="24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2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2701 Clinton Drive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565335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Final Revised MSD Application #2016-098-FSI.pdf - Adobe Acrobat Pro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7298" r="35834" b="23314"/>
          <a:stretch/>
        </p:blipFill>
        <p:spPr>
          <a:xfrm>
            <a:off x="1043490" y="1611085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90599"/>
            <a:ext cx="7024744" cy="1295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Asian Pacific Texas, LLC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1888621"/>
            <a:ext cx="7391400" cy="451217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0"/>
              </a:spcBef>
              <a:buClrTx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Site operated as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Standco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Industries from approximately 1940 until 2010. The Site was undeveloped prior to the 1920s, between the 1920s and 1940, the Site was a shipping warehouse.</a:t>
            </a:r>
          </a:p>
          <a:p>
            <a:pPr>
              <a:spcBef>
                <a:spcPts val="3000"/>
              </a:spcBef>
              <a:buClrTx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manufacturing activities between 1940 and 2010 included oilfield brake linings/blocks, “snubber” pads for use in aircraft landing gear, valve seats, molded friction resistant products, corrosion resistant coatings for studded bolts, spiral gaskets, and wash pipes.</a:t>
            </a:r>
          </a:p>
          <a:p>
            <a:pPr>
              <a:spcBef>
                <a:spcPts val="3000"/>
              </a:spcBef>
              <a:buClrTx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Standco’s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historic operations have been identified as the soil and groundwater contaminant source.</a:t>
            </a:r>
          </a:p>
          <a:p>
            <a:pPr>
              <a:spcBef>
                <a:spcPts val="3000"/>
              </a:spcBef>
              <a:buClrTx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 in the TCEQ Voluntary Cleanup Program in January 2016</a:t>
            </a:r>
          </a:p>
          <a:p>
            <a:endParaRPr lang="en-US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Impacts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2416" r="1691" b="5479"/>
          <a:stretch/>
        </p:blipFill>
        <p:spPr>
          <a:xfrm>
            <a:off x="1752600" y="1859526"/>
            <a:ext cx="5496693" cy="4297680"/>
          </a:xfrm>
          <a:prstGeom prst="rect">
            <a:avLst/>
          </a:prstGeom>
          <a:solidFill>
            <a:srgbClr val="000000">
              <a:shade val="95000"/>
            </a:srgbClr>
          </a:solidFill>
          <a:ln w="63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30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1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Notice Letters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561120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75433" y="2603814"/>
            <a:ext cx="1792586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Property Owners</a:t>
            </a:r>
          </a:p>
          <a:p>
            <a:pPr algn="ctr"/>
            <a:r>
              <a:rPr lang="en-US" sz="1300" dirty="0"/>
              <a:t>First-Class Mail</a:t>
            </a:r>
          </a:p>
          <a:p>
            <a:pPr algn="ctr"/>
            <a:r>
              <a:rPr lang="en-US" sz="1300" dirty="0"/>
              <a:t>½-Mile Radius</a:t>
            </a:r>
          </a:p>
          <a:p>
            <a:pPr algn="ctr"/>
            <a:r>
              <a:rPr lang="en-US" sz="1300" i="1" dirty="0"/>
              <a:t>City Requirement</a:t>
            </a:r>
          </a:p>
        </p:txBody>
      </p:sp>
      <p:pic>
        <p:nvPicPr>
          <p:cNvPr id="11" name="Picture 10" descr="Mailing Radius Map #2016-098-FSI.pdf - Adobe Acrobat Pro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5004" r="39167" b="10123"/>
          <a:stretch/>
        </p:blipFill>
        <p:spPr>
          <a:xfrm>
            <a:off x="5334000" y="1897248"/>
            <a:ext cx="3612650" cy="36576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5168019" y="3473899"/>
            <a:ext cx="1842381" cy="4123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375433" y="4063496"/>
            <a:ext cx="179258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Water Well Owners</a:t>
            </a:r>
          </a:p>
          <a:p>
            <a:pPr algn="ctr"/>
            <a:r>
              <a:rPr lang="en-US" sz="1300" dirty="0"/>
              <a:t>Certified Mail</a:t>
            </a:r>
          </a:p>
          <a:p>
            <a:pPr algn="ctr"/>
            <a:r>
              <a:rPr lang="en-US" sz="1300" dirty="0"/>
              <a:t>5-Mile Radius</a:t>
            </a:r>
          </a:p>
          <a:p>
            <a:pPr algn="ctr"/>
            <a:r>
              <a:rPr lang="en-US" sz="1300" i="1" dirty="0"/>
              <a:t>State Requirement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68019" y="4593053"/>
            <a:ext cx="563673" cy="5514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 descr="Public Meeting Mailer #2016-098-FSI.pdf - Adobe Acrobat Pr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16667" r="22611" b="2394"/>
          <a:stretch/>
        </p:blipFill>
        <p:spPr>
          <a:xfrm>
            <a:off x="583680" y="2028143"/>
            <a:ext cx="2741516" cy="3566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566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22864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1148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Mark A. Wooten Jr.</a:t>
            </a:r>
          </a:p>
          <a:p>
            <a:pPr marL="6858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Program Coordinator</a:t>
            </a:r>
          </a:p>
          <a:p>
            <a:pPr marL="68580" indent="0" algn="ctr"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Public Works &amp; Engineering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City of Houston,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1002 Washington, 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Floor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Houston, Texas 77002</a:t>
            </a:r>
          </a:p>
          <a:p>
            <a:pPr marL="68580" indent="0" algn="ctr">
              <a:buNone/>
            </a:pPr>
            <a:endParaRPr lang="en-US" sz="1000" dirty="0"/>
          </a:p>
          <a:p>
            <a:pPr marL="68580" indent="0" algn="ctr">
              <a:buNone/>
            </a:pPr>
            <a:r>
              <a:rPr lang="en-US" dirty="0">
                <a:hlinkClick r:id="rId3"/>
              </a:rPr>
              <a:t>msd@houstontx.gov</a:t>
            </a:r>
            <a:endParaRPr lang="en-US" dirty="0"/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(832) 394-9005</a:t>
            </a: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4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2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54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3360</TotalTime>
  <Words>262</Words>
  <Application>Microsoft Office PowerPoint</Application>
  <PresentationFormat>On-screen Show (4:3)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2</vt:lpstr>
      <vt:lpstr>Austin</vt:lpstr>
      <vt:lpstr>Municipal Setting Designations</vt:lpstr>
      <vt:lpstr> </vt:lpstr>
      <vt:lpstr>MSD Depiction</vt:lpstr>
      <vt:lpstr>What is an MSD?</vt:lpstr>
      <vt:lpstr>2701 Clinton Drive</vt:lpstr>
      <vt:lpstr>Asian Pacific Texas, LLC </vt:lpstr>
      <vt:lpstr>Groundwater Impacts</vt:lpstr>
      <vt:lpstr>MSD Notice Letters</vt:lpstr>
      <vt:lpstr>Contact Information</vt:lpstr>
    </vt:vector>
  </TitlesOfParts>
  <Company>City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Redeveloping the City of Houston</dc:title>
  <dc:creator>Clancey, Jennifer - HPC-PWE</dc:creator>
  <cp:lastModifiedBy>Wooten Jr., Mark - HPC-PWE</cp:lastModifiedBy>
  <cp:revision>62</cp:revision>
  <cp:lastPrinted>2014-08-20T21:00:23Z</cp:lastPrinted>
  <dcterms:created xsi:type="dcterms:W3CDTF">2014-08-18T17:34:35Z</dcterms:created>
  <dcterms:modified xsi:type="dcterms:W3CDTF">2017-08-18T19:21:34Z</dcterms:modified>
</cp:coreProperties>
</file>