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77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31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Jennifer Clancey</a:t>
            </a:r>
          </a:p>
          <a:p>
            <a:r>
              <a:rPr lang="en-US" dirty="0"/>
              <a:t>Program Manager</a:t>
            </a:r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1905000"/>
            <a:ext cx="4359581" cy="26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water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 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Public Hearing Required</a:t>
            </a: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6502 Rusk Street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old Metal Recyclers MSD Presentation.pptx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15505" r="13211" b="19485"/>
          <a:stretch/>
        </p:blipFill>
        <p:spPr>
          <a:xfrm>
            <a:off x="1248504" y="1706195"/>
            <a:ext cx="687136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5555" y="729368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GMY LTD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0028" y="1458749"/>
            <a:ext cx="7391400" cy="47244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 MSD Ordinance 2012-345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(308 &amp; 320 Hughes Street) 9.9574-acres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Incorporate 1.7789 acres of 6502 Rusk Street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Has Long Industrial History (circa 1960’s)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2013:  GMY Ltd. dba Spectrum Metals Recycling (GMY) purchases 6502 Rusk Street property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2014:  enters state Voluntary Cleanup Program (VCP)</a:t>
            </a:r>
          </a:p>
          <a:p>
            <a:pPr marL="365760" lvl="1" indent="0">
              <a:spcAft>
                <a:spcPts val="600"/>
              </a:spcAft>
              <a:buClr>
                <a:srgbClr val="90C226"/>
              </a:buClr>
              <a:buNone/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old Metal Recyclers MSD Presentation.pptx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5505" r="9167" b="8871"/>
          <a:stretch/>
        </p:blipFill>
        <p:spPr>
          <a:xfrm>
            <a:off x="1487809" y="1828800"/>
            <a:ext cx="613610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Property Owners</a:t>
            </a:r>
          </a:p>
          <a:p>
            <a:pPr algn="ctr"/>
            <a:r>
              <a:rPr lang="en-US" sz="1300" dirty="0"/>
              <a:t>First-Class Mail</a:t>
            </a:r>
          </a:p>
          <a:p>
            <a:pPr algn="ctr"/>
            <a:r>
              <a:rPr lang="en-US" sz="1300" dirty="0"/>
              <a:t>½-Mile Radius</a:t>
            </a:r>
          </a:p>
          <a:p>
            <a:pPr algn="ctr"/>
            <a:r>
              <a:rPr lang="en-US" sz="1300" i="1" dirty="0"/>
              <a:t>City Requirement</a:t>
            </a:r>
          </a:p>
        </p:txBody>
      </p:sp>
      <p:pic>
        <p:nvPicPr>
          <p:cNvPr id="2" name="Picture 1" descr="Mailing Radius Map #2017-103-SMR.pdf - Adobe Acrobat Pr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28716" r="44133" b="16624"/>
          <a:stretch/>
        </p:blipFill>
        <p:spPr>
          <a:xfrm>
            <a:off x="5449854" y="1769258"/>
            <a:ext cx="3596715" cy="39319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5168019" y="2799898"/>
            <a:ext cx="1994781" cy="75724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Water Well Owners</a:t>
            </a:r>
          </a:p>
          <a:p>
            <a:pPr algn="ctr"/>
            <a:r>
              <a:rPr lang="en-US" sz="1300" dirty="0"/>
              <a:t>Certified Mail</a:t>
            </a:r>
          </a:p>
          <a:p>
            <a:pPr algn="ctr"/>
            <a:r>
              <a:rPr lang="en-US" sz="1300" dirty="0"/>
              <a:t>5-Mile Radius</a:t>
            </a:r>
          </a:p>
          <a:p>
            <a:pPr algn="ctr"/>
            <a:r>
              <a:rPr lang="en-US" sz="1300" i="1" dirty="0"/>
              <a:t>State Requirement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68019" y="4593053"/>
            <a:ext cx="563673" cy="551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 descr="Public Meeting Mailer #2017-103-SMR.pdf - Adobe Acrobat Pro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1587" r="31667" b="11587"/>
          <a:stretch/>
        </p:blipFill>
        <p:spPr>
          <a:xfrm>
            <a:off x="304800" y="1810128"/>
            <a:ext cx="2878726" cy="3749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Jennifer Clancey</a:t>
            </a:r>
          </a:p>
          <a:p>
            <a:pPr marL="6858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Program Manager</a:t>
            </a: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Public Works &amp; Engineering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City of Houston,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>
                <a:hlinkClick r:id="rId3"/>
              </a:rPr>
              <a:t>msd@houstontx.gov</a:t>
            </a:r>
            <a:endParaRPr lang="en-US" dirty="0"/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(832) 394-9005</a:t>
            </a: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3635</TotalTime>
  <Words>204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</vt:lpstr>
      <vt:lpstr>Wingdings 2</vt:lpstr>
      <vt:lpstr>Austin</vt:lpstr>
      <vt:lpstr>Municipal Setting Designations</vt:lpstr>
      <vt:lpstr> </vt:lpstr>
      <vt:lpstr>MSD Depiction</vt:lpstr>
      <vt:lpstr>What is an MSD?</vt:lpstr>
      <vt:lpstr>6502 Rusk Street</vt:lpstr>
      <vt:lpstr>GMY LTD 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Wooten Jr., Mark - HPC-PWE</cp:lastModifiedBy>
  <cp:revision>69</cp:revision>
  <cp:lastPrinted>2014-08-20T21:00:23Z</cp:lastPrinted>
  <dcterms:created xsi:type="dcterms:W3CDTF">2014-08-18T17:34:35Z</dcterms:created>
  <dcterms:modified xsi:type="dcterms:W3CDTF">2017-10-12T15:02:48Z</dcterms:modified>
</cp:coreProperties>
</file>