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3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5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</p:sldMasterIdLst>
  <p:notesMasterIdLst>
    <p:notesMasterId r:id="rId42"/>
  </p:notesMasterIdLst>
  <p:handoutMasterIdLst>
    <p:handoutMasterId r:id="rId43"/>
  </p:handoutMasterIdLst>
  <p:sldIdLst>
    <p:sldId id="450" r:id="rId2"/>
    <p:sldId id="367" r:id="rId3"/>
    <p:sldId id="412" r:id="rId4"/>
    <p:sldId id="530" r:id="rId5"/>
    <p:sldId id="509" r:id="rId6"/>
    <p:sldId id="510" r:id="rId7"/>
    <p:sldId id="511" r:id="rId8"/>
    <p:sldId id="464" r:id="rId9"/>
    <p:sldId id="512" r:id="rId10"/>
    <p:sldId id="513" r:id="rId11"/>
    <p:sldId id="477" r:id="rId12"/>
    <p:sldId id="504" r:id="rId13"/>
    <p:sldId id="465" r:id="rId14"/>
    <p:sldId id="515" r:id="rId15"/>
    <p:sldId id="516" r:id="rId16"/>
    <p:sldId id="533" r:id="rId17"/>
    <p:sldId id="517" r:id="rId18"/>
    <p:sldId id="518" r:id="rId19"/>
    <p:sldId id="535" r:id="rId20"/>
    <p:sldId id="519" r:id="rId21"/>
    <p:sldId id="520" r:id="rId22"/>
    <p:sldId id="522" r:id="rId23"/>
    <p:sldId id="521" r:id="rId24"/>
    <p:sldId id="524" r:id="rId25"/>
    <p:sldId id="523" r:id="rId26"/>
    <p:sldId id="525" r:id="rId27"/>
    <p:sldId id="526" r:id="rId28"/>
    <p:sldId id="527" r:id="rId29"/>
    <p:sldId id="485" r:id="rId30"/>
    <p:sldId id="505" r:id="rId31"/>
    <p:sldId id="423" r:id="rId32"/>
    <p:sldId id="499" r:id="rId33"/>
    <p:sldId id="500" r:id="rId34"/>
    <p:sldId id="529" r:id="rId35"/>
    <p:sldId id="536" r:id="rId36"/>
    <p:sldId id="487" r:id="rId37"/>
    <p:sldId id="531" r:id="rId38"/>
    <p:sldId id="451" r:id="rId39"/>
    <p:sldId id="488" r:id="rId40"/>
    <p:sldId id="534" r:id="rId4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" userDrawn="1">
          <p15:clr>
            <a:srgbClr val="A4A3A4"/>
          </p15:clr>
        </p15:guide>
        <p15:guide id="2" pos="36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  <p15:guide id="3" orient="horz" pos="2928">
          <p15:clr>
            <a:srgbClr val="A4A3A4"/>
          </p15:clr>
        </p15:guide>
        <p15:guide id="4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walker" initials="RPW" lastIdx="1" clrIdx="0">
    <p:extLst/>
  </p:cmAuthor>
  <p:cmAuthor id="2" name="Paul Walker" initials="PW" lastIdx="2" clrIdx="1">
    <p:extLst>
      <p:ext uri="{19B8F6BF-5375-455C-9EA6-DF929625EA0E}">
        <p15:presenceInfo xmlns:p15="http://schemas.microsoft.com/office/powerpoint/2012/main" userId="S-1-5-21-3661417239-1931862686-1323978479-2344" providerId="AD"/>
      </p:ext>
    </p:extLst>
  </p:cmAuthor>
  <p:cmAuthor id="3" name="Murphy, Wayne/HWT" initials="MW" lastIdx="3" clrIdx="2">
    <p:extLst>
      <p:ext uri="{19B8F6BF-5375-455C-9EA6-DF929625EA0E}">
        <p15:presenceInfo xmlns:p15="http://schemas.microsoft.com/office/powerpoint/2012/main" userId="S-1-5-21-1996970544-876638566-416048646-1837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9FF"/>
    <a:srgbClr val="319CC0"/>
    <a:srgbClr val="158FBE"/>
    <a:srgbClr val="A82EBC"/>
    <a:srgbClr val="C14B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21" autoAdjust="0"/>
    <p:restoredTop sz="91760" autoAdjust="0"/>
  </p:normalViewPr>
  <p:slideViewPr>
    <p:cSldViewPr snapToGrid="0">
      <p:cViewPr varScale="1">
        <p:scale>
          <a:sx n="93" d="100"/>
          <a:sy n="93" d="100"/>
        </p:scale>
        <p:origin x="1008" y="90"/>
      </p:cViewPr>
      <p:guideLst>
        <p:guide orient="horz" pos="408"/>
        <p:guide pos="36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9066"/>
    </p:cViewPr>
  </p:sorterViewPr>
  <p:notesViewPr>
    <p:cSldViewPr snapToGrid="0">
      <p:cViewPr varScale="1">
        <p:scale>
          <a:sx n="88" d="100"/>
          <a:sy n="88" d="100"/>
        </p:scale>
        <p:origin x="-3060" y="-108"/>
      </p:cViewPr>
      <p:guideLst>
        <p:guide orient="horz" pos="3024"/>
        <p:guide pos="2304"/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PWalker\Desktop\Houston0212\OA\Water%20Quality,%20Regs,%20Goals\raw%20water%20quality032912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walker\Desktop\Paul%20Files\Work1217\Houston\_WO8\Presentations\TTI\TTI_031918\Graphs_Historic%20WTP%20Costs%20per%20MGD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223707244462593E-2"/>
          <c:y val="8.3562737814359439E-2"/>
          <c:w val="0.39937020283812041"/>
          <c:h val="0.773151468194622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2B4-409B-9B38-B6C420C8C61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2B4-409B-9B38-B6C420C8C61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2B4-409B-9B38-B6C420C8C61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2B4-409B-9B38-B6C420C8C61B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2B4-409B-9B38-B6C420C8C61B}"/>
              </c:ext>
            </c:extLst>
          </c:dPt>
          <c:dLbls>
            <c:dLbl>
              <c:idx val="0"/>
              <c:layout>
                <c:manualLayout>
                  <c:x val="-0.11499682224652612"/>
                  <c:y val="0.110500094482099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2B4-409B-9B38-B6C420C8C61B}"/>
                </c:ext>
              </c:extLst>
            </c:dLbl>
            <c:dLbl>
              <c:idx val="1"/>
              <c:layout>
                <c:manualLayout>
                  <c:x val="-1.5534367944122269E-2"/>
                  <c:y val="-0.151872810091951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2B4-409B-9B38-B6C420C8C61B}"/>
                </c:ext>
              </c:extLst>
            </c:dLbl>
            <c:dLbl>
              <c:idx val="2"/>
              <c:layout>
                <c:manualLayout>
                  <c:x val="9.4549586607338254E-2"/>
                  <c:y val="-3.83998084126472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2B4-409B-9B38-B6C420C8C61B}"/>
                </c:ext>
              </c:extLst>
            </c:dLbl>
            <c:dLbl>
              <c:idx val="3"/>
              <c:layout>
                <c:manualLayout>
                  <c:x val="6.2068947220821319E-2"/>
                  <c:y val="0.126707539282936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2B4-409B-9B38-B6C420C8C61B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2B4-409B-9B38-B6C420C8C6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Sheet1!$A$4:$A$8</c:f>
              <c:strCache>
                <c:ptCount val="5"/>
                <c:pt idx="0">
                  <c:v>North Harris County Regional Water Authority</c:v>
                </c:pt>
                <c:pt idx="1">
                  <c:v>West Harris County Regional Water Authority</c:v>
                </c:pt>
                <c:pt idx="2">
                  <c:v>North Fort Bend Water Authority</c:v>
                </c:pt>
                <c:pt idx="3">
                  <c:v>City of Houston</c:v>
                </c:pt>
                <c:pt idx="4">
                  <c:v>Central Harris County Regional Water Authority</c:v>
                </c:pt>
              </c:strCache>
            </c:strRef>
          </c:cat>
          <c:val>
            <c:numRef>
              <c:f>Sheet1!$B$4:$B$8</c:f>
              <c:numCache>
                <c:formatCode>0.00%</c:formatCode>
                <c:ptCount val="5"/>
                <c:pt idx="0">
                  <c:v>0.35310000000000002</c:v>
                </c:pt>
                <c:pt idx="1">
                  <c:v>0.2576</c:v>
                </c:pt>
                <c:pt idx="2">
                  <c:v>0.21410000000000001</c:v>
                </c:pt>
                <c:pt idx="3">
                  <c:v>0.16</c:v>
                </c:pt>
                <c:pt idx="4">
                  <c:v>1.5299999999999999E-2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2B4-409B-9B38-B6C420C8C6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5288338259465932"/>
          <c:y val="0.10198480416945378"/>
          <c:w val="0.51662649018261186"/>
          <c:h val="0.648159833594920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27640901466735"/>
          <c:y val="5.2045556486924938E-2"/>
          <c:w val="0.78957994427190081"/>
          <c:h val="0.50032235872824082"/>
        </c:manualLayout>
      </c:layout>
      <c:barChart>
        <c:barDir val="col"/>
        <c:grouping val="clustered"/>
        <c:varyColors val="0"/>
        <c:ser>
          <c:idx val="0"/>
          <c:order val="0"/>
          <c:tx>
            <c:v>Original HWT Proposal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Sheet1!$A$4:$A$8</c:f>
              <c:strCache>
                <c:ptCount val="5"/>
                <c:pt idx="0">
                  <c:v>Amendments #2 &amp; 3 - Component 2 Services</c:v>
                </c:pt>
                <c:pt idx="1">
                  <c:v>Amendment #4 - EWP #1</c:v>
                </c:pt>
                <c:pt idx="2">
                  <c:v>Amendment #5 - EWP #4</c:v>
                </c:pt>
                <c:pt idx="3">
                  <c:v>Amendment #6 - EWP #2</c:v>
                </c:pt>
                <c:pt idx="4">
                  <c:v>TOTAL</c:v>
                </c:pt>
              </c:strCache>
            </c:strRef>
          </c:cat>
          <c:val>
            <c:numRef>
              <c:f>Sheet1!$B$4:$B$8</c:f>
              <c:numCache>
                <c:formatCode>"$"#,##0.0</c:formatCode>
                <c:ptCount val="5"/>
                <c:pt idx="0">
                  <c:v>112</c:v>
                </c:pt>
                <c:pt idx="1">
                  <c:v>39.1</c:v>
                </c:pt>
                <c:pt idx="2">
                  <c:v>49.5</c:v>
                </c:pt>
                <c:pt idx="3">
                  <c:v>50.4</c:v>
                </c:pt>
                <c:pt idx="4">
                  <c:v>251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E6-416D-9C81-96733FAA7CB0}"/>
            </c:ext>
          </c:extLst>
        </c:ser>
        <c:ser>
          <c:idx val="1"/>
          <c:order val="1"/>
          <c:tx>
            <c:v>Guaranteed Maximum Price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Sheet1!$A$4:$A$8</c:f>
              <c:strCache>
                <c:ptCount val="5"/>
                <c:pt idx="0">
                  <c:v>Amendments #2 &amp; 3 - Component 2 Services</c:v>
                </c:pt>
                <c:pt idx="1">
                  <c:v>Amendment #4 - EWP #1</c:v>
                </c:pt>
                <c:pt idx="2">
                  <c:v>Amendment #5 - EWP #4</c:v>
                </c:pt>
                <c:pt idx="3">
                  <c:v>Amendment #6 - EWP #2</c:v>
                </c:pt>
                <c:pt idx="4">
                  <c:v>TOTAL</c:v>
                </c:pt>
              </c:strCache>
            </c:strRef>
          </c:cat>
          <c:val>
            <c:numRef>
              <c:f>Sheet1!$C$4:$C$8</c:f>
              <c:numCache>
                <c:formatCode>"$"#,##0.0</c:formatCode>
                <c:ptCount val="5"/>
                <c:pt idx="0">
                  <c:v>82.3</c:v>
                </c:pt>
                <c:pt idx="1">
                  <c:v>37.299999999999997</c:v>
                </c:pt>
                <c:pt idx="2">
                  <c:v>48</c:v>
                </c:pt>
                <c:pt idx="3">
                  <c:v>43.8</c:v>
                </c:pt>
                <c:pt idx="4">
                  <c:v>211.39999999999998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E6-416D-9C81-96733FAA7C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3965496"/>
        <c:axId val="403966672"/>
      </c:barChart>
      <c:catAx>
        <c:axId val="403965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3966672"/>
        <c:crosses val="autoZero"/>
        <c:auto val="1"/>
        <c:lblAlgn val="ctr"/>
        <c:lblOffset val="100"/>
        <c:noMultiLvlLbl val="0"/>
      </c:catAx>
      <c:valAx>
        <c:axId val="403966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/>
                  <a:t>Price</a:t>
                </a:r>
                <a:r>
                  <a:rPr lang="en-US" sz="1400" baseline="0" dirty="0"/>
                  <a:t> (Million $)</a:t>
                </a:r>
                <a:endParaRPr lang="en-US" sz="1400" dirty="0"/>
              </a:p>
            </c:rich>
          </c:tx>
          <c:layout>
            <c:manualLayout>
              <c:xMode val="edge"/>
              <c:yMode val="edge"/>
              <c:x val="1.6666720530445423E-2"/>
              <c:y val="6.8312785388886993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3965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970830825164343"/>
          <c:y val="0.80464154670134713"/>
          <c:w val="0.83121165491315419"/>
          <c:h val="9.20738910699693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613258039929083"/>
          <c:y val="2.2389422434137142E-2"/>
          <c:w val="0.80648858176366789"/>
          <c:h val="0.78996193217022204"/>
        </c:manualLayout>
      </c:layout>
      <c:scatterChart>
        <c:scatterStyle val="lineMarker"/>
        <c:varyColors val="0"/>
        <c:ser>
          <c:idx val="0"/>
          <c:order val="0"/>
          <c:tx>
            <c:v>Turbidity (NTU)</c:v>
          </c:tx>
          <c:spPr>
            <a:ln w="44450"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Raw!$A$5:$A$63</c:f>
              <c:numCache>
                <c:formatCode>mm/dd/yy</c:formatCode>
                <c:ptCount val="59"/>
                <c:pt idx="0">
                  <c:v>40995</c:v>
                </c:pt>
                <c:pt idx="1">
                  <c:v>40994</c:v>
                </c:pt>
                <c:pt idx="2">
                  <c:v>40991</c:v>
                </c:pt>
                <c:pt idx="3">
                  <c:v>40990</c:v>
                </c:pt>
                <c:pt idx="4">
                  <c:v>40989</c:v>
                </c:pt>
                <c:pt idx="5">
                  <c:v>40988</c:v>
                </c:pt>
                <c:pt idx="6">
                  <c:v>40987</c:v>
                </c:pt>
                <c:pt idx="7">
                  <c:v>40984</c:v>
                </c:pt>
                <c:pt idx="8">
                  <c:v>40983</c:v>
                </c:pt>
                <c:pt idx="9">
                  <c:v>40982</c:v>
                </c:pt>
                <c:pt idx="10">
                  <c:v>40981</c:v>
                </c:pt>
                <c:pt idx="11">
                  <c:v>40980</c:v>
                </c:pt>
                <c:pt idx="12">
                  <c:v>40977</c:v>
                </c:pt>
                <c:pt idx="13">
                  <c:v>40976</c:v>
                </c:pt>
                <c:pt idx="14">
                  <c:v>40975</c:v>
                </c:pt>
                <c:pt idx="15">
                  <c:v>40974</c:v>
                </c:pt>
                <c:pt idx="16">
                  <c:v>40973</c:v>
                </c:pt>
                <c:pt idx="17">
                  <c:v>40970</c:v>
                </c:pt>
                <c:pt idx="18">
                  <c:v>40969</c:v>
                </c:pt>
                <c:pt idx="19">
                  <c:v>40968</c:v>
                </c:pt>
                <c:pt idx="20">
                  <c:v>40967</c:v>
                </c:pt>
                <c:pt idx="21">
                  <c:v>40966</c:v>
                </c:pt>
                <c:pt idx="22">
                  <c:v>40963</c:v>
                </c:pt>
                <c:pt idx="23">
                  <c:v>40962</c:v>
                </c:pt>
                <c:pt idx="24">
                  <c:v>40961</c:v>
                </c:pt>
                <c:pt idx="25">
                  <c:v>40960</c:v>
                </c:pt>
                <c:pt idx="26">
                  <c:v>40959</c:v>
                </c:pt>
                <c:pt idx="27">
                  <c:v>40956</c:v>
                </c:pt>
                <c:pt idx="28">
                  <c:v>40955</c:v>
                </c:pt>
                <c:pt idx="29">
                  <c:v>40954</c:v>
                </c:pt>
                <c:pt idx="30">
                  <c:v>40953</c:v>
                </c:pt>
                <c:pt idx="31">
                  <c:v>40952</c:v>
                </c:pt>
                <c:pt idx="32">
                  <c:v>40949</c:v>
                </c:pt>
                <c:pt idx="33">
                  <c:v>40948</c:v>
                </c:pt>
                <c:pt idx="34">
                  <c:v>40947</c:v>
                </c:pt>
                <c:pt idx="35">
                  <c:v>40946</c:v>
                </c:pt>
                <c:pt idx="36">
                  <c:v>40945</c:v>
                </c:pt>
                <c:pt idx="37">
                  <c:v>40942</c:v>
                </c:pt>
                <c:pt idx="38">
                  <c:v>40941</c:v>
                </c:pt>
                <c:pt idx="39">
                  <c:v>40940</c:v>
                </c:pt>
                <c:pt idx="40">
                  <c:v>40939</c:v>
                </c:pt>
                <c:pt idx="41">
                  <c:v>40938</c:v>
                </c:pt>
                <c:pt idx="42">
                  <c:v>40935</c:v>
                </c:pt>
                <c:pt idx="43">
                  <c:v>40934</c:v>
                </c:pt>
                <c:pt idx="44">
                  <c:v>40933</c:v>
                </c:pt>
                <c:pt idx="45">
                  <c:v>40932</c:v>
                </c:pt>
                <c:pt idx="46">
                  <c:v>40931</c:v>
                </c:pt>
                <c:pt idx="47">
                  <c:v>40928</c:v>
                </c:pt>
                <c:pt idx="48">
                  <c:v>40927</c:v>
                </c:pt>
                <c:pt idx="49">
                  <c:v>40926</c:v>
                </c:pt>
                <c:pt idx="50">
                  <c:v>40925</c:v>
                </c:pt>
                <c:pt idx="51">
                  <c:v>40921</c:v>
                </c:pt>
                <c:pt idx="52">
                  <c:v>40920</c:v>
                </c:pt>
                <c:pt idx="53">
                  <c:v>40919</c:v>
                </c:pt>
                <c:pt idx="54">
                  <c:v>40918</c:v>
                </c:pt>
                <c:pt idx="55">
                  <c:v>40914</c:v>
                </c:pt>
                <c:pt idx="56">
                  <c:v>40913</c:v>
                </c:pt>
                <c:pt idx="57">
                  <c:v>40912</c:v>
                </c:pt>
                <c:pt idx="58">
                  <c:v>40911</c:v>
                </c:pt>
              </c:numCache>
            </c:numRef>
          </c:xVal>
          <c:yVal>
            <c:numRef>
              <c:f>Raw!$B$5:$B$63</c:f>
              <c:numCache>
                <c:formatCode>0.0</c:formatCode>
                <c:ptCount val="59"/>
                <c:pt idx="0">
                  <c:v>27.5</c:v>
                </c:pt>
                <c:pt idx="1">
                  <c:v>31.9</c:v>
                </c:pt>
                <c:pt idx="2" formatCode="0.00">
                  <c:v>31.6</c:v>
                </c:pt>
                <c:pt idx="3">
                  <c:v>23.6</c:v>
                </c:pt>
                <c:pt idx="4">
                  <c:v>26.9</c:v>
                </c:pt>
                <c:pt idx="5">
                  <c:v>30.9</c:v>
                </c:pt>
                <c:pt idx="6">
                  <c:v>30.8</c:v>
                </c:pt>
                <c:pt idx="7" formatCode="0.00">
                  <c:v>35.6</c:v>
                </c:pt>
                <c:pt idx="8">
                  <c:v>39</c:v>
                </c:pt>
                <c:pt idx="9">
                  <c:v>43.7</c:v>
                </c:pt>
                <c:pt idx="10" formatCode="0.00">
                  <c:v>39.300000000000004</c:v>
                </c:pt>
                <c:pt idx="11">
                  <c:v>44.9</c:v>
                </c:pt>
                <c:pt idx="12" formatCode="0.00">
                  <c:v>49</c:v>
                </c:pt>
                <c:pt idx="13">
                  <c:v>47.2</c:v>
                </c:pt>
                <c:pt idx="14">
                  <c:v>48.2</c:v>
                </c:pt>
                <c:pt idx="15">
                  <c:v>51</c:v>
                </c:pt>
                <c:pt idx="16">
                  <c:v>44.4</c:v>
                </c:pt>
                <c:pt idx="17" formatCode="0.00">
                  <c:v>46.3</c:v>
                </c:pt>
                <c:pt idx="18">
                  <c:v>44.6</c:v>
                </c:pt>
                <c:pt idx="19" formatCode="0.00">
                  <c:v>43.8</c:v>
                </c:pt>
                <c:pt idx="20">
                  <c:v>43.8</c:v>
                </c:pt>
                <c:pt idx="21">
                  <c:v>47.2</c:v>
                </c:pt>
                <c:pt idx="22" formatCode="0.00">
                  <c:v>47.6</c:v>
                </c:pt>
                <c:pt idx="23" formatCode="0.00">
                  <c:v>44.5</c:v>
                </c:pt>
                <c:pt idx="24" formatCode="0.00">
                  <c:v>51.9</c:v>
                </c:pt>
                <c:pt idx="27">
                  <c:v>35.4</c:v>
                </c:pt>
                <c:pt idx="28" formatCode="0.00">
                  <c:v>37</c:v>
                </c:pt>
                <c:pt idx="29" formatCode="0.00">
                  <c:v>38.4</c:v>
                </c:pt>
                <c:pt idx="30" formatCode="0.00">
                  <c:v>39.4</c:v>
                </c:pt>
                <c:pt idx="31" formatCode="0.00">
                  <c:v>42.1</c:v>
                </c:pt>
                <c:pt idx="32" formatCode="0.00">
                  <c:v>43.5</c:v>
                </c:pt>
                <c:pt idx="33" formatCode="0.00">
                  <c:v>40.5</c:v>
                </c:pt>
                <c:pt idx="34" formatCode="0.00">
                  <c:v>48.5</c:v>
                </c:pt>
                <c:pt idx="35" formatCode="0.00">
                  <c:v>43</c:v>
                </c:pt>
                <c:pt idx="36">
                  <c:v>49.7</c:v>
                </c:pt>
                <c:pt idx="37" formatCode="0.00">
                  <c:v>40.1</c:v>
                </c:pt>
                <c:pt idx="38" formatCode="0.00">
                  <c:v>42.7</c:v>
                </c:pt>
                <c:pt idx="39">
                  <c:v>40.300000000000004</c:v>
                </c:pt>
                <c:pt idx="40">
                  <c:v>45.2</c:v>
                </c:pt>
                <c:pt idx="41">
                  <c:v>45.7</c:v>
                </c:pt>
                <c:pt idx="42" formatCode="0.00">
                  <c:v>31.7</c:v>
                </c:pt>
                <c:pt idx="43" formatCode="0.00">
                  <c:v>33.200000000000003</c:v>
                </c:pt>
                <c:pt idx="44" formatCode="0.00">
                  <c:v>29.4</c:v>
                </c:pt>
                <c:pt idx="45" formatCode="0.00">
                  <c:v>29.2</c:v>
                </c:pt>
                <c:pt idx="46">
                  <c:v>26.3</c:v>
                </c:pt>
                <c:pt idx="47" formatCode="0.00">
                  <c:v>28</c:v>
                </c:pt>
                <c:pt idx="48" formatCode="0.00">
                  <c:v>28.5</c:v>
                </c:pt>
                <c:pt idx="49" formatCode="0.00">
                  <c:v>25.2</c:v>
                </c:pt>
                <c:pt idx="50" formatCode="0.00">
                  <c:v>25.5</c:v>
                </c:pt>
                <c:pt idx="51" formatCode="0.00">
                  <c:v>24.9</c:v>
                </c:pt>
                <c:pt idx="52" formatCode="0.00">
                  <c:v>22.4</c:v>
                </c:pt>
                <c:pt idx="53" formatCode="0.00">
                  <c:v>18</c:v>
                </c:pt>
                <c:pt idx="54" formatCode="0.00">
                  <c:v>18</c:v>
                </c:pt>
                <c:pt idx="55" formatCode="0.00">
                  <c:v>15.5</c:v>
                </c:pt>
                <c:pt idx="57" formatCode="0.00">
                  <c:v>16</c:v>
                </c:pt>
                <c:pt idx="58" formatCode="0.00">
                  <c:v>16.3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430-4A32-8ACE-0146581D10AE}"/>
            </c:ext>
          </c:extLst>
        </c:ser>
        <c:ser>
          <c:idx val="1"/>
          <c:order val="1"/>
          <c:tx>
            <c:v>Alkalinity (mg/L)</c:v>
          </c:tx>
          <c:spPr>
            <a:ln w="44450">
              <a:solidFill>
                <a:schemeClr val="accent1"/>
              </a:solidFill>
            </a:ln>
          </c:spPr>
          <c:marker>
            <c:symbol val="none"/>
          </c:marker>
          <c:xVal>
            <c:numRef>
              <c:f>Raw!$A$5:$A$63</c:f>
              <c:numCache>
                <c:formatCode>mm/dd/yy</c:formatCode>
                <c:ptCount val="59"/>
                <c:pt idx="0">
                  <c:v>40995</c:v>
                </c:pt>
                <c:pt idx="1">
                  <c:v>40994</c:v>
                </c:pt>
                <c:pt idx="2">
                  <c:v>40991</c:v>
                </c:pt>
                <c:pt idx="3">
                  <c:v>40990</c:v>
                </c:pt>
                <c:pt idx="4">
                  <c:v>40989</c:v>
                </c:pt>
                <c:pt idx="5">
                  <c:v>40988</c:v>
                </c:pt>
                <c:pt idx="6">
                  <c:v>40987</c:v>
                </c:pt>
                <c:pt idx="7">
                  <c:v>40984</c:v>
                </c:pt>
                <c:pt idx="8">
                  <c:v>40983</c:v>
                </c:pt>
                <c:pt idx="9">
                  <c:v>40982</c:v>
                </c:pt>
                <c:pt idx="10">
                  <c:v>40981</c:v>
                </c:pt>
                <c:pt idx="11">
                  <c:v>40980</c:v>
                </c:pt>
                <c:pt idx="12">
                  <c:v>40977</c:v>
                </c:pt>
                <c:pt idx="13">
                  <c:v>40976</c:v>
                </c:pt>
                <c:pt idx="14">
                  <c:v>40975</c:v>
                </c:pt>
                <c:pt idx="15">
                  <c:v>40974</c:v>
                </c:pt>
                <c:pt idx="16">
                  <c:v>40973</c:v>
                </c:pt>
                <c:pt idx="17">
                  <c:v>40970</c:v>
                </c:pt>
                <c:pt idx="18">
                  <c:v>40969</c:v>
                </c:pt>
                <c:pt idx="19">
                  <c:v>40968</c:v>
                </c:pt>
                <c:pt idx="20">
                  <c:v>40967</c:v>
                </c:pt>
                <c:pt idx="21">
                  <c:v>40966</c:v>
                </c:pt>
                <c:pt idx="22">
                  <c:v>40963</c:v>
                </c:pt>
                <c:pt idx="23">
                  <c:v>40962</c:v>
                </c:pt>
                <c:pt idx="24">
                  <c:v>40961</c:v>
                </c:pt>
                <c:pt idx="25">
                  <c:v>40960</c:v>
                </c:pt>
                <c:pt idx="26">
                  <c:v>40959</c:v>
                </c:pt>
                <c:pt idx="27">
                  <c:v>40956</c:v>
                </c:pt>
                <c:pt idx="28">
                  <c:v>40955</c:v>
                </c:pt>
                <c:pt idx="29">
                  <c:v>40954</c:v>
                </c:pt>
                <c:pt idx="30">
                  <c:v>40953</c:v>
                </c:pt>
                <c:pt idx="31">
                  <c:v>40952</c:v>
                </c:pt>
                <c:pt idx="32">
                  <c:v>40949</c:v>
                </c:pt>
                <c:pt idx="33">
                  <c:v>40948</c:v>
                </c:pt>
                <c:pt idx="34">
                  <c:v>40947</c:v>
                </c:pt>
                <c:pt idx="35">
                  <c:v>40946</c:v>
                </c:pt>
                <c:pt idx="36">
                  <c:v>40945</c:v>
                </c:pt>
                <c:pt idx="37">
                  <c:v>40942</c:v>
                </c:pt>
                <c:pt idx="38">
                  <c:v>40941</c:v>
                </c:pt>
                <c:pt idx="39">
                  <c:v>40940</c:v>
                </c:pt>
                <c:pt idx="40">
                  <c:v>40939</c:v>
                </c:pt>
                <c:pt idx="41">
                  <c:v>40938</c:v>
                </c:pt>
                <c:pt idx="42">
                  <c:v>40935</c:v>
                </c:pt>
                <c:pt idx="43">
                  <c:v>40934</c:v>
                </c:pt>
                <c:pt idx="44">
                  <c:v>40933</c:v>
                </c:pt>
                <c:pt idx="45">
                  <c:v>40932</c:v>
                </c:pt>
                <c:pt idx="46">
                  <c:v>40931</c:v>
                </c:pt>
                <c:pt idx="47">
                  <c:v>40928</c:v>
                </c:pt>
                <c:pt idx="48">
                  <c:v>40927</c:v>
                </c:pt>
                <c:pt idx="49">
                  <c:v>40926</c:v>
                </c:pt>
                <c:pt idx="50">
                  <c:v>40925</c:v>
                </c:pt>
                <c:pt idx="51">
                  <c:v>40921</c:v>
                </c:pt>
                <c:pt idx="52">
                  <c:v>40920</c:v>
                </c:pt>
                <c:pt idx="53">
                  <c:v>40919</c:v>
                </c:pt>
                <c:pt idx="54">
                  <c:v>40918</c:v>
                </c:pt>
                <c:pt idx="55">
                  <c:v>40914</c:v>
                </c:pt>
                <c:pt idx="56">
                  <c:v>40913</c:v>
                </c:pt>
                <c:pt idx="57">
                  <c:v>40912</c:v>
                </c:pt>
                <c:pt idx="58">
                  <c:v>40911</c:v>
                </c:pt>
              </c:numCache>
            </c:numRef>
          </c:xVal>
          <c:yVal>
            <c:numRef>
              <c:f>Raw!$C$5:$C$63</c:f>
              <c:numCache>
                <c:formatCode>0.0</c:formatCode>
                <c:ptCount val="59"/>
                <c:pt idx="0">
                  <c:v>34.700000000000003</c:v>
                </c:pt>
                <c:pt idx="1">
                  <c:v>35.6</c:v>
                </c:pt>
                <c:pt idx="2">
                  <c:v>32.700000000000003</c:v>
                </c:pt>
                <c:pt idx="3">
                  <c:v>28.6</c:v>
                </c:pt>
                <c:pt idx="4">
                  <c:v>30.3</c:v>
                </c:pt>
                <c:pt idx="5">
                  <c:v>32.5</c:v>
                </c:pt>
                <c:pt idx="6">
                  <c:v>31.8</c:v>
                </c:pt>
                <c:pt idx="7">
                  <c:v>32.18</c:v>
                </c:pt>
                <c:pt idx="8">
                  <c:v>36.300000000000004</c:v>
                </c:pt>
                <c:pt idx="9">
                  <c:v>37.700000000000003</c:v>
                </c:pt>
                <c:pt idx="10">
                  <c:v>33.5</c:v>
                </c:pt>
                <c:pt idx="11">
                  <c:v>28.7</c:v>
                </c:pt>
                <c:pt idx="12">
                  <c:v>30.1</c:v>
                </c:pt>
                <c:pt idx="13">
                  <c:v>30.1</c:v>
                </c:pt>
                <c:pt idx="14">
                  <c:v>29.6</c:v>
                </c:pt>
                <c:pt idx="15">
                  <c:v>29.1</c:v>
                </c:pt>
                <c:pt idx="16">
                  <c:v>31.1</c:v>
                </c:pt>
                <c:pt idx="17">
                  <c:v>28.5</c:v>
                </c:pt>
                <c:pt idx="18">
                  <c:v>28.6</c:v>
                </c:pt>
                <c:pt idx="19">
                  <c:v>30.2</c:v>
                </c:pt>
                <c:pt idx="20">
                  <c:v>30.6</c:v>
                </c:pt>
                <c:pt idx="21">
                  <c:v>29.5</c:v>
                </c:pt>
                <c:pt idx="22">
                  <c:v>29.7</c:v>
                </c:pt>
                <c:pt idx="23">
                  <c:v>28.4</c:v>
                </c:pt>
                <c:pt idx="24">
                  <c:v>37.1</c:v>
                </c:pt>
                <c:pt idx="27">
                  <c:v>31.7</c:v>
                </c:pt>
                <c:pt idx="28">
                  <c:v>32.4</c:v>
                </c:pt>
                <c:pt idx="29">
                  <c:v>33.1</c:v>
                </c:pt>
                <c:pt idx="30">
                  <c:v>32.700000000000003</c:v>
                </c:pt>
                <c:pt idx="31">
                  <c:v>31.9</c:v>
                </c:pt>
                <c:pt idx="32">
                  <c:v>34.4</c:v>
                </c:pt>
                <c:pt idx="33">
                  <c:v>34.1</c:v>
                </c:pt>
                <c:pt idx="34">
                  <c:v>32.6</c:v>
                </c:pt>
                <c:pt idx="35">
                  <c:v>36.5</c:v>
                </c:pt>
                <c:pt idx="36">
                  <c:v>38.300000000000004</c:v>
                </c:pt>
                <c:pt idx="37">
                  <c:v>49.7</c:v>
                </c:pt>
                <c:pt idx="38">
                  <c:v>46.3</c:v>
                </c:pt>
                <c:pt idx="39">
                  <c:v>52.3</c:v>
                </c:pt>
                <c:pt idx="40">
                  <c:v>51.03</c:v>
                </c:pt>
                <c:pt idx="41">
                  <c:v>46.9</c:v>
                </c:pt>
                <c:pt idx="42">
                  <c:v>62.98</c:v>
                </c:pt>
                <c:pt idx="43">
                  <c:v>62.95</c:v>
                </c:pt>
                <c:pt idx="44">
                  <c:v>71.8</c:v>
                </c:pt>
                <c:pt idx="45">
                  <c:v>69.3</c:v>
                </c:pt>
                <c:pt idx="46">
                  <c:v>75</c:v>
                </c:pt>
                <c:pt idx="47">
                  <c:v>68.3</c:v>
                </c:pt>
                <c:pt idx="48">
                  <c:v>70.400000000000006</c:v>
                </c:pt>
                <c:pt idx="49">
                  <c:v>79.599999999999994</c:v>
                </c:pt>
                <c:pt idx="50">
                  <c:v>74.45</c:v>
                </c:pt>
                <c:pt idx="51">
                  <c:v>78.400000000000006</c:v>
                </c:pt>
                <c:pt idx="52">
                  <c:v>86.3</c:v>
                </c:pt>
                <c:pt idx="53">
                  <c:v>92.9</c:v>
                </c:pt>
                <c:pt idx="54">
                  <c:v>92.9</c:v>
                </c:pt>
                <c:pt idx="55">
                  <c:v>97.9</c:v>
                </c:pt>
                <c:pt idx="56">
                  <c:v>95.5</c:v>
                </c:pt>
                <c:pt idx="57">
                  <c:v>95.1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430-4A32-8ACE-0146581D10AE}"/>
            </c:ext>
          </c:extLst>
        </c:ser>
        <c:ser>
          <c:idx val="2"/>
          <c:order val="2"/>
          <c:tx>
            <c:v>TOC (mg/L)</c:v>
          </c:tx>
          <c:spPr>
            <a:ln w="4445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Raw!$A$5:$A$63</c:f>
              <c:numCache>
                <c:formatCode>mm/dd/yy</c:formatCode>
                <c:ptCount val="59"/>
                <c:pt idx="0">
                  <c:v>40995</c:v>
                </c:pt>
                <c:pt idx="1">
                  <c:v>40994</c:v>
                </c:pt>
                <c:pt idx="2">
                  <c:v>40991</c:v>
                </c:pt>
                <c:pt idx="3">
                  <c:v>40990</c:v>
                </c:pt>
                <c:pt idx="4">
                  <c:v>40989</c:v>
                </c:pt>
                <c:pt idx="5">
                  <c:v>40988</c:v>
                </c:pt>
                <c:pt idx="6">
                  <c:v>40987</c:v>
                </c:pt>
                <c:pt idx="7">
                  <c:v>40984</c:v>
                </c:pt>
                <c:pt idx="8">
                  <c:v>40983</c:v>
                </c:pt>
                <c:pt idx="9">
                  <c:v>40982</c:v>
                </c:pt>
                <c:pt idx="10">
                  <c:v>40981</c:v>
                </c:pt>
                <c:pt idx="11">
                  <c:v>40980</c:v>
                </c:pt>
                <c:pt idx="12">
                  <c:v>40977</c:v>
                </c:pt>
                <c:pt idx="13">
                  <c:v>40976</c:v>
                </c:pt>
                <c:pt idx="14">
                  <c:v>40975</c:v>
                </c:pt>
                <c:pt idx="15">
                  <c:v>40974</c:v>
                </c:pt>
                <c:pt idx="16">
                  <c:v>40973</c:v>
                </c:pt>
                <c:pt idx="17">
                  <c:v>40970</c:v>
                </c:pt>
                <c:pt idx="18">
                  <c:v>40969</c:v>
                </c:pt>
                <c:pt idx="19">
                  <c:v>40968</c:v>
                </c:pt>
                <c:pt idx="20">
                  <c:v>40967</c:v>
                </c:pt>
                <c:pt idx="21">
                  <c:v>40966</c:v>
                </c:pt>
                <c:pt idx="22">
                  <c:v>40963</c:v>
                </c:pt>
                <c:pt idx="23">
                  <c:v>40962</c:v>
                </c:pt>
                <c:pt idx="24">
                  <c:v>40961</c:v>
                </c:pt>
                <c:pt idx="25">
                  <c:v>40960</c:v>
                </c:pt>
                <c:pt idx="26">
                  <c:v>40959</c:v>
                </c:pt>
                <c:pt idx="27">
                  <c:v>40956</c:v>
                </c:pt>
                <c:pt idx="28">
                  <c:v>40955</c:v>
                </c:pt>
                <c:pt idx="29">
                  <c:v>40954</c:v>
                </c:pt>
                <c:pt idx="30">
                  <c:v>40953</c:v>
                </c:pt>
                <c:pt idx="31">
                  <c:v>40952</c:v>
                </c:pt>
                <c:pt idx="32">
                  <c:v>40949</c:v>
                </c:pt>
                <c:pt idx="33">
                  <c:v>40948</c:v>
                </c:pt>
                <c:pt idx="34">
                  <c:v>40947</c:v>
                </c:pt>
                <c:pt idx="35">
                  <c:v>40946</c:v>
                </c:pt>
                <c:pt idx="36">
                  <c:v>40945</c:v>
                </c:pt>
                <c:pt idx="37">
                  <c:v>40942</c:v>
                </c:pt>
                <c:pt idx="38">
                  <c:v>40941</c:v>
                </c:pt>
                <c:pt idx="39">
                  <c:v>40940</c:v>
                </c:pt>
                <c:pt idx="40">
                  <c:v>40939</c:v>
                </c:pt>
                <c:pt idx="41">
                  <c:v>40938</c:v>
                </c:pt>
                <c:pt idx="42">
                  <c:v>40935</c:v>
                </c:pt>
                <c:pt idx="43">
                  <c:v>40934</c:v>
                </c:pt>
                <c:pt idx="44">
                  <c:v>40933</c:v>
                </c:pt>
                <c:pt idx="45">
                  <c:v>40932</c:v>
                </c:pt>
                <c:pt idx="46">
                  <c:v>40931</c:v>
                </c:pt>
                <c:pt idx="47">
                  <c:v>40928</c:v>
                </c:pt>
                <c:pt idx="48">
                  <c:v>40927</c:v>
                </c:pt>
                <c:pt idx="49">
                  <c:v>40926</c:v>
                </c:pt>
                <c:pt idx="50">
                  <c:v>40925</c:v>
                </c:pt>
                <c:pt idx="51">
                  <c:v>40921</c:v>
                </c:pt>
                <c:pt idx="52">
                  <c:v>40920</c:v>
                </c:pt>
                <c:pt idx="53">
                  <c:v>40919</c:v>
                </c:pt>
                <c:pt idx="54">
                  <c:v>40918</c:v>
                </c:pt>
                <c:pt idx="55">
                  <c:v>40914</c:v>
                </c:pt>
                <c:pt idx="56">
                  <c:v>40913</c:v>
                </c:pt>
                <c:pt idx="57">
                  <c:v>40912</c:v>
                </c:pt>
                <c:pt idx="58">
                  <c:v>40911</c:v>
                </c:pt>
              </c:numCache>
            </c:numRef>
          </c:xVal>
          <c:yVal>
            <c:numRef>
              <c:f>Raw!$D$5:$D$63</c:f>
              <c:numCache>
                <c:formatCode>General</c:formatCode>
                <c:ptCount val="59"/>
                <c:pt idx="0">
                  <c:v>14.52</c:v>
                </c:pt>
                <c:pt idx="1">
                  <c:v>14.44</c:v>
                </c:pt>
                <c:pt idx="2">
                  <c:v>14.1</c:v>
                </c:pt>
                <c:pt idx="3">
                  <c:v>14.3</c:v>
                </c:pt>
                <c:pt idx="4" formatCode="0.0">
                  <c:v>14</c:v>
                </c:pt>
                <c:pt idx="5">
                  <c:v>13.360000000000024</c:v>
                </c:pt>
                <c:pt idx="6">
                  <c:v>13.72</c:v>
                </c:pt>
                <c:pt idx="7" formatCode="0.0">
                  <c:v>13.67</c:v>
                </c:pt>
                <c:pt idx="8">
                  <c:v>12.4</c:v>
                </c:pt>
                <c:pt idx="9" formatCode="0.00">
                  <c:v>12.59</c:v>
                </c:pt>
                <c:pt idx="10">
                  <c:v>14.3</c:v>
                </c:pt>
                <c:pt idx="11">
                  <c:v>14.3</c:v>
                </c:pt>
                <c:pt idx="12">
                  <c:v>14.8</c:v>
                </c:pt>
                <c:pt idx="13">
                  <c:v>14.360000000000024</c:v>
                </c:pt>
                <c:pt idx="14">
                  <c:v>13.94</c:v>
                </c:pt>
                <c:pt idx="15" formatCode="0.00">
                  <c:v>15.5</c:v>
                </c:pt>
                <c:pt idx="16">
                  <c:v>14.81</c:v>
                </c:pt>
                <c:pt idx="17">
                  <c:v>15.7</c:v>
                </c:pt>
                <c:pt idx="18">
                  <c:v>15.5</c:v>
                </c:pt>
                <c:pt idx="19">
                  <c:v>16.09</c:v>
                </c:pt>
                <c:pt idx="20">
                  <c:v>15.76</c:v>
                </c:pt>
                <c:pt idx="21">
                  <c:v>15.2</c:v>
                </c:pt>
                <c:pt idx="22">
                  <c:v>14.92</c:v>
                </c:pt>
                <c:pt idx="23">
                  <c:v>15.62</c:v>
                </c:pt>
                <c:pt idx="24" formatCode="0.0">
                  <c:v>14.73</c:v>
                </c:pt>
                <c:pt idx="27">
                  <c:v>13.57</c:v>
                </c:pt>
                <c:pt idx="28">
                  <c:v>12.91</c:v>
                </c:pt>
                <c:pt idx="29">
                  <c:v>13.89</c:v>
                </c:pt>
                <c:pt idx="30">
                  <c:v>12.9</c:v>
                </c:pt>
                <c:pt idx="31">
                  <c:v>13.72</c:v>
                </c:pt>
                <c:pt idx="32">
                  <c:v>12.91</c:v>
                </c:pt>
                <c:pt idx="33">
                  <c:v>12.63</c:v>
                </c:pt>
                <c:pt idx="34">
                  <c:v>11.7</c:v>
                </c:pt>
                <c:pt idx="35" formatCode="0.0">
                  <c:v>11.82</c:v>
                </c:pt>
                <c:pt idx="36">
                  <c:v>10.450000000000006</c:v>
                </c:pt>
                <c:pt idx="37">
                  <c:v>9.8500000000000068</c:v>
                </c:pt>
                <c:pt idx="38">
                  <c:v>9.2900000000000009</c:v>
                </c:pt>
                <c:pt idx="39">
                  <c:v>8.65</c:v>
                </c:pt>
                <c:pt idx="40">
                  <c:v>8.75</c:v>
                </c:pt>
                <c:pt idx="41">
                  <c:v>9.42</c:v>
                </c:pt>
                <c:pt idx="43">
                  <c:v>7.52</c:v>
                </c:pt>
                <c:pt idx="44">
                  <c:v>7.21</c:v>
                </c:pt>
                <c:pt idx="45">
                  <c:v>7.44</c:v>
                </c:pt>
                <c:pt idx="46">
                  <c:v>7.25</c:v>
                </c:pt>
                <c:pt idx="47">
                  <c:v>7.71</c:v>
                </c:pt>
                <c:pt idx="48">
                  <c:v>7.6499999999999995</c:v>
                </c:pt>
                <c:pt idx="50">
                  <c:v>7.1899999999999995</c:v>
                </c:pt>
                <c:pt idx="51">
                  <c:v>7.49</c:v>
                </c:pt>
                <c:pt idx="52">
                  <c:v>7.54</c:v>
                </c:pt>
                <c:pt idx="53" formatCode="0.00">
                  <c:v>8.2000000000000011</c:v>
                </c:pt>
                <c:pt idx="55" formatCode="0.00">
                  <c:v>7.6</c:v>
                </c:pt>
                <c:pt idx="56">
                  <c:v>7.57</c:v>
                </c:pt>
                <c:pt idx="57">
                  <c:v>8.0400000000000009</c:v>
                </c:pt>
                <c:pt idx="58">
                  <c:v>7.18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4430-4A32-8ACE-0146581D10AE}"/>
            </c:ext>
          </c:extLst>
        </c:ser>
        <c:ser>
          <c:idx val="3"/>
          <c:order val="3"/>
          <c:tx>
            <c:v>Color (PCU)</c:v>
          </c:tx>
          <c:spPr>
            <a:ln w="44450">
              <a:solidFill>
                <a:schemeClr val="accent4">
                  <a:lumMod val="50000"/>
                </a:schemeClr>
              </a:solidFill>
            </a:ln>
          </c:spPr>
          <c:marker>
            <c:symbol val="none"/>
          </c:marker>
          <c:xVal>
            <c:numRef>
              <c:f>Raw!$A$5:$A$63</c:f>
              <c:numCache>
                <c:formatCode>mm/dd/yy</c:formatCode>
                <c:ptCount val="59"/>
                <c:pt idx="0">
                  <c:v>40995</c:v>
                </c:pt>
                <c:pt idx="1">
                  <c:v>40994</c:v>
                </c:pt>
                <c:pt idx="2">
                  <c:v>40991</c:v>
                </c:pt>
                <c:pt idx="3">
                  <c:v>40990</c:v>
                </c:pt>
                <c:pt idx="4">
                  <c:v>40989</c:v>
                </c:pt>
                <c:pt idx="5">
                  <c:v>40988</c:v>
                </c:pt>
                <c:pt idx="6">
                  <c:v>40987</c:v>
                </c:pt>
                <c:pt idx="7">
                  <c:v>40984</c:v>
                </c:pt>
                <c:pt idx="8">
                  <c:v>40983</c:v>
                </c:pt>
                <c:pt idx="9">
                  <c:v>40982</c:v>
                </c:pt>
                <c:pt idx="10">
                  <c:v>40981</c:v>
                </c:pt>
                <c:pt idx="11">
                  <c:v>40980</c:v>
                </c:pt>
                <c:pt idx="12">
                  <c:v>40977</c:v>
                </c:pt>
                <c:pt idx="13">
                  <c:v>40976</c:v>
                </c:pt>
                <c:pt idx="14">
                  <c:v>40975</c:v>
                </c:pt>
                <c:pt idx="15">
                  <c:v>40974</c:v>
                </c:pt>
                <c:pt idx="16">
                  <c:v>40973</c:v>
                </c:pt>
                <c:pt idx="17">
                  <c:v>40970</c:v>
                </c:pt>
                <c:pt idx="18">
                  <c:v>40969</c:v>
                </c:pt>
                <c:pt idx="19">
                  <c:v>40968</c:v>
                </c:pt>
                <c:pt idx="20">
                  <c:v>40967</c:v>
                </c:pt>
                <c:pt idx="21">
                  <c:v>40966</c:v>
                </c:pt>
                <c:pt idx="22">
                  <c:v>40963</c:v>
                </c:pt>
                <c:pt idx="23">
                  <c:v>40962</c:v>
                </c:pt>
                <c:pt idx="24">
                  <c:v>40961</c:v>
                </c:pt>
                <c:pt idx="25">
                  <c:v>40960</c:v>
                </c:pt>
                <c:pt idx="26">
                  <c:v>40959</c:v>
                </c:pt>
                <c:pt idx="27">
                  <c:v>40956</c:v>
                </c:pt>
                <c:pt idx="28">
                  <c:v>40955</c:v>
                </c:pt>
                <c:pt idx="29">
                  <c:v>40954</c:v>
                </c:pt>
                <c:pt idx="30">
                  <c:v>40953</c:v>
                </c:pt>
                <c:pt idx="31">
                  <c:v>40952</c:v>
                </c:pt>
                <c:pt idx="32">
                  <c:v>40949</c:v>
                </c:pt>
                <c:pt idx="33">
                  <c:v>40948</c:v>
                </c:pt>
                <c:pt idx="34">
                  <c:v>40947</c:v>
                </c:pt>
                <c:pt idx="35">
                  <c:v>40946</c:v>
                </c:pt>
                <c:pt idx="36">
                  <c:v>40945</c:v>
                </c:pt>
                <c:pt idx="37">
                  <c:v>40942</c:v>
                </c:pt>
                <c:pt idx="38">
                  <c:v>40941</c:v>
                </c:pt>
                <c:pt idx="39">
                  <c:v>40940</c:v>
                </c:pt>
                <c:pt idx="40">
                  <c:v>40939</c:v>
                </c:pt>
                <c:pt idx="41">
                  <c:v>40938</c:v>
                </c:pt>
                <c:pt idx="42">
                  <c:v>40935</c:v>
                </c:pt>
                <c:pt idx="43">
                  <c:v>40934</c:v>
                </c:pt>
                <c:pt idx="44">
                  <c:v>40933</c:v>
                </c:pt>
                <c:pt idx="45">
                  <c:v>40932</c:v>
                </c:pt>
                <c:pt idx="46">
                  <c:v>40931</c:v>
                </c:pt>
                <c:pt idx="47">
                  <c:v>40928</c:v>
                </c:pt>
                <c:pt idx="48">
                  <c:v>40927</c:v>
                </c:pt>
                <c:pt idx="49">
                  <c:v>40926</c:v>
                </c:pt>
                <c:pt idx="50">
                  <c:v>40925</c:v>
                </c:pt>
                <c:pt idx="51">
                  <c:v>40921</c:v>
                </c:pt>
                <c:pt idx="52">
                  <c:v>40920</c:v>
                </c:pt>
                <c:pt idx="53">
                  <c:v>40919</c:v>
                </c:pt>
                <c:pt idx="54">
                  <c:v>40918</c:v>
                </c:pt>
                <c:pt idx="55">
                  <c:v>40914</c:v>
                </c:pt>
                <c:pt idx="56">
                  <c:v>40913</c:v>
                </c:pt>
                <c:pt idx="57">
                  <c:v>40912</c:v>
                </c:pt>
                <c:pt idx="58">
                  <c:v>40911</c:v>
                </c:pt>
              </c:numCache>
            </c:numRef>
          </c:xVal>
          <c:yVal>
            <c:numRef>
              <c:f>Raw!$E$5:$E$63</c:f>
              <c:numCache>
                <c:formatCode>0.0</c:formatCode>
                <c:ptCount val="59"/>
                <c:pt idx="0">
                  <c:v>32.200000000000003</c:v>
                </c:pt>
                <c:pt idx="1">
                  <c:v>31.8</c:v>
                </c:pt>
                <c:pt idx="2">
                  <c:v>32.200000000000003</c:v>
                </c:pt>
                <c:pt idx="3">
                  <c:v>31.2</c:v>
                </c:pt>
                <c:pt idx="4">
                  <c:v>31.2</c:v>
                </c:pt>
                <c:pt idx="5">
                  <c:v>30.3</c:v>
                </c:pt>
                <c:pt idx="6">
                  <c:v>31.1</c:v>
                </c:pt>
                <c:pt idx="7">
                  <c:v>31.5</c:v>
                </c:pt>
                <c:pt idx="8">
                  <c:v>30</c:v>
                </c:pt>
                <c:pt idx="9">
                  <c:v>29.5</c:v>
                </c:pt>
                <c:pt idx="10">
                  <c:v>32.700000000000003</c:v>
                </c:pt>
                <c:pt idx="11">
                  <c:v>36.6</c:v>
                </c:pt>
                <c:pt idx="12" formatCode="0.00">
                  <c:v>40.340000000000003</c:v>
                </c:pt>
                <c:pt idx="13">
                  <c:v>39.200000000000003</c:v>
                </c:pt>
                <c:pt idx="14">
                  <c:v>36.200000000000003</c:v>
                </c:pt>
                <c:pt idx="15">
                  <c:v>36.9</c:v>
                </c:pt>
                <c:pt idx="16">
                  <c:v>37.9</c:v>
                </c:pt>
                <c:pt idx="17">
                  <c:v>39.1</c:v>
                </c:pt>
                <c:pt idx="18">
                  <c:v>37.4</c:v>
                </c:pt>
                <c:pt idx="19" formatCode="0.00">
                  <c:v>38.46</c:v>
                </c:pt>
                <c:pt idx="20" formatCode="0.00">
                  <c:v>38.380000000000003</c:v>
                </c:pt>
                <c:pt idx="21">
                  <c:v>38.5</c:v>
                </c:pt>
                <c:pt idx="22" formatCode="0.00">
                  <c:v>38.08</c:v>
                </c:pt>
                <c:pt idx="23" formatCode="0">
                  <c:v>38.590000000000003</c:v>
                </c:pt>
                <c:pt idx="24">
                  <c:v>35.200000000000003</c:v>
                </c:pt>
                <c:pt idx="27">
                  <c:v>31.1</c:v>
                </c:pt>
                <c:pt idx="28" formatCode="0.00">
                  <c:v>30.130000000000031</c:v>
                </c:pt>
                <c:pt idx="29" formatCode="0.00">
                  <c:v>31.150000000000031</c:v>
                </c:pt>
                <c:pt idx="30" formatCode="0.00">
                  <c:v>31.16</c:v>
                </c:pt>
                <c:pt idx="32" formatCode="0.00">
                  <c:v>30.9</c:v>
                </c:pt>
                <c:pt idx="33" formatCode="0.00">
                  <c:v>30.02</c:v>
                </c:pt>
                <c:pt idx="34">
                  <c:v>29.8</c:v>
                </c:pt>
                <c:pt idx="35">
                  <c:v>28.4</c:v>
                </c:pt>
                <c:pt idx="36">
                  <c:v>27.2</c:v>
                </c:pt>
                <c:pt idx="37">
                  <c:v>23</c:v>
                </c:pt>
                <c:pt idx="38">
                  <c:v>23.8</c:v>
                </c:pt>
                <c:pt idx="39">
                  <c:v>21.4</c:v>
                </c:pt>
                <c:pt idx="40">
                  <c:v>21.9</c:v>
                </c:pt>
                <c:pt idx="41">
                  <c:v>24.3</c:v>
                </c:pt>
                <c:pt idx="42">
                  <c:v>15.4</c:v>
                </c:pt>
                <c:pt idx="43">
                  <c:v>16.899999999999999</c:v>
                </c:pt>
                <c:pt idx="44">
                  <c:v>13.3</c:v>
                </c:pt>
                <c:pt idx="45">
                  <c:v>14.7</c:v>
                </c:pt>
                <c:pt idx="46">
                  <c:v>12.9</c:v>
                </c:pt>
                <c:pt idx="47" formatCode="0.00">
                  <c:v>14.4</c:v>
                </c:pt>
                <c:pt idx="48">
                  <c:v>14.2</c:v>
                </c:pt>
                <c:pt idx="49" formatCode="0.00">
                  <c:v>11.3</c:v>
                </c:pt>
                <c:pt idx="50" formatCode="0.00">
                  <c:v>11.9</c:v>
                </c:pt>
                <c:pt idx="51" formatCode="0.00">
                  <c:v>11.370000000000006</c:v>
                </c:pt>
                <c:pt idx="52" formatCode="0.00">
                  <c:v>8.76</c:v>
                </c:pt>
                <c:pt idx="53" formatCode="0.00">
                  <c:v>7.41</c:v>
                </c:pt>
                <c:pt idx="54" formatCode="0.00">
                  <c:v>7.41</c:v>
                </c:pt>
                <c:pt idx="55" formatCode="0.00">
                  <c:v>7.4300000000000024</c:v>
                </c:pt>
                <c:pt idx="56" formatCode="0.00">
                  <c:v>7.1</c:v>
                </c:pt>
                <c:pt idx="57" formatCode="0.00">
                  <c:v>7.6499999999999995</c:v>
                </c:pt>
                <c:pt idx="58" formatCode="0.00">
                  <c:v>6.88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4430-4A32-8ACE-0146581D10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5364280"/>
        <c:axId val="313275120"/>
      </c:scatterChart>
      <c:valAx>
        <c:axId val="235364280"/>
        <c:scaling>
          <c:orientation val="minMax"/>
          <c:min val="40910"/>
        </c:scaling>
        <c:delete val="0"/>
        <c:axPos val="b"/>
        <c:numFmt formatCode="[$-409]d\-mmm;@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200"/>
            </a:pPr>
            <a:endParaRPr lang="en-US"/>
          </a:p>
        </c:txPr>
        <c:crossAx val="313275120"/>
        <c:crosses val="autoZero"/>
        <c:crossBetween val="midCat"/>
        <c:majorUnit val="7"/>
      </c:valAx>
      <c:valAx>
        <c:axId val="313275120"/>
        <c:scaling>
          <c:orientation val="minMax"/>
          <c:max val="100"/>
          <c:min val="0"/>
        </c:scaling>
        <c:delete val="0"/>
        <c:axPos val="l"/>
        <c:majorGridlines>
          <c:spPr>
            <a:ln w="12700">
              <a:solidFill>
                <a:schemeClr val="bg1">
                  <a:lumMod val="50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dirty="0"/>
                  <a:t>Parameter Units (NTU, mg/L, PCU)</a:t>
                </a:r>
              </a:p>
            </c:rich>
          </c:tx>
          <c:layout>
            <c:manualLayout>
              <c:xMode val="edge"/>
              <c:yMode val="edge"/>
              <c:x val="1.2521716541021032E-2"/>
              <c:y val="9.1106675449903474E-2"/>
            </c:manualLayout>
          </c:layout>
          <c:overlay val="0"/>
        </c:title>
        <c:numFmt formatCode="0" sourceLinked="0"/>
        <c:majorTickMark val="out"/>
        <c:minorTickMark val="in"/>
        <c:tickLblPos val="nextTo"/>
        <c:txPr>
          <a:bodyPr/>
          <a:lstStyle/>
          <a:p>
            <a:pPr>
              <a:defRPr sz="1200" baseline="0">
                <a:latin typeface="Arial Narrow" panose="020B0606020202030204" pitchFamily="34" charset="0"/>
              </a:defRPr>
            </a:pPr>
            <a:endParaRPr lang="en-US"/>
          </a:p>
        </c:txPr>
        <c:crossAx val="235364280"/>
        <c:crosses val="autoZero"/>
        <c:crossBetween val="midCat"/>
        <c:majorUnit val="10"/>
        <c:minorUnit val="5"/>
      </c:valAx>
      <c:spPr>
        <a:solidFill>
          <a:schemeClr val="bg2"/>
        </a:solidFill>
        <a:ln>
          <a:solidFill>
            <a:schemeClr val="bg1">
              <a:lumMod val="50000"/>
            </a:schemeClr>
          </a:solidFill>
        </a:ln>
      </c:spPr>
    </c:plotArea>
    <c:legend>
      <c:legendPos val="r"/>
      <c:legendEntry>
        <c:idx val="0"/>
        <c:txPr>
          <a:bodyPr/>
          <a:lstStyle/>
          <a:p>
            <a:pPr>
              <a:defRPr sz="11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100"/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100"/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1100"/>
            </a:pPr>
            <a:endParaRPr lang="en-US"/>
          </a:p>
        </c:txPr>
      </c:legendEntry>
      <c:layout>
        <c:manualLayout>
          <c:xMode val="edge"/>
          <c:yMode val="edge"/>
          <c:x val="0.28886196223821892"/>
          <c:y val="4.4048312426900986E-2"/>
          <c:w val="0.63122700956797484"/>
          <c:h val="0.10192774540769092"/>
        </c:manualLayout>
      </c:layout>
      <c:overlay val="0"/>
      <c:spPr>
        <a:solidFill>
          <a:schemeClr val="bg1"/>
        </a:solidFill>
        <a:ln>
          <a:solidFill>
            <a:schemeClr val="bg1">
              <a:lumMod val="50000"/>
            </a:schemeClr>
          </a:solidFill>
        </a:ln>
      </c:spPr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solidFill>
      <a:prstClr val="white"/>
    </a:solidFill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Estimated Quantities for Filter Modules 1 &amp; 2</a:t>
            </a:r>
          </a:p>
        </c:rich>
      </c:tx>
      <c:layout>
        <c:manualLayout>
          <c:xMode val="edge"/>
          <c:yMode val="edge"/>
          <c:x val="0.2594305552561543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Sheet1!$B$28</c:f>
              <c:strCache>
                <c:ptCount val="1"/>
                <c:pt idx="0">
                  <c:v>Estimated Quantities HWT Conceptual Design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Sheet1!$A$29:$A$32</c:f>
              <c:strCache>
                <c:ptCount val="4"/>
                <c:pt idx="0">
                  <c:v>Reinforcing Steel (tons)</c:v>
                </c:pt>
                <c:pt idx="1">
                  <c:v>Concrete (yards)</c:v>
                </c:pt>
                <c:pt idx="2">
                  <c:v>Buried Piping (linear feet)</c:v>
                </c:pt>
                <c:pt idx="3">
                  <c:v>Process Piping (linear feet)</c:v>
                </c:pt>
              </c:strCache>
            </c:strRef>
          </c:cat>
          <c:val>
            <c:numRef>
              <c:f>Sheet1!$B$29:$B$32</c:f>
              <c:numCache>
                <c:formatCode>#,##0</c:formatCode>
                <c:ptCount val="4"/>
                <c:pt idx="0">
                  <c:v>2664.2565</c:v>
                </c:pt>
                <c:pt idx="1">
                  <c:v>21812</c:v>
                </c:pt>
                <c:pt idx="2">
                  <c:v>4120</c:v>
                </c:pt>
                <c:pt idx="3">
                  <c:v>3016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DB-4C60-AFC8-03FA6F756DE9}"/>
            </c:ext>
          </c:extLst>
        </c:ser>
        <c:ser>
          <c:idx val="1"/>
          <c:order val="1"/>
          <c:tx>
            <c:strRef>
              <c:f>Sheet1!$C$28</c:f>
              <c:strCache>
                <c:ptCount val="1"/>
                <c:pt idx="0">
                  <c:v>Estimated Quantities BODR Addendum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Sheet1!$A$29:$A$32</c:f>
              <c:strCache>
                <c:ptCount val="4"/>
                <c:pt idx="0">
                  <c:v>Reinforcing Steel (tons)</c:v>
                </c:pt>
                <c:pt idx="1">
                  <c:v>Concrete (yards)</c:v>
                </c:pt>
                <c:pt idx="2">
                  <c:v>Buried Piping (linear feet)</c:v>
                </c:pt>
                <c:pt idx="3">
                  <c:v>Process Piping (linear feet)</c:v>
                </c:pt>
              </c:strCache>
            </c:strRef>
          </c:cat>
          <c:val>
            <c:numRef>
              <c:f>Sheet1!$C$29:$C$32</c:f>
              <c:numCache>
                <c:formatCode>#,##0</c:formatCode>
                <c:ptCount val="4"/>
                <c:pt idx="0">
                  <c:v>4564.9369999999999</c:v>
                </c:pt>
                <c:pt idx="1">
                  <c:v>37175</c:v>
                </c:pt>
                <c:pt idx="2">
                  <c:v>6938</c:v>
                </c:pt>
                <c:pt idx="3">
                  <c:v>5200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DB-4C60-AFC8-03FA6F756D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3281784"/>
        <c:axId val="313281000"/>
      </c:barChart>
      <c:catAx>
        <c:axId val="313281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3281000"/>
        <c:crosses val="autoZero"/>
        <c:auto val="1"/>
        <c:lblAlgn val="ctr"/>
        <c:lblOffset val="100"/>
        <c:noMultiLvlLbl val="0"/>
      </c:catAx>
      <c:valAx>
        <c:axId val="313281000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3281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v>Guaranteed Maximum Price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2888312654604938E-3"/>
                  <c:y val="-2.82085080117840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85A-4BF3-8097-7727F3A225FE}"/>
                </c:ext>
              </c:extLst>
            </c:dLbl>
            <c:dLbl>
              <c:idx val="1"/>
              <c:layout>
                <c:manualLayout>
                  <c:x val="-1.7629437551534872E-3"/>
                  <c:y val="-5.32827373555918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85A-4BF3-8097-7727F3A225FE}"/>
                </c:ext>
              </c:extLst>
            </c:dLbl>
            <c:dLbl>
              <c:idx val="2"/>
              <c:layout>
                <c:manualLayout>
                  <c:x val="-1.4103550041228027E-2"/>
                  <c:y val="-1.567139333988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85A-4BF3-8097-7727F3A225FE}"/>
                </c:ext>
              </c:extLst>
            </c:dLbl>
            <c:dLbl>
              <c:idx val="3"/>
              <c:layout>
                <c:manualLayout>
                  <c:x val="0"/>
                  <c:y val="-3.44770653477358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85A-4BF3-8097-7727F3A225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'Direct_Indirect EWP Comparison'!$A$19:$A$22</c:f>
              <c:strCache>
                <c:ptCount val="4"/>
                <c:pt idx="0">
                  <c:v>EWP 1</c:v>
                </c:pt>
                <c:pt idx="1">
                  <c:v>EWP 2</c:v>
                </c:pt>
                <c:pt idx="2">
                  <c:v>EWP 4</c:v>
                </c:pt>
                <c:pt idx="3">
                  <c:v>Total</c:v>
                </c:pt>
              </c:strCache>
            </c:strRef>
          </c:cat>
          <c:val>
            <c:numRef>
              <c:f>'Direct_Indirect EWP Comparison'!$C$19:$C$22</c:f>
              <c:numCache>
                <c:formatCode>"$"#,##0</c:formatCode>
                <c:ptCount val="4"/>
                <c:pt idx="0">
                  <c:v>37339594</c:v>
                </c:pt>
                <c:pt idx="1">
                  <c:v>43808897</c:v>
                </c:pt>
                <c:pt idx="2">
                  <c:v>39693728.631999999</c:v>
                </c:pt>
                <c:pt idx="3">
                  <c:v>120842219.632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85A-4BF3-8097-7727F3A225FE}"/>
            </c:ext>
          </c:extLst>
        </c:ser>
        <c:ser>
          <c:idx val="2"/>
          <c:order val="1"/>
          <c:tx>
            <c:v>Final BODR Addendum Cost Estimate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1155325061841847E-2"/>
                  <c:y val="-3.13427866797598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85A-4BF3-8097-7727F3A225FE}"/>
                </c:ext>
              </c:extLst>
            </c:dLbl>
            <c:dLbl>
              <c:idx val="1"/>
              <c:layout>
                <c:manualLayout>
                  <c:x val="8.8147187757673714E-3"/>
                  <c:y val="-6.26855733595197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85A-4BF3-8097-7727F3A225FE}"/>
                </c:ext>
              </c:extLst>
            </c:dLbl>
            <c:dLbl>
              <c:idx val="2"/>
              <c:layout>
                <c:manualLayout>
                  <c:x val="-1.292810485788839E-16"/>
                  <c:y val="-2.50742293438079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85A-4BF3-8097-7727F3A225FE}"/>
                </c:ext>
              </c:extLst>
            </c:dLbl>
            <c:dLbl>
              <c:idx val="3"/>
              <c:layout>
                <c:manualLayout>
                  <c:x val="2.8207100082455666E-2"/>
                  <c:y val="-1.43652779459732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332-4B32-A6A1-DFE80A3881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'Direct_Indirect EWP Comparison'!$B$19:$B$22</c:f>
              <c:numCache>
                <c:formatCode>"$"#,##0</c:formatCode>
                <c:ptCount val="4"/>
                <c:pt idx="0">
                  <c:v>31972753.380000003</c:v>
                </c:pt>
                <c:pt idx="1">
                  <c:v>40678093.114000008</c:v>
                </c:pt>
                <c:pt idx="2">
                  <c:v>45212000</c:v>
                </c:pt>
                <c:pt idx="3">
                  <c:v>117862846.49400002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85A-4BF3-8097-7727F3A225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3274336"/>
        <c:axId val="313277080"/>
        <c:extLst/>
      </c:barChart>
      <c:catAx>
        <c:axId val="313274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3277080"/>
        <c:crosses val="autoZero"/>
        <c:auto val="1"/>
        <c:lblAlgn val="ctr"/>
        <c:lblOffset val="100"/>
        <c:noMultiLvlLbl val="0"/>
      </c:catAx>
      <c:valAx>
        <c:axId val="313277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3274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038475" cy="465139"/>
          </a:xfrm>
          <a:prstGeom prst="rect">
            <a:avLst/>
          </a:prstGeom>
        </p:spPr>
        <p:txBody>
          <a:bodyPr vert="horz" lIns="91408" tIns="45704" rIns="91408" bIns="4570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1" y="1"/>
            <a:ext cx="3038475" cy="465139"/>
          </a:xfrm>
          <a:prstGeom prst="rect">
            <a:avLst/>
          </a:prstGeom>
        </p:spPr>
        <p:txBody>
          <a:bodyPr vert="horz" lIns="91408" tIns="45704" rIns="91408" bIns="45704" rtlCol="0"/>
          <a:lstStyle>
            <a:lvl1pPr algn="r">
              <a:defRPr sz="1200"/>
            </a:lvl1pPr>
          </a:lstStyle>
          <a:p>
            <a:fld id="{C1B32F85-1919-43EA-AD6C-8DDF441AC22F}" type="datetimeFigureOut">
              <a:rPr lang="en-US" smtClean="0"/>
              <a:pPr/>
              <a:t>4/16/2018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829676"/>
            <a:ext cx="3038475" cy="465139"/>
          </a:xfrm>
          <a:prstGeom prst="rect">
            <a:avLst/>
          </a:prstGeom>
        </p:spPr>
        <p:txBody>
          <a:bodyPr vert="horz" lIns="91408" tIns="45704" rIns="91408" bIns="4570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1" y="8829676"/>
            <a:ext cx="3038475" cy="465139"/>
          </a:xfrm>
          <a:prstGeom prst="rect">
            <a:avLst/>
          </a:prstGeom>
        </p:spPr>
        <p:txBody>
          <a:bodyPr vert="horz" lIns="91408" tIns="45704" rIns="91408" bIns="45704" rtlCol="0" anchor="b"/>
          <a:lstStyle>
            <a:lvl1pPr algn="r">
              <a:defRPr sz="1200"/>
            </a:lvl1pPr>
          </a:lstStyle>
          <a:p>
            <a:fld id="{63381EDC-F8A3-4105-B933-37EADCDF38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0366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1" cy="464820"/>
          </a:xfrm>
          <a:prstGeom prst="rect">
            <a:avLst/>
          </a:prstGeom>
        </p:spPr>
        <p:txBody>
          <a:bodyPr vert="horz" lIns="93145" tIns="46572" rIns="93145" bIns="4657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1" cy="464820"/>
          </a:xfrm>
          <a:prstGeom prst="rect">
            <a:avLst/>
          </a:prstGeom>
        </p:spPr>
        <p:txBody>
          <a:bodyPr vert="horz" lIns="93145" tIns="46572" rIns="93145" bIns="46572" rtlCol="0"/>
          <a:lstStyle>
            <a:lvl1pPr algn="r">
              <a:defRPr sz="1200"/>
            </a:lvl1pPr>
          </a:lstStyle>
          <a:p>
            <a:fld id="{F5C5ECD2-6AC0-4D4F-B9AA-2D15FC96D204}" type="datetimeFigureOut">
              <a:rPr lang="en-US" smtClean="0"/>
              <a:pPr/>
              <a:t>4/16/2018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48200" cy="34877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45" tIns="46572" rIns="93145" bIns="4657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3145" tIns="46572" rIns="93145" bIns="4657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8"/>
            <a:ext cx="3037841" cy="464820"/>
          </a:xfrm>
          <a:prstGeom prst="rect">
            <a:avLst/>
          </a:prstGeom>
        </p:spPr>
        <p:txBody>
          <a:bodyPr vert="horz" lIns="93145" tIns="46572" rIns="93145" bIns="4657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1" cy="464820"/>
          </a:xfrm>
          <a:prstGeom prst="rect">
            <a:avLst/>
          </a:prstGeom>
        </p:spPr>
        <p:txBody>
          <a:bodyPr vert="horz" lIns="93145" tIns="46572" rIns="93145" bIns="46572" rtlCol="0" anchor="b"/>
          <a:lstStyle>
            <a:lvl1pPr algn="r">
              <a:defRPr sz="1200"/>
            </a:lvl1pPr>
          </a:lstStyle>
          <a:p>
            <a:fld id="{F5F760F6-B4DA-42DE-AE4F-F5FDC327CD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562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760F6-B4DA-42DE-AE4F-F5FDC327CD7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3359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buFont typeface="+mj-lt"/>
              <a:buAutoNum type="arabicPeriod"/>
            </a:pPr>
            <a:endParaRPr lang="en-US" dirty="0"/>
          </a:p>
          <a:p>
            <a:endParaRPr lang="en-US" altLang="en-US" dirty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5E538A2-C0FE-4BA1-AA74-4D2722A18FF1}" type="slidenum">
              <a:rPr lang="en-US" altLang="en-US">
                <a:solidFill>
                  <a:srgbClr val="000000"/>
                </a:solidFill>
              </a:rPr>
              <a:pPr/>
              <a:t>10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2092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760F6-B4DA-42DE-AE4F-F5FDC327CD7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3277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760F6-B4DA-42DE-AE4F-F5FDC327CD7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9298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760F6-B4DA-42DE-AE4F-F5FDC327CD7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112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760F6-B4DA-42DE-AE4F-F5FDC327CD7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1231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760F6-B4DA-42DE-AE4F-F5FDC327CD7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3699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760F6-B4DA-42DE-AE4F-F5FDC327CD73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0139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2943" indent="-232943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7AF5BD-284E-48CD-B5A1-A37C91688650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1997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2943" indent="-232943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7AF5BD-284E-48CD-B5A1-A37C91688650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6241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760F6-B4DA-42DE-AE4F-F5FDC327CD73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827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723900"/>
            <a:ext cx="4648200" cy="3487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760F6-B4DA-42DE-AE4F-F5FDC327CD7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3797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2943" indent="-232943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7AF5BD-284E-48CD-B5A1-A37C91688650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5597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760F6-B4DA-42DE-AE4F-F5FDC327CD73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4565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760F6-B4DA-42DE-AE4F-F5FDC327CD73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5857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760F6-B4DA-42DE-AE4F-F5FDC327CD73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2664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760F6-B4DA-42DE-AE4F-F5FDC327CD73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6083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760F6-B4DA-42DE-AE4F-F5FDC327CD73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4538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760F6-B4DA-42DE-AE4F-F5FDC327CD73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0559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760F6-B4DA-42DE-AE4F-F5FDC327CD73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7692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760F6-B4DA-42DE-AE4F-F5FDC327CD73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0044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760F6-B4DA-42DE-AE4F-F5FDC327CD73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485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760F6-B4DA-42DE-AE4F-F5FDC327CD7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2390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573E9-873F-40AA-9E30-5DAA1286BAEA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67018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760F6-B4DA-42DE-AE4F-F5FDC327CD73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539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760F6-B4DA-42DE-AE4F-F5FDC327CD73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59958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760F6-B4DA-42DE-AE4F-F5FDC327CD73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33582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760F6-B4DA-42DE-AE4F-F5FDC327CD73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62002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760F6-B4DA-42DE-AE4F-F5FDC327CD73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032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760F6-B4DA-42DE-AE4F-F5FDC327CD7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263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6581DC4-3F59-42F6-BEA0-6F264316AA9E}" type="slidenum">
              <a:rPr lang="en-US" altLang="en-US"/>
              <a:pPr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03216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D9265-7EF8-4D43-B654-ABDFCB60DC7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7680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+mj-lt"/>
              <a:buNone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D9265-7EF8-4D43-B654-ABDFCB60DC7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629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760F6-B4DA-42DE-AE4F-F5FDC327CD7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9204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spcBef>
                <a:spcPct val="0"/>
              </a:spcBef>
              <a:buFont typeface="+mj-lt"/>
              <a:buAutoNum type="arabicPeriod"/>
            </a:pPr>
            <a:endParaRPr lang="en-US" altLang="en-US" dirty="0"/>
          </a:p>
        </p:txBody>
      </p:sp>
      <p:sp>
        <p:nvSpPr>
          <p:cNvPr id="1536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D2895D9A-7FF3-49BE-9A0E-632488106442}" type="slidenum">
              <a:rPr lang="en-US" sz="1200">
                <a:latin typeface="+mn-lt"/>
              </a:rPr>
              <a:pPr algn="r">
                <a:defRPr/>
              </a:pPr>
              <a:t>9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37660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/>
          <p:cNvSpPr/>
          <p:nvPr/>
        </p:nvSpPr>
        <p:spPr>
          <a:xfrm rot="302454">
            <a:off x="-59481" y="4709373"/>
            <a:ext cx="9241130" cy="1692008"/>
          </a:xfrm>
          <a:custGeom>
            <a:avLst/>
            <a:gdLst>
              <a:gd name="connsiteX0" fmla="*/ 1219696 w 16175310"/>
              <a:gd name="connsiteY0" fmla="*/ 1426271 h 4231023"/>
              <a:gd name="connsiteX1" fmla="*/ 7635010 w 16175310"/>
              <a:gd name="connsiteY1" fmla="*/ 1411757 h 4231023"/>
              <a:gd name="connsiteX2" fmla="*/ 12482781 w 16175310"/>
              <a:gd name="connsiteY2" fmla="*/ 3871 h 4231023"/>
              <a:gd name="connsiteX3" fmla="*/ 16140381 w 16175310"/>
              <a:gd name="connsiteY3" fmla="*/ 1905243 h 4231023"/>
              <a:gd name="connsiteX4" fmla="*/ 13469753 w 16175310"/>
              <a:gd name="connsiteY4" fmla="*/ 4038843 h 4231023"/>
              <a:gd name="connsiteX5" fmla="*/ 1176153 w 16175310"/>
              <a:gd name="connsiteY5" fmla="*/ 3835643 h 4231023"/>
              <a:gd name="connsiteX6" fmla="*/ 1219696 w 16175310"/>
              <a:gd name="connsiteY6" fmla="*/ 1426271 h 4231023"/>
              <a:gd name="connsiteX0" fmla="*/ 1219696 w 16142719"/>
              <a:gd name="connsiteY0" fmla="*/ 1469709 h 4274461"/>
              <a:gd name="connsiteX1" fmla="*/ 7635010 w 16142719"/>
              <a:gd name="connsiteY1" fmla="*/ 1455195 h 4274461"/>
              <a:gd name="connsiteX2" fmla="*/ 13295581 w 16142719"/>
              <a:gd name="connsiteY2" fmla="*/ 3766 h 4274461"/>
              <a:gd name="connsiteX3" fmla="*/ 16140381 w 16142719"/>
              <a:gd name="connsiteY3" fmla="*/ 1948681 h 4274461"/>
              <a:gd name="connsiteX4" fmla="*/ 13469753 w 16142719"/>
              <a:gd name="connsiteY4" fmla="*/ 4082281 h 4274461"/>
              <a:gd name="connsiteX5" fmla="*/ 1176153 w 16142719"/>
              <a:gd name="connsiteY5" fmla="*/ 3879081 h 4274461"/>
              <a:gd name="connsiteX6" fmla="*/ 1219696 w 16142719"/>
              <a:gd name="connsiteY6" fmla="*/ 1469709 h 4274461"/>
              <a:gd name="connsiteX0" fmla="*/ 1213739 w 16136762"/>
              <a:gd name="connsiteY0" fmla="*/ 1469709 h 4274461"/>
              <a:gd name="connsiteX1" fmla="*/ 7512939 w 16136762"/>
              <a:gd name="connsiteY1" fmla="*/ 1455195 h 4274461"/>
              <a:gd name="connsiteX2" fmla="*/ 13289624 w 16136762"/>
              <a:gd name="connsiteY2" fmla="*/ 3766 h 4274461"/>
              <a:gd name="connsiteX3" fmla="*/ 16134424 w 16136762"/>
              <a:gd name="connsiteY3" fmla="*/ 1948681 h 4274461"/>
              <a:gd name="connsiteX4" fmla="*/ 13463796 w 16136762"/>
              <a:gd name="connsiteY4" fmla="*/ 4082281 h 4274461"/>
              <a:gd name="connsiteX5" fmla="*/ 1170196 w 16136762"/>
              <a:gd name="connsiteY5" fmla="*/ 3879081 h 4274461"/>
              <a:gd name="connsiteX6" fmla="*/ 1213739 w 16136762"/>
              <a:gd name="connsiteY6" fmla="*/ 1469709 h 4274461"/>
              <a:gd name="connsiteX0" fmla="*/ 1213739 w 16136762"/>
              <a:gd name="connsiteY0" fmla="*/ 1469415 h 4274167"/>
              <a:gd name="connsiteX1" fmla="*/ 7512939 w 16136762"/>
              <a:gd name="connsiteY1" fmla="*/ 1454901 h 4274167"/>
              <a:gd name="connsiteX2" fmla="*/ 13289624 w 16136762"/>
              <a:gd name="connsiteY2" fmla="*/ 3472 h 4274167"/>
              <a:gd name="connsiteX3" fmla="*/ 16134424 w 16136762"/>
              <a:gd name="connsiteY3" fmla="*/ 1948387 h 4274167"/>
              <a:gd name="connsiteX4" fmla="*/ 13463796 w 16136762"/>
              <a:gd name="connsiteY4" fmla="*/ 4081987 h 4274167"/>
              <a:gd name="connsiteX5" fmla="*/ 1170196 w 16136762"/>
              <a:gd name="connsiteY5" fmla="*/ 3878787 h 4274167"/>
              <a:gd name="connsiteX6" fmla="*/ 1213739 w 16136762"/>
              <a:gd name="connsiteY6" fmla="*/ 1469415 h 4274167"/>
              <a:gd name="connsiteX0" fmla="*/ 1213739 w 16136762"/>
              <a:gd name="connsiteY0" fmla="*/ 1469415 h 4274167"/>
              <a:gd name="connsiteX1" fmla="*/ 7512939 w 16136762"/>
              <a:gd name="connsiteY1" fmla="*/ 1454901 h 4274167"/>
              <a:gd name="connsiteX2" fmla="*/ 13289624 w 16136762"/>
              <a:gd name="connsiteY2" fmla="*/ 3472 h 4274167"/>
              <a:gd name="connsiteX3" fmla="*/ 16134424 w 16136762"/>
              <a:gd name="connsiteY3" fmla="*/ 1948387 h 4274167"/>
              <a:gd name="connsiteX4" fmla="*/ 13463796 w 16136762"/>
              <a:gd name="connsiteY4" fmla="*/ 4081987 h 4274167"/>
              <a:gd name="connsiteX5" fmla="*/ 1170196 w 16136762"/>
              <a:gd name="connsiteY5" fmla="*/ 3878787 h 4274167"/>
              <a:gd name="connsiteX6" fmla="*/ 1213739 w 16136762"/>
              <a:gd name="connsiteY6" fmla="*/ 1469415 h 4274167"/>
              <a:gd name="connsiteX0" fmla="*/ 1213739 w 16136762"/>
              <a:gd name="connsiteY0" fmla="*/ 1469415 h 4274167"/>
              <a:gd name="connsiteX1" fmla="*/ 7512939 w 16136762"/>
              <a:gd name="connsiteY1" fmla="*/ 1454901 h 4274167"/>
              <a:gd name="connsiteX2" fmla="*/ 13289624 w 16136762"/>
              <a:gd name="connsiteY2" fmla="*/ 3472 h 4274167"/>
              <a:gd name="connsiteX3" fmla="*/ 16134424 w 16136762"/>
              <a:gd name="connsiteY3" fmla="*/ 1948387 h 4274167"/>
              <a:gd name="connsiteX4" fmla="*/ 13463796 w 16136762"/>
              <a:gd name="connsiteY4" fmla="*/ 4081987 h 4274167"/>
              <a:gd name="connsiteX5" fmla="*/ 1170196 w 16136762"/>
              <a:gd name="connsiteY5" fmla="*/ 3878787 h 4274167"/>
              <a:gd name="connsiteX6" fmla="*/ 1213739 w 16136762"/>
              <a:gd name="connsiteY6" fmla="*/ 1469415 h 4274167"/>
              <a:gd name="connsiteX0" fmla="*/ 945591 w 15868614"/>
              <a:gd name="connsiteY0" fmla="*/ 1469415 h 4274167"/>
              <a:gd name="connsiteX1" fmla="*/ 7244791 w 15868614"/>
              <a:gd name="connsiteY1" fmla="*/ 1454901 h 4274167"/>
              <a:gd name="connsiteX2" fmla="*/ 13021476 w 15868614"/>
              <a:gd name="connsiteY2" fmla="*/ 3472 h 4274167"/>
              <a:gd name="connsiteX3" fmla="*/ 15866276 w 15868614"/>
              <a:gd name="connsiteY3" fmla="*/ 1948387 h 4274167"/>
              <a:gd name="connsiteX4" fmla="*/ 13195648 w 15868614"/>
              <a:gd name="connsiteY4" fmla="*/ 4081987 h 4274167"/>
              <a:gd name="connsiteX5" fmla="*/ 902048 w 15868614"/>
              <a:gd name="connsiteY5" fmla="*/ 3878787 h 4274167"/>
              <a:gd name="connsiteX6" fmla="*/ 945591 w 15868614"/>
              <a:gd name="connsiteY6" fmla="*/ 1469415 h 4274167"/>
              <a:gd name="connsiteX0" fmla="*/ 1884986 w 15545267"/>
              <a:gd name="connsiteY0" fmla="*/ 1382584 h 4279406"/>
              <a:gd name="connsiteX1" fmla="*/ 6921444 w 15545267"/>
              <a:gd name="connsiteY1" fmla="*/ 1455156 h 4279406"/>
              <a:gd name="connsiteX2" fmla="*/ 12698129 w 15545267"/>
              <a:gd name="connsiteY2" fmla="*/ 3727 h 4279406"/>
              <a:gd name="connsiteX3" fmla="*/ 15542929 w 15545267"/>
              <a:gd name="connsiteY3" fmla="*/ 1948642 h 4279406"/>
              <a:gd name="connsiteX4" fmla="*/ 12872301 w 15545267"/>
              <a:gd name="connsiteY4" fmla="*/ 4082242 h 4279406"/>
              <a:gd name="connsiteX5" fmla="*/ 578701 w 15545267"/>
              <a:gd name="connsiteY5" fmla="*/ 3879042 h 4279406"/>
              <a:gd name="connsiteX6" fmla="*/ 1884986 w 15545267"/>
              <a:gd name="connsiteY6" fmla="*/ 1382584 h 4279406"/>
              <a:gd name="connsiteX0" fmla="*/ 1884986 w 15545267"/>
              <a:gd name="connsiteY0" fmla="*/ 1382584 h 4279406"/>
              <a:gd name="connsiteX1" fmla="*/ 6921444 w 15545267"/>
              <a:gd name="connsiteY1" fmla="*/ 1455156 h 4279406"/>
              <a:gd name="connsiteX2" fmla="*/ 12698129 w 15545267"/>
              <a:gd name="connsiteY2" fmla="*/ 3727 h 4279406"/>
              <a:gd name="connsiteX3" fmla="*/ 15542929 w 15545267"/>
              <a:gd name="connsiteY3" fmla="*/ 1948642 h 4279406"/>
              <a:gd name="connsiteX4" fmla="*/ 12872301 w 15545267"/>
              <a:gd name="connsiteY4" fmla="*/ 4082242 h 4279406"/>
              <a:gd name="connsiteX5" fmla="*/ 578701 w 15545267"/>
              <a:gd name="connsiteY5" fmla="*/ 3879042 h 4279406"/>
              <a:gd name="connsiteX6" fmla="*/ 1884986 w 15545267"/>
              <a:gd name="connsiteY6" fmla="*/ 1382584 h 4279406"/>
              <a:gd name="connsiteX0" fmla="*/ 178090 w 13838371"/>
              <a:gd name="connsiteY0" fmla="*/ 1382584 h 4321506"/>
              <a:gd name="connsiteX1" fmla="*/ 5214548 w 13838371"/>
              <a:gd name="connsiteY1" fmla="*/ 1455156 h 4321506"/>
              <a:gd name="connsiteX2" fmla="*/ 10991233 w 13838371"/>
              <a:gd name="connsiteY2" fmla="*/ 3727 h 4321506"/>
              <a:gd name="connsiteX3" fmla="*/ 13836033 w 13838371"/>
              <a:gd name="connsiteY3" fmla="*/ 1948642 h 4321506"/>
              <a:gd name="connsiteX4" fmla="*/ 11165405 w 13838371"/>
              <a:gd name="connsiteY4" fmla="*/ 4082242 h 4321506"/>
              <a:gd name="connsiteX5" fmla="*/ 1237634 w 13838371"/>
              <a:gd name="connsiteY5" fmla="*/ 3980642 h 4321506"/>
              <a:gd name="connsiteX6" fmla="*/ 178090 w 13838371"/>
              <a:gd name="connsiteY6" fmla="*/ 1382584 h 4321506"/>
              <a:gd name="connsiteX0" fmla="*/ 182982 w 13843263"/>
              <a:gd name="connsiteY0" fmla="*/ 1382584 h 4543714"/>
              <a:gd name="connsiteX1" fmla="*/ 5219440 w 13843263"/>
              <a:gd name="connsiteY1" fmla="*/ 1455156 h 4543714"/>
              <a:gd name="connsiteX2" fmla="*/ 10996125 w 13843263"/>
              <a:gd name="connsiteY2" fmla="*/ 3727 h 4543714"/>
              <a:gd name="connsiteX3" fmla="*/ 13840925 w 13843263"/>
              <a:gd name="connsiteY3" fmla="*/ 1948642 h 4543714"/>
              <a:gd name="connsiteX4" fmla="*/ 11170297 w 13843263"/>
              <a:gd name="connsiteY4" fmla="*/ 4082242 h 4543714"/>
              <a:gd name="connsiteX5" fmla="*/ 1242526 w 13843263"/>
              <a:gd name="connsiteY5" fmla="*/ 3980642 h 4543714"/>
              <a:gd name="connsiteX6" fmla="*/ 182982 w 13843263"/>
              <a:gd name="connsiteY6" fmla="*/ 1382584 h 4543714"/>
              <a:gd name="connsiteX0" fmla="*/ 182982 w 13843263"/>
              <a:gd name="connsiteY0" fmla="*/ 1382584 h 4543714"/>
              <a:gd name="connsiteX1" fmla="*/ 5219440 w 13843263"/>
              <a:gd name="connsiteY1" fmla="*/ 1455156 h 4543714"/>
              <a:gd name="connsiteX2" fmla="*/ 10996125 w 13843263"/>
              <a:gd name="connsiteY2" fmla="*/ 3727 h 4543714"/>
              <a:gd name="connsiteX3" fmla="*/ 13840925 w 13843263"/>
              <a:gd name="connsiteY3" fmla="*/ 1948642 h 4543714"/>
              <a:gd name="connsiteX4" fmla="*/ 11170297 w 13843263"/>
              <a:gd name="connsiteY4" fmla="*/ 4082242 h 4543714"/>
              <a:gd name="connsiteX5" fmla="*/ 1242526 w 13843263"/>
              <a:gd name="connsiteY5" fmla="*/ 3980642 h 4543714"/>
              <a:gd name="connsiteX6" fmla="*/ 182982 w 13843263"/>
              <a:gd name="connsiteY6" fmla="*/ 1382584 h 4543714"/>
              <a:gd name="connsiteX0" fmla="*/ 182982 w 13843263"/>
              <a:gd name="connsiteY0" fmla="*/ 1382584 h 4450571"/>
              <a:gd name="connsiteX1" fmla="*/ 5219440 w 13843263"/>
              <a:gd name="connsiteY1" fmla="*/ 1455156 h 4450571"/>
              <a:gd name="connsiteX2" fmla="*/ 10996125 w 13843263"/>
              <a:gd name="connsiteY2" fmla="*/ 3727 h 4450571"/>
              <a:gd name="connsiteX3" fmla="*/ 13840925 w 13843263"/>
              <a:gd name="connsiteY3" fmla="*/ 1948642 h 4450571"/>
              <a:gd name="connsiteX4" fmla="*/ 11170297 w 13843263"/>
              <a:gd name="connsiteY4" fmla="*/ 4082242 h 4450571"/>
              <a:gd name="connsiteX5" fmla="*/ 1242526 w 13843263"/>
              <a:gd name="connsiteY5" fmla="*/ 3820985 h 4450571"/>
              <a:gd name="connsiteX6" fmla="*/ 182982 w 13843263"/>
              <a:gd name="connsiteY6" fmla="*/ 1382584 h 4450571"/>
              <a:gd name="connsiteX0" fmla="*/ 1142 w 13661423"/>
              <a:gd name="connsiteY0" fmla="*/ 1382584 h 4450571"/>
              <a:gd name="connsiteX1" fmla="*/ 5037600 w 13661423"/>
              <a:gd name="connsiteY1" fmla="*/ 1455156 h 4450571"/>
              <a:gd name="connsiteX2" fmla="*/ 10814285 w 13661423"/>
              <a:gd name="connsiteY2" fmla="*/ 3727 h 4450571"/>
              <a:gd name="connsiteX3" fmla="*/ 13659085 w 13661423"/>
              <a:gd name="connsiteY3" fmla="*/ 1948642 h 4450571"/>
              <a:gd name="connsiteX4" fmla="*/ 10988457 w 13661423"/>
              <a:gd name="connsiteY4" fmla="*/ 4082242 h 4450571"/>
              <a:gd name="connsiteX5" fmla="*/ 1060686 w 13661423"/>
              <a:gd name="connsiteY5" fmla="*/ 3820985 h 4450571"/>
              <a:gd name="connsiteX6" fmla="*/ 1142 w 13661423"/>
              <a:gd name="connsiteY6" fmla="*/ 1382584 h 4450571"/>
              <a:gd name="connsiteX0" fmla="*/ 315798 w 13976079"/>
              <a:gd name="connsiteY0" fmla="*/ 1382584 h 4186459"/>
              <a:gd name="connsiteX1" fmla="*/ 5352256 w 13976079"/>
              <a:gd name="connsiteY1" fmla="*/ 1455156 h 4186459"/>
              <a:gd name="connsiteX2" fmla="*/ 11128941 w 13976079"/>
              <a:gd name="connsiteY2" fmla="*/ 3727 h 4186459"/>
              <a:gd name="connsiteX3" fmla="*/ 13973741 w 13976079"/>
              <a:gd name="connsiteY3" fmla="*/ 1948642 h 4186459"/>
              <a:gd name="connsiteX4" fmla="*/ 11303113 w 13976079"/>
              <a:gd name="connsiteY4" fmla="*/ 4082242 h 4186459"/>
              <a:gd name="connsiteX5" fmla="*/ 1375342 w 13976079"/>
              <a:gd name="connsiteY5" fmla="*/ 3820985 h 4186459"/>
              <a:gd name="connsiteX6" fmla="*/ 388370 w 13976079"/>
              <a:gd name="connsiteY6" fmla="*/ 2427614 h 4186459"/>
              <a:gd name="connsiteX7" fmla="*/ 315798 w 13976079"/>
              <a:gd name="connsiteY7" fmla="*/ 1382584 h 4186459"/>
              <a:gd name="connsiteX0" fmla="*/ 315798 w 13975062"/>
              <a:gd name="connsiteY0" fmla="*/ 1382584 h 4085802"/>
              <a:gd name="connsiteX1" fmla="*/ 5352256 w 13975062"/>
              <a:gd name="connsiteY1" fmla="*/ 1455156 h 4085802"/>
              <a:gd name="connsiteX2" fmla="*/ 11128941 w 13975062"/>
              <a:gd name="connsiteY2" fmla="*/ 3727 h 4085802"/>
              <a:gd name="connsiteX3" fmla="*/ 13973741 w 13975062"/>
              <a:gd name="connsiteY3" fmla="*/ 1948642 h 4085802"/>
              <a:gd name="connsiteX4" fmla="*/ 11303113 w 13975062"/>
              <a:gd name="connsiteY4" fmla="*/ 4082242 h 4085802"/>
              <a:gd name="connsiteX5" fmla="*/ 388370 w 13975062"/>
              <a:gd name="connsiteY5" fmla="*/ 2427614 h 4085802"/>
              <a:gd name="connsiteX6" fmla="*/ 315798 w 13975062"/>
              <a:gd name="connsiteY6" fmla="*/ 1382584 h 4085802"/>
              <a:gd name="connsiteX0" fmla="*/ 315798 w 14504093"/>
              <a:gd name="connsiteY0" fmla="*/ 1382584 h 2453099"/>
              <a:gd name="connsiteX1" fmla="*/ 5352256 w 14504093"/>
              <a:gd name="connsiteY1" fmla="*/ 1455156 h 2453099"/>
              <a:gd name="connsiteX2" fmla="*/ 11128941 w 14504093"/>
              <a:gd name="connsiteY2" fmla="*/ 3727 h 2453099"/>
              <a:gd name="connsiteX3" fmla="*/ 13973741 w 14504093"/>
              <a:gd name="connsiteY3" fmla="*/ 1948642 h 2453099"/>
              <a:gd name="connsiteX4" fmla="*/ 388370 w 14504093"/>
              <a:gd name="connsiteY4" fmla="*/ 2427614 h 2453099"/>
              <a:gd name="connsiteX5" fmla="*/ 315798 w 14504093"/>
              <a:gd name="connsiteY5" fmla="*/ 1382584 h 2453099"/>
              <a:gd name="connsiteX0" fmla="*/ 315798 w 11375801"/>
              <a:gd name="connsiteY0" fmla="*/ 1399472 h 2860884"/>
              <a:gd name="connsiteX1" fmla="*/ 5352256 w 11375801"/>
              <a:gd name="connsiteY1" fmla="*/ 1472044 h 2860884"/>
              <a:gd name="connsiteX2" fmla="*/ 11128941 w 11375801"/>
              <a:gd name="connsiteY2" fmla="*/ 20615 h 2860884"/>
              <a:gd name="connsiteX3" fmla="*/ 9314655 w 11375801"/>
              <a:gd name="connsiteY3" fmla="*/ 2720273 h 2860884"/>
              <a:gd name="connsiteX4" fmla="*/ 388370 w 11375801"/>
              <a:gd name="connsiteY4" fmla="*/ 2444502 h 2860884"/>
              <a:gd name="connsiteX5" fmla="*/ 315798 w 11375801"/>
              <a:gd name="connsiteY5" fmla="*/ 1399472 h 2860884"/>
              <a:gd name="connsiteX0" fmla="*/ 315798 w 11422400"/>
              <a:gd name="connsiteY0" fmla="*/ 1397797 h 2810937"/>
              <a:gd name="connsiteX1" fmla="*/ 5352256 w 11422400"/>
              <a:gd name="connsiteY1" fmla="*/ 1470369 h 2810937"/>
              <a:gd name="connsiteX2" fmla="*/ 11128941 w 11422400"/>
              <a:gd name="connsiteY2" fmla="*/ 18940 h 2810937"/>
              <a:gd name="connsiteX3" fmla="*/ 9503341 w 11422400"/>
              <a:gd name="connsiteY3" fmla="*/ 2660541 h 2810937"/>
              <a:gd name="connsiteX4" fmla="*/ 388370 w 11422400"/>
              <a:gd name="connsiteY4" fmla="*/ 2442827 h 2810937"/>
              <a:gd name="connsiteX5" fmla="*/ 315798 w 11422400"/>
              <a:gd name="connsiteY5" fmla="*/ 1397797 h 2810937"/>
              <a:gd name="connsiteX0" fmla="*/ 315798 w 11422400"/>
              <a:gd name="connsiteY0" fmla="*/ 1397797 h 2810937"/>
              <a:gd name="connsiteX1" fmla="*/ 5352256 w 11422400"/>
              <a:gd name="connsiteY1" fmla="*/ 1470369 h 2810937"/>
              <a:gd name="connsiteX2" fmla="*/ 11128941 w 11422400"/>
              <a:gd name="connsiteY2" fmla="*/ 18940 h 2810937"/>
              <a:gd name="connsiteX3" fmla="*/ 9503341 w 11422400"/>
              <a:gd name="connsiteY3" fmla="*/ 2660541 h 2810937"/>
              <a:gd name="connsiteX4" fmla="*/ 388370 w 11422400"/>
              <a:gd name="connsiteY4" fmla="*/ 2442827 h 2810937"/>
              <a:gd name="connsiteX5" fmla="*/ 315798 w 11422400"/>
              <a:gd name="connsiteY5" fmla="*/ 1397797 h 2810937"/>
              <a:gd name="connsiteX0" fmla="*/ 315798 w 11282173"/>
              <a:gd name="connsiteY0" fmla="*/ 1397797 h 2810937"/>
              <a:gd name="connsiteX1" fmla="*/ 5352256 w 11282173"/>
              <a:gd name="connsiteY1" fmla="*/ 1470369 h 2810937"/>
              <a:gd name="connsiteX2" fmla="*/ 11128941 w 11282173"/>
              <a:gd name="connsiteY2" fmla="*/ 18940 h 2810937"/>
              <a:gd name="connsiteX3" fmla="*/ 9503341 w 11282173"/>
              <a:gd name="connsiteY3" fmla="*/ 2660541 h 2810937"/>
              <a:gd name="connsiteX4" fmla="*/ 388370 w 11282173"/>
              <a:gd name="connsiteY4" fmla="*/ 2442827 h 2810937"/>
              <a:gd name="connsiteX5" fmla="*/ 315798 w 11282173"/>
              <a:gd name="connsiteY5" fmla="*/ 1397797 h 2810937"/>
              <a:gd name="connsiteX0" fmla="*/ 315798 w 11282173"/>
              <a:gd name="connsiteY0" fmla="*/ 1397797 h 2660541"/>
              <a:gd name="connsiteX1" fmla="*/ 5352256 w 11282173"/>
              <a:gd name="connsiteY1" fmla="*/ 1470369 h 2660541"/>
              <a:gd name="connsiteX2" fmla="*/ 11128941 w 11282173"/>
              <a:gd name="connsiteY2" fmla="*/ 18940 h 2660541"/>
              <a:gd name="connsiteX3" fmla="*/ 9503341 w 11282173"/>
              <a:gd name="connsiteY3" fmla="*/ 2660541 h 2660541"/>
              <a:gd name="connsiteX4" fmla="*/ 388370 w 11282173"/>
              <a:gd name="connsiteY4" fmla="*/ 2442827 h 2660541"/>
              <a:gd name="connsiteX5" fmla="*/ 315798 w 11282173"/>
              <a:gd name="connsiteY5" fmla="*/ 1397797 h 2660541"/>
              <a:gd name="connsiteX0" fmla="*/ 315798 w 11285683"/>
              <a:gd name="connsiteY0" fmla="*/ 1391666 h 2436696"/>
              <a:gd name="connsiteX1" fmla="*/ 5352256 w 11285683"/>
              <a:gd name="connsiteY1" fmla="*/ 1464238 h 2436696"/>
              <a:gd name="connsiteX2" fmla="*/ 11128941 w 11285683"/>
              <a:gd name="connsiteY2" fmla="*/ 12809 h 2436696"/>
              <a:gd name="connsiteX3" fmla="*/ 9532370 w 11285683"/>
              <a:gd name="connsiteY3" fmla="*/ 2422182 h 2436696"/>
              <a:gd name="connsiteX4" fmla="*/ 388370 w 11285683"/>
              <a:gd name="connsiteY4" fmla="*/ 2436696 h 2436696"/>
              <a:gd name="connsiteX5" fmla="*/ 315798 w 11285683"/>
              <a:gd name="connsiteY5" fmla="*/ 1391666 h 2436696"/>
              <a:gd name="connsiteX0" fmla="*/ 33795 w 11003680"/>
              <a:gd name="connsiteY0" fmla="*/ 1391666 h 2436696"/>
              <a:gd name="connsiteX1" fmla="*/ 5070253 w 11003680"/>
              <a:gd name="connsiteY1" fmla="*/ 1464238 h 2436696"/>
              <a:gd name="connsiteX2" fmla="*/ 10846938 w 11003680"/>
              <a:gd name="connsiteY2" fmla="*/ 12809 h 2436696"/>
              <a:gd name="connsiteX3" fmla="*/ 9250367 w 11003680"/>
              <a:gd name="connsiteY3" fmla="*/ 2422182 h 2436696"/>
              <a:gd name="connsiteX4" fmla="*/ 106367 w 11003680"/>
              <a:gd name="connsiteY4" fmla="*/ 2436696 h 2436696"/>
              <a:gd name="connsiteX5" fmla="*/ 33795 w 11003680"/>
              <a:gd name="connsiteY5" fmla="*/ 1391666 h 2436696"/>
              <a:gd name="connsiteX0" fmla="*/ 973 w 10970858"/>
              <a:gd name="connsiteY0" fmla="*/ 1391666 h 2436696"/>
              <a:gd name="connsiteX1" fmla="*/ 5037431 w 10970858"/>
              <a:gd name="connsiteY1" fmla="*/ 1464238 h 2436696"/>
              <a:gd name="connsiteX2" fmla="*/ 10814116 w 10970858"/>
              <a:gd name="connsiteY2" fmla="*/ 12809 h 2436696"/>
              <a:gd name="connsiteX3" fmla="*/ 9217545 w 10970858"/>
              <a:gd name="connsiteY3" fmla="*/ 2422182 h 2436696"/>
              <a:gd name="connsiteX4" fmla="*/ 73545 w 10970858"/>
              <a:gd name="connsiteY4" fmla="*/ 2436696 h 2436696"/>
              <a:gd name="connsiteX5" fmla="*/ 973 w 10970858"/>
              <a:gd name="connsiteY5" fmla="*/ 1391666 h 2436696"/>
              <a:gd name="connsiteX0" fmla="*/ 10157 w 10980042"/>
              <a:gd name="connsiteY0" fmla="*/ 1391666 h 2436696"/>
              <a:gd name="connsiteX1" fmla="*/ 5046615 w 10980042"/>
              <a:gd name="connsiteY1" fmla="*/ 1464238 h 2436696"/>
              <a:gd name="connsiteX2" fmla="*/ 10823300 w 10980042"/>
              <a:gd name="connsiteY2" fmla="*/ 12809 h 2436696"/>
              <a:gd name="connsiteX3" fmla="*/ 9226729 w 10980042"/>
              <a:gd name="connsiteY3" fmla="*/ 2422182 h 2436696"/>
              <a:gd name="connsiteX4" fmla="*/ 10157 w 10980042"/>
              <a:gd name="connsiteY4" fmla="*/ 2436696 h 2436696"/>
              <a:gd name="connsiteX5" fmla="*/ 10157 w 10980042"/>
              <a:gd name="connsiteY5" fmla="*/ 1391666 h 2436696"/>
              <a:gd name="connsiteX0" fmla="*/ 10157 w 9659830"/>
              <a:gd name="connsiteY0" fmla="*/ 1103860 h 2148890"/>
              <a:gd name="connsiteX1" fmla="*/ 5046615 w 9659830"/>
              <a:gd name="connsiteY1" fmla="*/ 1176432 h 2148890"/>
              <a:gd name="connsiteX2" fmla="*/ 9212215 w 9659830"/>
              <a:gd name="connsiteY2" fmla="*/ 15288 h 2148890"/>
              <a:gd name="connsiteX3" fmla="*/ 9226729 w 9659830"/>
              <a:gd name="connsiteY3" fmla="*/ 2134376 h 2148890"/>
              <a:gd name="connsiteX4" fmla="*/ 10157 w 9659830"/>
              <a:gd name="connsiteY4" fmla="*/ 2148890 h 2148890"/>
              <a:gd name="connsiteX5" fmla="*/ 10157 w 9659830"/>
              <a:gd name="connsiteY5" fmla="*/ 1103860 h 2148890"/>
              <a:gd name="connsiteX0" fmla="*/ 10157 w 9659830"/>
              <a:gd name="connsiteY0" fmla="*/ 1103860 h 2148890"/>
              <a:gd name="connsiteX1" fmla="*/ 5046615 w 9659830"/>
              <a:gd name="connsiteY1" fmla="*/ 1176432 h 2148890"/>
              <a:gd name="connsiteX2" fmla="*/ 9212215 w 9659830"/>
              <a:gd name="connsiteY2" fmla="*/ 15288 h 2148890"/>
              <a:gd name="connsiteX3" fmla="*/ 9226729 w 9659830"/>
              <a:gd name="connsiteY3" fmla="*/ 2134376 h 2148890"/>
              <a:gd name="connsiteX4" fmla="*/ 10157 w 9659830"/>
              <a:gd name="connsiteY4" fmla="*/ 2148890 h 2148890"/>
              <a:gd name="connsiteX5" fmla="*/ 10157 w 9659830"/>
              <a:gd name="connsiteY5" fmla="*/ 1103860 h 2148890"/>
              <a:gd name="connsiteX0" fmla="*/ 10157 w 9441321"/>
              <a:gd name="connsiteY0" fmla="*/ 1103860 h 2148890"/>
              <a:gd name="connsiteX1" fmla="*/ 5046615 w 9441321"/>
              <a:gd name="connsiteY1" fmla="*/ 1176432 h 2148890"/>
              <a:gd name="connsiteX2" fmla="*/ 9212215 w 9441321"/>
              <a:gd name="connsiteY2" fmla="*/ 15288 h 2148890"/>
              <a:gd name="connsiteX3" fmla="*/ 9226729 w 9441321"/>
              <a:gd name="connsiteY3" fmla="*/ 2134376 h 2148890"/>
              <a:gd name="connsiteX4" fmla="*/ 10157 w 9441321"/>
              <a:gd name="connsiteY4" fmla="*/ 2148890 h 2148890"/>
              <a:gd name="connsiteX5" fmla="*/ 10157 w 9441321"/>
              <a:gd name="connsiteY5" fmla="*/ 1103860 h 2148890"/>
              <a:gd name="connsiteX0" fmla="*/ 10157 w 9237786"/>
              <a:gd name="connsiteY0" fmla="*/ 1103860 h 2864938"/>
              <a:gd name="connsiteX1" fmla="*/ 5046615 w 9237786"/>
              <a:gd name="connsiteY1" fmla="*/ 1176432 h 2864938"/>
              <a:gd name="connsiteX2" fmla="*/ 9212215 w 9237786"/>
              <a:gd name="connsiteY2" fmla="*/ 15288 h 2864938"/>
              <a:gd name="connsiteX3" fmla="*/ 9226729 w 9237786"/>
              <a:gd name="connsiteY3" fmla="*/ 2134376 h 2864938"/>
              <a:gd name="connsiteX4" fmla="*/ 10157 w 9237786"/>
              <a:gd name="connsiteY4" fmla="*/ 2148890 h 2864938"/>
              <a:gd name="connsiteX5" fmla="*/ 10157 w 9237786"/>
              <a:gd name="connsiteY5" fmla="*/ 1103860 h 2864938"/>
              <a:gd name="connsiteX0" fmla="*/ 10157 w 9237786"/>
              <a:gd name="connsiteY0" fmla="*/ 1103860 h 2864938"/>
              <a:gd name="connsiteX1" fmla="*/ 5046615 w 9237786"/>
              <a:gd name="connsiteY1" fmla="*/ 1176432 h 2864938"/>
              <a:gd name="connsiteX2" fmla="*/ 9212215 w 9237786"/>
              <a:gd name="connsiteY2" fmla="*/ 15288 h 2864938"/>
              <a:gd name="connsiteX3" fmla="*/ 9226729 w 9237786"/>
              <a:gd name="connsiteY3" fmla="*/ 2134376 h 2864938"/>
              <a:gd name="connsiteX4" fmla="*/ 10157 w 9237786"/>
              <a:gd name="connsiteY4" fmla="*/ 2148890 h 2864938"/>
              <a:gd name="connsiteX5" fmla="*/ 10157 w 9237786"/>
              <a:gd name="connsiteY5" fmla="*/ 1103860 h 2864938"/>
              <a:gd name="connsiteX0" fmla="*/ 10157 w 9237786"/>
              <a:gd name="connsiteY0" fmla="*/ 1103860 h 2148890"/>
              <a:gd name="connsiteX1" fmla="*/ 5046615 w 9237786"/>
              <a:gd name="connsiteY1" fmla="*/ 1176432 h 2148890"/>
              <a:gd name="connsiteX2" fmla="*/ 9212215 w 9237786"/>
              <a:gd name="connsiteY2" fmla="*/ 15288 h 2148890"/>
              <a:gd name="connsiteX3" fmla="*/ 9226729 w 9237786"/>
              <a:gd name="connsiteY3" fmla="*/ 2134376 h 2148890"/>
              <a:gd name="connsiteX4" fmla="*/ 10157 w 9237786"/>
              <a:gd name="connsiteY4" fmla="*/ 2148890 h 2148890"/>
              <a:gd name="connsiteX5" fmla="*/ 10157 w 9237786"/>
              <a:gd name="connsiteY5" fmla="*/ 1103860 h 2148890"/>
              <a:gd name="connsiteX0" fmla="*/ 10157 w 9237786"/>
              <a:gd name="connsiteY0" fmla="*/ 1103860 h 2148890"/>
              <a:gd name="connsiteX1" fmla="*/ 5046615 w 9237786"/>
              <a:gd name="connsiteY1" fmla="*/ 1176432 h 2148890"/>
              <a:gd name="connsiteX2" fmla="*/ 9212215 w 9237786"/>
              <a:gd name="connsiteY2" fmla="*/ 15288 h 2148890"/>
              <a:gd name="connsiteX3" fmla="*/ 9226729 w 9237786"/>
              <a:gd name="connsiteY3" fmla="*/ 2134376 h 2148890"/>
              <a:gd name="connsiteX4" fmla="*/ 10157 w 9237786"/>
              <a:gd name="connsiteY4" fmla="*/ 2148890 h 2148890"/>
              <a:gd name="connsiteX5" fmla="*/ 10157 w 9237786"/>
              <a:gd name="connsiteY5" fmla="*/ 1103860 h 2148890"/>
              <a:gd name="connsiteX0" fmla="*/ 10157 w 9237786"/>
              <a:gd name="connsiteY0" fmla="*/ 1114926 h 2159956"/>
              <a:gd name="connsiteX1" fmla="*/ 5046615 w 9237786"/>
              <a:gd name="connsiteY1" fmla="*/ 1187498 h 2159956"/>
              <a:gd name="connsiteX2" fmla="*/ 9212215 w 9237786"/>
              <a:gd name="connsiteY2" fmla="*/ 26354 h 2159956"/>
              <a:gd name="connsiteX3" fmla="*/ 9226729 w 9237786"/>
              <a:gd name="connsiteY3" fmla="*/ 2145442 h 2159956"/>
              <a:gd name="connsiteX4" fmla="*/ 10157 w 9237786"/>
              <a:gd name="connsiteY4" fmla="*/ 2159956 h 2159956"/>
              <a:gd name="connsiteX5" fmla="*/ 10157 w 9237786"/>
              <a:gd name="connsiteY5" fmla="*/ 1114926 h 2159956"/>
              <a:gd name="connsiteX0" fmla="*/ 10157 w 9492304"/>
              <a:gd name="connsiteY0" fmla="*/ 1143490 h 2188520"/>
              <a:gd name="connsiteX1" fmla="*/ 5046615 w 9492304"/>
              <a:gd name="connsiteY1" fmla="*/ 1216062 h 2188520"/>
              <a:gd name="connsiteX2" fmla="*/ 9487986 w 9492304"/>
              <a:gd name="connsiteY2" fmla="*/ 25889 h 2188520"/>
              <a:gd name="connsiteX3" fmla="*/ 9226729 w 9492304"/>
              <a:gd name="connsiteY3" fmla="*/ 2174006 h 2188520"/>
              <a:gd name="connsiteX4" fmla="*/ 10157 w 9492304"/>
              <a:gd name="connsiteY4" fmla="*/ 2188520 h 2188520"/>
              <a:gd name="connsiteX5" fmla="*/ 10157 w 9492304"/>
              <a:gd name="connsiteY5" fmla="*/ 1143490 h 2188520"/>
              <a:gd name="connsiteX0" fmla="*/ 10157 w 9492304"/>
              <a:gd name="connsiteY0" fmla="*/ 1146422 h 2191452"/>
              <a:gd name="connsiteX1" fmla="*/ 5046615 w 9492304"/>
              <a:gd name="connsiteY1" fmla="*/ 1218994 h 2191452"/>
              <a:gd name="connsiteX2" fmla="*/ 9487986 w 9492304"/>
              <a:gd name="connsiteY2" fmla="*/ 28821 h 2191452"/>
              <a:gd name="connsiteX3" fmla="*/ 9226729 w 9492304"/>
              <a:gd name="connsiteY3" fmla="*/ 2176938 h 2191452"/>
              <a:gd name="connsiteX4" fmla="*/ 10157 w 9492304"/>
              <a:gd name="connsiteY4" fmla="*/ 2191452 h 2191452"/>
              <a:gd name="connsiteX5" fmla="*/ 10157 w 9492304"/>
              <a:gd name="connsiteY5" fmla="*/ 1146422 h 2191452"/>
              <a:gd name="connsiteX0" fmla="*/ 10157 w 9492304"/>
              <a:gd name="connsiteY0" fmla="*/ 444844 h 2186560"/>
              <a:gd name="connsiteX1" fmla="*/ 5046615 w 9492304"/>
              <a:gd name="connsiteY1" fmla="*/ 1214102 h 2186560"/>
              <a:gd name="connsiteX2" fmla="*/ 9487986 w 9492304"/>
              <a:gd name="connsiteY2" fmla="*/ 23929 h 2186560"/>
              <a:gd name="connsiteX3" fmla="*/ 9226729 w 9492304"/>
              <a:gd name="connsiteY3" fmla="*/ 2172046 h 2186560"/>
              <a:gd name="connsiteX4" fmla="*/ 10157 w 9492304"/>
              <a:gd name="connsiteY4" fmla="*/ 2186560 h 2186560"/>
              <a:gd name="connsiteX5" fmla="*/ 10157 w 9492304"/>
              <a:gd name="connsiteY5" fmla="*/ 444844 h 2186560"/>
              <a:gd name="connsiteX0" fmla="*/ 10157 w 9492304"/>
              <a:gd name="connsiteY0" fmla="*/ 457217 h 2198933"/>
              <a:gd name="connsiteX1" fmla="*/ 4974044 w 9492304"/>
              <a:gd name="connsiteY1" fmla="*/ 718475 h 2198933"/>
              <a:gd name="connsiteX2" fmla="*/ 9487986 w 9492304"/>
              <a:gd name="connsiteY2" fmla="*/ 36302 h 2198933"/>
              <a:gd name="connsiteX3" fmla="*/ 9226729 w 9492304"/>
              <a:gd name="connsiteY3" fmla="*/ 2184419 h 2198933"/>
              <a:gd name="connsiteX4" fmla="*/ 10157 w 9492304"/>
              <a:gd name="connsiteY4" fmla="*/ 2198933 h 2198933"/>
              <a:gd name="connsiteX5" fmla="*/ 10157 w 9492304"/>
              <a:gd name="connsiteY5" fmla="*/ 457217 h 2198933"/>
              <a:gd name="connsiteX0" fmla="*/ 10157 w 9823959"/>
              <a:gd name="connsiteY0" fmla="*/ 655053 h 2396769"/>
              <a:gd name="connsiteX1" fmla="*/ 4974044 w 9823959"/>
              <a:gd name="connsiteY1" fmla="*/ 916311 h 2396769"/>
              <a:gd name="connsiteX2" fmla="*/ 9821815 w 9823959"/>
              <a:gd name="connsiteY2" fmla="*/ 30938 h 2396769"/>
              <a:gd name="connsiteX3" fmla="*/ 9226729 w 9823959"/>
              <a:gd name="connsiteY3" fmla="*/ 2382255 h 2396769"/>
              <a:gd name="connsiteX4" fmla="*/ 10157 w 9823959"/>
              <a:gd name="connsiteY4" fmla="*/ 2396769 h 2396769"/>
              <a:gd name="connsiteX5" fmla="*/ 10157 w 9823959"/>
              <a:gd name="connsiteY5" fmla="*/ 655053 h 2396769"/>
              <a:gd name="connsiteX0" fmla="*/ 10157 w 9823959"/>
              <a:gd name="connsiteY0" fmla="*/ 767601 h 2509317"/>
              <a:gd name="connsiteX1" fmla="*/ 4974044 w 9823959"/>
              <a:gd name="connsiteY1" fmla="*/ 1028859 h 2509317"/>
              <a:gd name="connsiteX2" fmla="*/ 9821815 w 9823959"/>
              <a:gd name="connsiteY2" fmla="*/ 143486 h 2509317"/>
              <a:gd name="connsiteX3" fmla="*/ 9226729 w 9823959"/>
              <a:gd name="connsiteY3" fmla="*/ 2494803 h 2509317"/>
              <a:gd name="connsiteX4" fmla="*/ 10157 w 9823959"/>
              <a:gd name="connsiteY4" fmla="*/ 2509317 h 2509317"/>
              <a:gd name="connsiteX5" fmla="*/ 10157 w 9823959"/>
              <a:gd name="connsiteY5" fmla="*/ 767601 h 2509317"/>
              <a:gd name="connsiteX0" fmla="*/ 2386 w 9845216"/>
              <a:gd name="connsiteY0" fmla="*/ 1311681 h 2516368"/>
              <a:gd name="connsiteX1" fmla="*/ 4995301 w 9845216"/>
              <a:gd name="connsiteY1" fmla="*/ 1035910 h 2516368"/>
              <a:gd name="connsiteX2" fmla="*/ 9843072 w 9845216"/>
              <a:gd name="connsiteY2" fmla="*/ 150537 h 2516368"/>
              <a:gd name="connsiteX3" fmla="*/ 9247986 w 9845216"/>
              <a:gd name="connsiteY3" fmla="*/ 2501854 h 2516368"/>
              <a:gd name="connsiteX4" fmla="*/ 31414 w 9845216"/>
              <a:gd name="connsiteY4" fmla="*/ 2516368 h 2516368"/>
              <a:gd name="connsiteX5" fmla="*/ 2386 w 9845216"/>
              <a:gd name="connsiteY5" fmla="*/ 1311681 h 2516368"/>
              <a:gd name="connsiteX0" fmla="*/ 2386 w 9845216"/>
              <a:gd name="connsiteY0" fmla="*/ 1311681 h 2516368"/>
              <a:gd name="connsiteX1" fmla="*/ 4995301 w 9845216"/>
              <a:gd name="connsiteY1" fmla="*/ 1035910 h 2516368"/>
              <a:gd name="connsiteX2" fmla="*/ 9843072 w 9845216"/>
              <a:gd name="connsiteY2" fmla="*/ 150537 h 2516368"/>
              <a:gd name="connsiteX3" fmla="*/ 9247986 w 9845216"/>
              <a:gd name="connsiteY3" fmla="*/ 2501854 h 2516368"/>
              <a:gd name="connsiteX4" fmla="*/ 31414 w 9845216"/>
              <a:gd name="connsiteY4" fmla="*/ 2516368 h 2516368"/>
              <a:gd name="connsiteX5" fmla="*/ 2386 w 9845216"/>
              <a:gd name="connsiteY5" fmla="*/ 1311681 h 2516368"/>
              <a:gd name="connsiteX0" fmla="*/ 2386 w 9845216"/>
              <a:gd name="connsiteY0" fmla="*/ 1347720 h 2552407"/>
              <a:gd name="connsiteX1" fmla="*/ 4995301 w 9845216"/>
              <a:gd name="connsiteY1" fmla="*/ 1071949 h 2552407"/>
              <a:gd name="connsiteX2" fmla="*/ 9843072 w 9845216"/>
              <a:gd name="connsiteY2" fmla="*/ 186576 h 2552407"/>
              <a:gd name="connsiteX3" fmla="*/ 9247986 w 9845216"/>
              <a:gd name="connsiteY3" fmla="*/ 2537893 h 2552407"/>
              <a:gd name="connsiteX4" fmla="*/ 31414 w 9845216"/>
              <a:gd name="connsiteY4" fmla="*/ 2552407 h 2552407"/>
              <a:gd name="connsiteX5" fmla="*/ 2386 w 9845216"/>
              <a:gd name="connsiteY5" fmla="*/ 1347720 h 2552407"/>
              <a:gd name="connsiteX0" fmla="*/ 2386 w 9845216"/>
              <a:gd name="connsiteY0" fmla="*/ 1321803 h 2526490"/>
              <a:gd name="connsiteX1" fmla="*/ 4995301 w 9845216"/>
              <a:gd name="connsiteY1" fmla="*/ 1046032 h 2526490"/>
              <a:gd name="connsiteX2" fmla="*/ 9843072 w 9845216"/>
              <a:gd name="connsiteY2" fmla="*/ 160659 h 2526490"/>
              <a:gd name="connsiteX3" fmla="*/ 9247986 w 9845216"/>
              <a:gd name="connsiteY3" fmla="*/ 2511976 h 2526490"/>
              <a:gd name="connsiteX4" fmla="*/ 31414 w 9845216"/>
              <a:gd name="connsiteY4" fmla="*/ 2526490 h 2526490"/>
              <a:gd name="connsiteX5" fmla="*/ 2386 w 9845216"/>
              <a:gd name="connsiteY5" fmla="*/ 1321803 h 2526490"/>
              <a:gd name="connsiteX0" fmla="*/ 2386 w 9845216"/>
              <a:gd name="connsiteY0" fmla="*/ 1187699 h 2392386"/>
              <a:gd name="connsiteX1" fmla="*/ 9843072 w 9845216"/>
              <a:gd name="connsiteY1" fmla="*/ 26555 h 2392386"/>
              <a:gd name="connsiteX2" fmla="*/ 9247986 w 9845216"/>
              <a:gd name="connsiteY2" fmla="*/ 2377872 h 2392386"/>
              <a:gd name="connsiteX3" fmla="*/ 31414 w 9845216"/>
              <a:gd name="connsiteY3" fmla="*/ 2392386 h 2392386"/>
              <a:gd name="connsiteX4" fmla="*/ 2386 w 9845216"/>
              <a:gd name="connsiteY4" fmla="*/ 1187699 h 2392386"/>
              <a:gd name="connsiteX0" fmla="*/ 2386 w 9845216"/>
              <a:gd name="connsiteY0" fmla="*/ 1239410 h 2444097"/>
              <a:gd name="connsiteX1" fmla="*/ 9843072 w 9845216"/>
              <a:gd name="connsiteY1" fmla="*/ 78266 h 2444097"/>
              <a:gd name="connsiteX2" fmla="*/ 9247986 w 9845216"/>
              <a:gd name="connsiteY2" fmla="*/ 2429583 h 2444097"/>
              <a:gd name="connsiteX3" fmla="*/ 31414 w 9845216"/>
              <a:gd name="connsiteY3" fmla="*/ 2444097 h 2444097"/>
              <a:gd name="connsiteX4" fmla="*/ 2386 w 9845216"/>
              <a:gd name="connsiteY4" fmla="*/ 1239410 h 2444097"/>
              <a:gd name="connsiteX0" fmla="*/ 2386 w 9845216"/>
              <a:gd name="connsiteY0" fmla="*/ 1207461 h 2412148"/>
              <a:gd name="connsiteX1" fmla="*/ 9843072 w 9845216"/>
              <a:gd name="connsiteY1" fmla="*/ 46317 h 2412148"/>
              <a:gd name="connsiteX2" fmla="*/ 9247986 w 9845216"/>
              <a:gd name="connsiteY2" fmla="*/ 2397634 h 2412148"/>
              <a:gd name="connsiteX3" fmla="*/ 31414 w 9845216"/>
              <a:gd name="connsiteY3" fmla="*/ 2412148 h 2412148"/>
              <a:gd name="connsiteX4" fmla="*/ 2386 w 9845216"/>
              <a:gd name="connsiteY4" fmla="*/ 1207461 h 2412148"/>
              <a:gd name="connsiteX0" fmla="*/ 2386 w 9845216"/>
              <a:gd name="connsiteY0" fmla="*/ 1663077 h 2867764"/>
              <a:gd name="connsiteX1" fmla="*/ 9843072 w 9845216"/>
              <a:gd name="connsiteY1" fmla="*/ 501933 h 2867764"/>
              <a:gd name="connsiteX2" fmla="*/ 9247986 w 9845216"/>
              <a:gd name="connsiteY2" fmla="*/ 2853250 h 2867764"/>
              <a:gd name="connsiteX3" fmla="*/ 31414 w 9845216"/>
              <a:gd name="connsiteY3" fmla="*/ 2867764 h 2867764"/>
              <a:gd name="connsiteX4" fmla="*/ 2386 w 9845216"/>
              <a:gd name="connsiteY4" fmla="*/ 1663077 h 2867764"/>
              <a:gd name="connsiteX0" fmla="*/ 2386 w 10772879"/>
              <a:gd name="connsiteY0" fmla="*/ 1911039 h 3115726"/>
              <a:gd name="connsiteX1" fmla="*/ 10771986 w 10772879"/>
              <a:gd name="connsiteY1" fmla="*/ 474124 h 3115726"/>
              <a:gd name="connsiteX2" fmla="*/ 9247986 w 10772879"/>
              <a:gd name="connsiteY2" fmla="*/ 3101212 h 3115726"/>
              <a:gd name="connsiteX3" fmla="*/ 31414 w 10772879"/>
              <a:gd name="connsiteY3" fmla="*/ 3115726 h 3115726"/>
              <a:gd name="connsiteX4" fmla="*/ 2386 w 10772879"/>
              <a:gd name="connsiteY4" fmla="*/ 1911039 h 3115726"/>
              <a:gd name="connsiteX0" fmla="*/ 2386 w 10772879"/>
              <a:gd name="connsiteY0" fmla="*/ 1922831 h 3127518"/>
              <a:gd name="connsiteX1" fmla="*/ 10771986 w 10772879"/>
              <a:gd name="connsiteY1" fmla="*/ 485916 h 3127518"/>
              <a:gd name="connsiteX2" fmla="*/ 9247986 w 10772879"/>
              <a:gd name="connsiteY2" fmla="*/ 3113004 h 3127518"/>
              <a:gd name="connsiteX3" fmla="*/ 31414 w 10772879"/>
              <a:gd name="connsiteY3" fmla="*/ 3127518 h 3127518"/>
              <a:gd name="connsiteX4" fmla="*/ 2386 w 10772879"/>
              <a:gd name="connsiteY4" fmla="*/ 1922831 h 3127518"/>
              <a:gd name="connsiteX0" fmla="*/ 10158 w 10751623"/>
              <a:gd name="connsiteY0" fmla="*/ 1637634 h 3161636"/>
              <a:gd name="connsiteX1" fmla="*/ 10750730 w 10751623"/>
              <a:gd name="connsiteY1" fmla="*/ 520034 h 3161636"/>
              <a:gd name="connsiteX2" fmla="*/ 9226730 w 10751623"/>
              <a:gd name="connsiteY2" fmla="*/ 3147122 h 3161636"/>
              <a:gd name="connsiteX3" fmla="*/ 10158 w 10751623"/>
              <a:gd name="connsiteY3" fmla="*/ 3161636 h 3161636"/>
              <a:gd name="connsiteX4" fmla="*/ 10158 w 10751623"/>
              <a:gd name="connsiteY4" fmla="*/ 1637634 h 3161636"/>
              <a:gd name="connsiteX0" fmla="*/ 10158 w 10751623"/>
              <a:gd name="connsiteY0" fmla="*/ 1535157 h 3059159"/>
              <a:gd name="connsiteX1" fmla="*/ 10750730 w 10751623"/>
              <a:gd name="connsiteY1" fmla="*/ 533671 h 3059159"/>
              <a:gd name="connsiteX2" fmla="*/ 9226730 w 10751623"/>
              <a:gd name="connsiteY2" fmla="*/ 3044645 h 3059159"/>
              <a:gd name="connsiteX3" fmla="*/ 10158 w 10751623"/>
              <a:gd name="connsiteY3" fmla="*/ 3059159 h 3059159"/>
              <a:gd name="connsiteX4" fmla="*/ 10158 w 10751623"/>
              <a:gd name="connsiteY4" fmla="*/ 1535157 h 3059159"/>
              <a:gd name="connsiteX0" fmla="*/ 10158 w 11186860"/>
              <a:gd name="connsiteY0" fmla="*/ 1624786 h 3148788"/>
              <a:gd name="connsiteX1" fmla="*/ 11186159 w 11186860"/>
              <a:gd name="connsiteY1" fmla="*/ 521700 h 3148788"/>
              <a:gd name="connsiteX2" fmla="*/ 9226730 w 11186860"/>
              <a:gd name="connsiteY2" fmla="*/ 3134274 h 3148788"/>
              <a:gd name="connsiteX3" fmla="*/ 10158 w 11186860"/>
              <a:gd name="connsiteY3" fmla="*/ 3148788 h 3148788"/>
              <a:gd name="connsiteX4" fmla="*/ 10158 w 11186860"/>
              <a:gd name="connsiteY4" fmla="*/ 1624786 h 3148788"/>
              <a:gd name="connsiteX0" fmla="*/ 10158 w 10650084"/>
              <a:gd name="connsiteY0" fmla="*/ 1988267 h 3512269"/>
              <a:gd name="connsiteX1" fmla="*/ 10649130 w 10650084"/>
              <a:gd name="connsiteY1" fmla="*/ 478781 h 3512269"/>
              <a:gd name="connsiteX2" fmla="*/ 9226730 w 10650084"/>
              <a:gd name="connsiteY2" fmla="*/ 3497755 h 3512269"/>
              <a:gd name="connsiteX3" fmla="*/ 10158 w 10650084"/>
              <a:gd name="connsiteY3" fmla="*/ 3512269 h 3512269"/>
              <a:gd name="connsiteX4" fmla="*/ 10158 w 10650084"/>
              <a:gd name="connsiteY4" fmla="*/ 1988267 h 3512269"/>
              <a:gd name="connsiteX0" fmla="*/ 10158 w 10650084"/>
              <a:gd name="connsiteY0" fmla="*/ 2010205 h 3534207"/>
              <a:gd name="connsiteX1" fmla="*/ 10649130 w 10650084"/>
              <a:gd name="connsiteY1" fmla="*/ 500719 h 3534207"/>
              <a:gd name="connsiteX2" fmla="*/ 9226730 w 10650084"/>
              <a:gd name="connsiteY2" fmla="*/ 3519693 h 3534207"/>
              <a:gd name="connsiteX3" fmla="*/ 10158 w 10650084"/>
              <a:gd name="connsiteY3" fmla="*/ 3534207 h 3534207"/>
              <a:gd name="connsiteX4" fmla="*/ 10158 w 10650084"/>
              <a:gd name="connsiteY4" fmla="*/ 2010205 h 3534207"/>
              <a:gd name="connsiteX0" fmla="*/ 10158 w 10650084"/>
              <a:gd name="connsiteY0" fmla="*/ 1834712 h 3358714"/>
              <a:gd name="connsiteX1" fmla="*/ 10649130 w 10650084"/>
              <a:gd name="connsiteY1" fmla="*/ 325226 h 3358714"/>
              <a:gd name="connsiteX2" fmla="*/ 9226730 w 10650084"/>
              <a:gd name="connsiteY2" fmla="*/ 3344200 h 3358714"/>
              <a:gd name="connsiteX3" fmla="*/ 10158 w 10650084"/>
              <a:gd name="connsiteY3" fmla="*/ 3358714 h 3358714"/>
              <a:gd name="connsiteX4" fmla="*/ 10158 w 10650084"/>
              <a:gd name="connsiteY4" fmla="*/ 1834712 h 3358714"/>
              <a:gd name="connsiteX0" fmla="*/ 10158 w 10650084"/>
              <a:gd name="connsiteY0" fmla="*/ 1854530 h 3378532"/>
              <a:gd name="connsiteX1" fmla="*/ 10649130 w 10650084"/>
              <a:gd name="connsiteY1" fmla="*/ 345044 h 3378532"/>
              <a:gd name="connsiteX2" fmla="*/ 9226730 w 10650084"/>
              <a:gd name="connsiteY2" fmla="*/ 3364018 h 3378532"/>
              <a:gd name="connsiteX3" fmla="*/ 10158 w 10650084"/>
              <a:gd name="connsiteY3" fmla="*/ 3378532 h 3378532"/>
              <a:gd name="connsiteX4" fmla="*/ 10158 w 10650084"/>
              <a:gd name="connsiteY4" fmla="*/ 1854530 h 3378532"/>
              <a:gd name="connsiteX0" fmla="*/ 10158 w 10650084"/>
              <a:gd name="connsiteY0" fmla="*/ 1843255 h 3367257"/>
              <a:gd name="connsiteX1" fmla="*/ 10649130 w 10650084"/>
              <a:gd name="connsiteY1" fmla="*/ 333769 h 3367257"/>
              <a:gd name="connsiteX2" fmla="*/ 9226730 w 10650084"/>
              <a:gd name="connsiteY2" fmla="*/ 3352743 h 3367257"/>
              <a:gd name="connsiteX3" fmla="*/ 10158 w 10650084"/>
              <a:gd name="connsiteY3" fmla="*/ 3367257 h 3367257"/>
              <a:gd name="connsiteX4" fmla="*/ 10158 w 10650084"/>
              <a:gd name="connsiteY4" fmla="*/ 1843255 h 3367257"/>
              <a:gd name="connsiteX0" fmla="*/ 10158 w 10838661"/>
              <a:gd name="connsiteY0" fmla="*/ 1936856 h 3460858"/>
              <a:gd name="connsiteX1" fmla="*/ 10837815 w 10838661"/>
              <a:gd name="connsiteY1" fmla="*/ 325770 h 3460858"/>
              <a:gd name="connsiteX2" fmla="*/ 9226730 w 10838661"/>
              <a:gd name="connsiteY2" fmla="*/ 3446344 h 3460858"/>
              <a:gd name="connsiteX3" fmla="*/ 10158 w 10838661"/>
              <a:gd name="connsiteY3" fmla="*/ 3460858 h 3460858"/>
              <a:gd name="connsiteX4" fmla="*/ 10158 w 10838661"/>
              <a:gd name="connsiteY4" fmla="*/ 1936856 h 3460858"/>
              <a:gd name="connsiteX0" fmla="*/ 1214 w 10887774"/>
              <a:gd name="connsiteY0" fmla="*/ 2084696 h 3449040"/>
              <a:gd name="connsiteX1" fmla="*/ 10886928 w 10887774"/>
              <a:gd name="connsiteY1" fmla="*/ 313952 h 3449040"/>
              <a:gd name="connsiteX2" fmla="*/ 9275843 w 10887774"/>
              <a:gd name="connsiteY2" fmla="*/ 3434526 h 3449040"/>
              <a:gd name="connsiteX3" fmla="*/ 59271 w 10887774"/>
              <a:gd name="connsiteY3" fmla="*/ 3449040 h 3449040"/>
              <a:gd name="connsiteX4" fmla="*/ 1214 w 10887774"/>
              <a:gd name="connsiteY4" fmla="*/ 2084696 h 3449040"/>
              <a:gd name="connsiteX0" fmla="*/ 1214 w 10887774"/>
              <a:gd name="connsiteY0" fmla="*/ 2124879 h 3489223"/>
              <a:gd name="connsiteX1" fmla="*/ 10886928 w 10887774"/>
              <a:gd name="connsiteY1" fmla="*/ 354135 h 3489223"/>
              <a:gd name="connsiteX2" fmla="*/ 9275843 w 10887774"/>
              <a:gd name="connsiteY2" fmla="*/ 3474709 h 3489223"/>
              <a:gd name="connsiteX3" fmla="*/ 59271 w 10887774"/>
              <a:gd name="connsiteY3" fmla="*/ 3489223 h 3489223"/>
              <a:gd name="connsiteX4" fmla="*/ 1214 w 10887774"/>
              <a:gd name="connsiteY4" fmla="*/ 2124879 h 3489223"/>
              <a:gd name="connsiteX0" fmla="*/ 1214 w 10757908"/>
              <a:gd name="connsiteY0" fmla="*/ 934907 h 2299251"/>
              <a:gd name="connsiteX1" fmla="*/ 10756990 w 10757908"/>
              <a:gd name="connsiteY1" fmla="*/ 542969 h 2299251"/>
              <a:gd name="connsiteX2" fmla="*/ 9275843 w 10757908"/>
              <a:gd name="connsiteY2" fmla="*/ 2284737 h 2299251"/>
              <a:gd name="connsiteX3" fmla="*/ 59271 w 10757908"/>
              <a:gd name="connsiteY3" fmla="*/ 2299251 h 2299251"/>
              <a:gd name="connsiteX4" fmla="*/ 1214 w 10757908"/>
              <a:gd name="connsiteY4" fmla="*/ 934907 h 2299251"/>
              <a:gd name="connsiteX0" fmla="*/ 1214 w 10757883"/>
              <a:gd name="connsiteY0" fmla="*/ 934907 h 2299251"/>
              <a:gd name="connsiteX1" fmla="*/ 10756990 w 10757883"/>
              <a:gd name="connsiteY1" fmla="*/ 542969 h 2299251"/>
              <a:gd name="connsiteX2" fmla="*/ 9232893 w 10757883"/>
              <a:gd name="connsiteY2" fmla="*/ 1675088 h 2299251"/>
              <a:gd name="connsiteX3" fmla="*/ 59271 w 10757883"/>
              <a:gd name="connsiteY3" fmla="*/ 2299251 h 2299251"/>
              <a:gd name="connsiteX4" fmla="*/ 1214 w 10757883"/>
              <a:gd name="connsiteY4" fmla="*/ 934907 h 2299251"/>
              <a:gd name="connsiteX0" fmla="*/ 20768 w 10777437"/>
              <a:gd name="connsiteY0" fmla="*/ 934907 h 1675088"/>
              <a:gd name="connsiteX1" fmla="*/ 10776544 w 10777437"/>
              <a:gd name="connsiteY1" fmla="*/ 542969 h 1675088"/>
              <a:gd name="connsiteX2" fmla="*/ 9252447 w 10777437"/>
              <a:gd name="connsiteY2" fmla="*/ 1675088 h 1675088"/>
              <a:gd name="connsiteX3" fmla="*/ 6252 w 10777437"/>
              <a:gd name="connsiteY3" fmla="*/ 1471894 h 1675088"/>
              <a:gd name="connsiteX4" fmla="*/ 20768 w 10777437"/>
              <a:gd name="connsiteY4" fmla="*/ 934907 h 1675088"/>
              <a:gd name="connsiteX0" fmla="*/ 4335 w 10761004"/>
              <a:gd name="connsiteY0" fmla="*/ 934907 h 1718587"/>
              <a:gd name="connsiteX1" fmla="*/ 10760111 w 10761004"/>
              <a:gd name="connsiteY1" fmla="*/ 542969 h 1718587"/>
              <a:gd name="connsiteX2" fmla="*/ 9236014 w 10761004"/>
              <a:gd name="connsiteY2" fmla="*/ 1675088 h 1718587"/>
              <a:gd name="connsiteX3" fmla="*/ 18849 w 10761004"/>
              <a:gd name="connsiteY3" fmla="*/ 1718587 h 1718587"/>
              <a:gd name="connsiteX4" fmla="*/ 4335 w 10761004"/>
              <a:gd name="connsiteY4" fmla="*/ 934907 h 1718587"/>
              <a:gd name="connsiteX0" fmla="*/ 4335 w 10760965"/>
              <a:gd name="connsiteY0" fmla="*/ 934907 h 1733095"/>
              <a:gd name="connsiteX1" fmla="*/ 10760111 w 10760965"/>
              <a:gd name="connsiteY1" fmla="*/ 542969 h 1733095"/>
              <a:gd name="connsiteX2" fmla="*/ 9164030 w 10760965"/>
              <a:gd name="connsiteY2" fmla="*/ 1733095 h 1733095"/>
              <a:gd name="connsiteX3" fmla="*/ 18849 w 10760965"/>
              <a:gd name="connsiteY3" fmla="*/ 1718587 h 1733095"/>
              <a:gd name="connsiteX4" fmla="*/ 4335 w 10760965"/>
              <a:gd name="connsiteY4" fmla="*/ 934907 h 1733095"/>
              <a:gd name="connsiteX0" fmla="*/ 2386 w 10773531"/>
              <a:gd name="connsiteY0" fmla="*/ 957936 h 1727124"/>
              <a:gd name="connsiteX1" fmla="*/ 10772677 w 10773531"/>
              <a:gd name="connsiteY1" fmla="*/ 536998 h 1727124"/>
              <a:gd name="connsiteX2" fmla="*/ 9176596 w 10773531"/>
              <a:gd name="connsiteY2" fmla="*/ 1727124 h 1727124"/>
              <a:gd name="connsiteX3" fmla="*/ 31415 w 10773531"/>
              <a:gd name="connsiteY3" fmla="*/ 1712616 h 1727124"/>
              <a:gd name="connsiteX4" fmla="*/ 2386 w 10773531"/>
              <a:gd name="connsiteY4" fmla="*/ 957936 h 1727124"/>
              <a:gd name="connsiteX0" fmla="*/ 46972 w 10818117"/>
              <a:gd name="connsiteY0" fmla="*/ 957936 h 1727124"/>
              <a:gd name="connsiteX1" fmla="*/ 10817263 w 10818117"/>
              <a:gd name="connsiteY1" fmla="*/ 536998 h 1727124"/>
              <a:gd name="connsiteX2" fmla="*/ 9221182 w 10818117"/>
              <a:gd name="connsiteY2" fmla="*/ 1727124 h 1727124"/>
              <a:gd name="connsiteX3" fmla="*/ 3427 w 10818117"/>
              <a:gd name="connsiteY3" fmla="*/ 1712566 h 1727124"/>
              <a:gd name="connsiteX4" fmla="*/ 46972 w 10818117"/>
              <a:gd name="connsiteY4" fmla="*/ 957936 h 1727124"/>
              <a:gd name="connsiteX0" fmla="*/ 4334 w 10833537"/>
              <a:gd name="connsiteY0" fmla="*/ 981090 h 1721279"/>
              <a:gd name="connsiteX1" fmla="*/ 10832683 w 10833537"/>
              <a:gd name="connsiteY1" fmla="*/ 531153 h 1721279"/>
              <a:gd name="connsiteX2" fmla="*/ 9236602 w 10833537"/>
              <a:gd name="connsiteY2" fmla="*/ 1721279 h 1721279"/>
              <a:gd name="connsiteX3" fmla="*/ 18847 w 10833537"/>
              <a:gd name="connsiteY3" fmla="*/ 1706721 h 1721279"/>
              <a:gd name="connsiteX4" fmla="*/ 4334 w 10833537"/>
              <a:gd name="connsiteY4" fmla="*/ 981090 h 1721279"/>
              <a:gd name="connsiteX0" fmla="*/ 4334 w 9305988"/>
              <a:gd name="connsiteY0" fmla="*/ 1316974 h 2057163"/>
              <a:gd name="connsiteX1" fmla="*/ 9294766 w 9305988"/>
              <a:gd name="connsiteY1" fmla="*/ 460633 h 2057163"/>
              <a:gd name="connsiteX2" fmla="*/ 9236602 w 9305988"/>
              <a:gd name="connsiteY2" fmla="*/ 2057163 h 2057163"/>
              <a:gd name="connsiteX3" fmla="*/ 18847 w 9305988"/>
              <a:gd name="connsiteY3" fmla="*/ 2042605 h 2057163"/>
              <a:gd name="connsiteX4" fmla="*/ 4334 w 9305988"/>
              <a:gd name="connsiteY4" fmla="*/ 1316974 h 2057163"/>
              <a:gd name="connsiteX0" fmla="*/ 4334 w 9328553"/>
              <a:gd name="connsiteY0" fmla="*/ 1316974 h 2071617"/>
              <a:gd name="connsiteX1" fmla="*/ 9294766 w 9328553"/>
              <a:gd name="connsiteY1" fmla="*/ 460633 h 2071617"/>
              <a:gd name="connsiteX2" fmla="*/ 9324287 w 9328553"/>
              <a:gd name="connsiteY2" fmla="*/ 2071617 h 2071617"/>
              <a:gd name="connsiteX3" fmla="*/ 18847 w 9328553"/>
              <a:gd name="connsiteY3" fmla="*/ 2042605 h 2071617"/>
              <a:gd name="connsiteX4" fmla="*/ 4334 w 9328553"/>
              <a:gd name="connsiteY4" fmla="*/ 1316974 h 2071617"/>
              <a:gd name="connsiteX0" fmla="*/ 4334 w 9335405"/>
              <a:gd name="connsiteY0" fmla="*/ 889180 h 1643823"/>
              <a:gd name="connsiteX1" fmla="*/ 9309879 w 9335405"/>
              <a:gd name="connsiteY1" fmla="*/ 555325 h 1643823"/>
              <a:gd name="connsiteX2" fmla="*/ 9324287 w 9335405"/>
              <a:gd name="connsiteY2" fmla="*/ 1643823 h 1643823"/>
              <a:gd name="connsiteX3" fmla="*/ 18847 w 9335405"/>
              <a:gd name="connsiteY3" fmla="*/ 1614811 h 1643823"/>
              <a:gd name="connsiteX4" fmla="*/ 4334 w 9335405"/>
              <a:gd name="connsiteY4" fmla="*/ 889180 h 1643823"/>
              <a:gd name="connsiteX0" fmla="*/ 1614 w 9361716"/>
              <a:gd name="connsiteY0" fmla="*/ 1378832 h 1574406"/>
              <a:gd name="connsiteX1" fmla="*/ 9336190 w 9361716"/>
              <a:gd name="connsiteY1" fmla="*/ 449934 h 1574406"/>
              <a:gd name="connsiteX2" fmla="*/ 9350598 w 9361716"/>
              <a:gd name="connsiteY2" fmla="*/ 1538432 h 1574406"/>
              <a:gd name="connsiteX3" fmla="*/ 45158 w 9361716"/>
              <a:gd name="connsiteY3" fmla="*/ 1509420 h 1574406"/>
              <a:gd name="connsiteX4" fmla="*/ 1614 w 9361716"/>
              <a:gd name="connsiteY4" fmla="*/ 1378832 h 1574406"/>
              <a:gd name="connsiteX0" fmla="*/ 1614 w 9361716"/>
              <a:gd name="connsiteY0" fmla="*/ 1002578 h 1198152"/>
              <a:gd name="connsiteX1" fmla="*/ 9336190 w 9361716"/>
              <a:gd name="connsiteY1" fmla="*/ 73680 h 1198152"/>
              <a:gd name="connsiteX2" fmla="*/ 9350598 w 9361716"/>
              <a:gd name="connsiteY2" fmla="*/ 1162178 h 1198152"/>
              <a:gd name="connsiteX3" fmla="*/ 45158 w 9361716"/>
              <a:gd name="connsiteY3" fmla="*/ 1133166 h 1198152"/>
              <a:gd name="connsiteX4" fmla="*/ 1614 w 9361716"/>
              <a:gd name="connsiteY4" fmla="*/ 1002578 h 1198152"/>
              <a:gd name="connsiteX0" fmla="*/ 1614 w 9355260"/>
              <a:gd name="connsiteY0" fmla="*/ 757832 h 953406"/>
              <a:gd name="connsiteX1" fmla="*/ 9322274 w 9355260"/>
              <a:gd name="connsiteY1" fmla="*/ 90181 h 953406"/>
              <a:gd name="connsiteX2" fmla="*/ 9350598 w 9355260"/>
              <a:gd name="connsiteY2" fmla="*/ 917432 h 953406"/>
              <a:gd name="connsiteX3" fmla="*/ 45158 w 9355260"/>
              <a:gd name="connsiteY3" fmla="*/ 888420 h 953406"/>
              <a:gd name="connsiteX4" fmla="*/ 1614 w 9355260"/>
              <a:gd name="connsiteY4" fmla="*/ 757832 h 953406"/>
              <a:gd name="connsiteX0" fmla="*/ 1614 w 9355260"/>
              <a:gd name="connsiteY0" fmla="*/ 747739 h 943313"/>
              <a:gd name="connsiteX1" fmla="*/ 9322274 w 9355260"/>
              <a:gd name="connsiteY1" fmla="*/ 80088 h 943313"/>
              <a:gd name="connsiteX2" fmla="*/ 9350598 w 9355260"/>
              <a:gd name="connsiteY2" fmla="*/ 907339 h 943313"/>
              <a:gd name="connsiteX3" fmla="*/ 45158 w 9355260"/>
              <a:gd name="connsiteY3" fmla="*/ 878327 h 943313"/>
              <a:gd name="connsiteX4" fmla="*/ 1614 w 9355260"/>
              <a:gd name="connsiteY4" fmla="*/ 747739 h 943313"/>
              <a:gd name="connsiteX0" fmla="*/ 1614 w 9350667"/>
              <a:gd name="connsiteY0" fmla="*/ 767575 h 963149"/>
              <a:gd name="connsiteX1" fmla="*/ 9062831 w 9350667"/>
              <a:gd name="connsiteY1" fmla="*/ 78589 h 963149"/>
              <a:gd name="connsiteX2" fmla="*/ 9350598 w 9350667"/>
              <a:gd name="connsiteY2" fmla="*/ 927175 h 963149"/>
              <a:gd name="connsiteX3" fmla="*/ 45158 w 9350667"/>
              <a:gd name="connsiteY3" fmla="*/ 898163 h 963149"/>
              <a:gd name="connsiteX4" fmla="*/ 1614 w 9350667"/>
              <a:gd name="connsiteY4" fmla="*/ 767575 h 963149"/>
              <a:gd name="connsiteX0" fmla="*/ 1614 w 9350667"/>
              <a:gd name="connsiteY0" fmla="*/ 742827 h 938401"/>
              <a:gd name="connsiteX1" fmla="*/ 9062831 w 9350667"/>
              <a:gd name="connsiteY1" fmla="*/ 53841 h 938401"/>
              <a:gd name="connsiteX2" fmla="*/ 9350598 w 9350667"/>
              <a:gd name="connsiteY2" fmla="*/ 902427 h 938401"/>
              <a:gd name="connsiteX3" fmla="*/ 45158 w 9350667"/>
              <a:gd name="connsiteY3" fmla="*/ 873415 h 938401"/>
              <a:gd name="connsiteX4" fmla="*/ 1614 w 9350667"/>
              <a:gd name="connsiteY4" fmla="*/ 742827 h 938401"/>
              <a:gd name="connsiteX0" fmla="*/ 1614 w 9098881"/>
              <a:gd name="connsiteY0" fmla="*/ 742827 h 1351904"/>
              <a:gd name="connsiteX1" fmla="*/ 9062831 w 9098881"/>
              <a:gd name="connsiteY1" fmla="*/ 53841 h 1351904"/>
              <a:gd name="connsiteX2" fmla="*/ 9095533 w 9098881"/>
              <a:gd name="connsiteY2" fmla="*/ 1351904 h 1351904"/>
              <a:gd name="connsiteX3" fmla="*/ 45158 w 9098881"/>
              <a:gd name="connsiteY3" fmla="*/ 873415 h 1351904"/>
              <a:gd name="connsiteX4" fmla="*/ 1614 w 9098881"/>
              <a:gd name="connsiteY4" fmla="*/ 742827 h 1351904"/>
              <a:gd name="connsiteX0" fmla="*/ 1614 w 9095533"/>
              <a:gd name="connsiteY0" fmla="*/ 742827 h 1351904"/>
              <a:gd name="connsiteX1" fmla="*/ 9062831 w 9095533"/>
              <a:gd name="connsiteY1" fmla="*/ 53841 h 1351904"/>
              <a:gd name="connsiteX2" fmla="*/ 9095533 w 9095533"/>
              <a:gd name="connsiteY2" fmla="*/ 1351904 h 1351904"/>
              <a:gd name="connsiteX3" fmla="*/ 45158 w 9095533"/>
              <a:gd name="connsiteY3" fmla="*/ 873415 h 1351904"/>
              <a:gd name="connsiteX4" fmla="*/ 1614 w 9095533"/>
              <a:gd name="connsiteY4" fmla="*/ 742827 h 1351904"/>
              <a:gd name="connsiteX0" fmla="*/ 1614 w 9111165"/>
              <a:gd name="connsiteY0" fmla="*/ 742827 h 1351047"/>
              <a:gd name="connsiteX1" fmla="*/ 9062831 w 9111165"/>
              <a:gd name="connsiteY1" fmla="*/ 53841 h 1351047"/>
              <a:gd name="connsiteX2" fmla="*/ 9111165 w 9111165"/>
              <a:gd name="connsiteY2" fmla="*/ 1351047 h 1351047"/>
              <a:gd name="connsiteX3" fmla="*/ 45158 w 9111165"/>
              <a:gd name="connsiteY3" fmla="*/ 873415 h 1351047"/>
              <a:gd name="connsiteX4" fmla="*/ 1614 w 9111165"/>
              <a:gd name="connsiteY4" fmla="*/ 742827 h 1351047"/>
              <a:gd name="connsiteX0" fmla="*/ 1614 w 9111165"/>
              <a:gd name="connsiteY0" fmla="*/ 742827 h 1351047"/>
              <a:gd name="connsiteX1" fmla="*/ 9062831 w 9111165"/>
              <a:gd name="connsiteY1" fmla="*/ 53841 h 1351047"/>
              <a:gd name="connsiteX2" fmla="*/ 9111165 w 9111165"/>
              <a:gd name="connsiteY2" fmla="*/ 1351047 h 1351047"/>
              <a:gd name="connsiteX3" fmla="*/ 45158 w 9111165"/>
              <a:gd name="connsiteY3" fmla="*/ 873415 h 1351047"/>
              <a:gd name="connsiteX4" fmla="*/ 1614 w 9111165"/>
              <a:gd name="connsiteY4" fmla="*/ 742827 h 1351047"/>
              <a:gd name="connsiteX0" fmla="*/ 947820 w 9066230"/>
              <a:gd name="connsiteY0" fmla="*/ 658222 h 1356307"/>
              <a:gd name="connsiteX1" fmla="*/ 9017896 w 9066230"/>
              <a:gd name="connsiteY1" fmla="*/ 59101 h 1356307"/>
              <a:gd name="connsiteX2" fmla="*/ 9066230 w 9066230"/>
              <a:gd name="connsiteY2" fmla="*/ 1356307 h 1356307"/>
              <a:gd name="connsiteX3" fmla="*/ 223 w 9066230"/>
              <a:gd name="connsiteY3" fmla="*/ 878675 h 1356307"/>
              <a:gd name="connsiteX4" fmla="*/ 947820 w 9066230"/>
              <a:gd name="connsiteY4" fmla="*/ 658222 h 1356307"/>
              <a:gd name="connsiteX0" fmla="*/ 947820 w 9066230"/>
              <a:gd name="connsiteY0" fmla="*/ 660385 h 1358470"/>
              <a:gd name="connsiteX1" fmla="*/ 9017896 w 9066230"/>
              <a:gd name="connsiteY1" fmla="*/ 61264 h 1358470"/>
              <a:gd name="connsiteX2" fmla="*/ 9066230 w 9066230"/>
              <a:gd name="connsiteY2" fmla="*/ 1358470 h 1358470"/>
              <a:gd name="connsiteX3" fmla="*/ 223 w 9066230"/>
              <a:gd name="connsiteY3" fmla="*/ 880838 h 1358470"/>
              <a:gd name="connsiteX4" fmla="*/ 947820 w 9066230"/>
              <a:gd name="connsiteY4" fmla="*/ 660385 h 1358470"/>
              <a:gd name="connsiteX0" fmla="*/ 1001 w 8119411"/>
              <a:gd name="connsiteY0" fmla="*/ 660385 h 1793807"/>
              <a:gd name="connsiteX1" fmla="*/ 8071077 w 8119411"/>
              <a:gd name="connsiteY1" fmla="*/ 61264 h 1793807"/>
              <a:gd name="connsiteX2" fmla="*/ 8119411 w 8119411"/>
              <a:gd name="connsiteY2" fmla="*/ 1358470 h 1793807"/>
              <a:gd name="connsiteX3" fmla="*/ 71578 w 8119411"/>
              <a:gd name="connsiteY3" fmla="*/ 1793807 h 1793807"/>
              <a:gd name="connsiteX4" fmla="*/ 1001 w 8119411"/>
              <a:gd name="connsiteY4" fmla="*/ 660385 h 1793807"/>
              <a:gd name="connsiteX0" fmla="*/ 1284 w 8104061"/>
              <a:gd name="connsiteY0" fmla="*/ 659587 h 1793866"/>
              <a:gd name="connsiteX1" fmla="*/ 8055727 w 8104061"/>
              <a:gd name="connsiteY1" fmla="*/ 61323 h 1793866"/>
              <a:gd name="connsiteX2" fmla="*/ 8104061 w 8104061"/>
              <a:gd name="connsiteY2" fmla="*/ 1358529 h 1793866"/>
              <a:gd name="connsiteX3" fmla="*/ 56228 w 8104061"/>
              <a:gd name="connsiteY3" fmla="*/ 1793866 h 1793866"/>
              <a:gd name="connsiteX4" fmla="*/ 1284 w 8104061"/>
              <a:gd name="connsiteY4" fmla="*/ 659587 h 1793866"/>
              <a:gd name="connsiteX0" fmla="*/ 1471 w 8097188"/>
              <a:gd name="connsiteY0" fmla="*/ 642701 h 1795141"/>
              <a:gd name="connsiteX1" fmla="*/ 8048854 w 8097188"/>
              <a:gd name="connsiteY1" fmla="*/ 62598 h 1795141"/>
              <a:gd name="connsiteX2" fmla="*/ 8097188 w 8097188"/>
              <a:gd name="connsiteY2" fmla="*/ 1359804 h 1795141"/>
              <a:gd name="connsiteX3" fmla="*/ 49355 w 8097188"/>
              <a:gd name="connsiteY3" fmla="*/ 1795141 h 1795141"/>
              <a:gd name="connsiteX4" fmla="*/ 1471 w 8097188"/>
              <a:gd name="connsiteY4" fmla="*/ 642701 h 1795141"/>
              <a:gd name="connsiteX0" fmla="*/ 980 w 8120769"/>
              <a:gd name="connsiteY0" fmla="*/ 636667 h 1795610"/>
              <a:gd name="connsiteX1" fmla="*/ 8072435 w 8120769"/>
              <a:gd name="connsiteY1" fmla="*/ 63067 h 1795610"/>
              <a:gd name="connsiteX2" fmla="*/ 8120769 w 8120769"/>
              <a:gd name="connsiteY2" fmla="*/ 1360273 h 1795610"/>
              <a:gd name="connsiteX3" fmla="*/ 72936 w 8120769"/>
              <a:gd name="connsiteY3" fmla="*/ 1795610 h 1795610"/>
              <a:gd name="connsiteX4" fmla="*/ 980 w 8120769"/>
              <a:gd name="connsiteY4" fmla="*/ 636667 h 1795610"/>
              <a:gd name="connsiteX0" fmla="*/ 0 w 8119789"/>
              <a:gd name="connsiteY0" fmla="*/ 636667 h 1795610"/>
              <a:gd name="connsiteX1" fmla="*/ 8071455 w 8119789"/>
              <a:gd name="connsiteY1" fmla="*/ 63067 h 1795610"/>
              <a:gd name="connsiteX2" fmla="*/ 8119789 w 8119789"/>
              <a:gd name="connsiteY2" fmla="*/ 1360273 h 1795610"/>
              <a:gd name="connsiteX3" fmla="*/ 71956 w 8119789"/>
              <a:gd name="connsiteY3" fmla="*/ 1795610 h 1795610"/>
              <a:gd name="connsiteX4" fmla="*/ 0 w 8119789"/>
              <a:gd name="connsiteY4" fmla="*/ 636667 h 1795610"/>
              <a:gd name="connsiteX0" fmla="*/ 0 w 8119789"/>
              <a:gd name="connsiteY0" fmla="*/ 636667 h 1798212"/>
              <a:gd name="connsiteX1" fmla="*/ 8071455 w 8119789"/>
              <a:gd name="connsiteY1" fmla="*/ 63067 h 1798212"/>
              <a:gd name="connsiteX2" fmla="*/ 8119789 w 8119789"/>
              <a:gd name="connsiteY2" fmla="*/ 1360273 h 1798212"/>
              <a:gd name="connsiteX3" fmla="*/ 135004 w 8119789"/>
              <a:gd name="connsiteY3" fmla="*/ 1798212 h 1798212"/>
              <a:gd name="connsiteX4" fmla="*/ 0 w 8119789"/>
              <a:gd name="connsiteY4" fmla="*/ 636667 h 1798212"/>
              <a:gd name="connsiteX0" fmla="*/ 0 w 8119789"/>
              <a:gd name="connsiteY0" fmla="*/ 636667 h 1810955"/>
              <a:gd name="connsiteX1" fmla="*/ 8071455 w 8119789"/>
              <a:gd name="connsiteY1" fmla="*/ 63067 h 1810955"/>
              <a:gd name="connsiteX2" fmla="*/ 8119789 w 8119789"/>
              <a:gd name="connsiteY2" fmla="*/ 1360273 h 1810955"/>
              <a:gd name="connsiteX3" fmla="*/ 96717 w 8119789"/>
              <a:gd name="connsiteY3" fmla="*/ 1810955 h 1810955"/>
              <a:gd name="connsiteX4" fmla="*/ 0 w 8119789"/>
              <a:gd name="connsiteY4" fmla="*/ 636667 h 1810955"/>
              <a:gd name="connsiteX0" fmla="*/ 0 w 8119789"/>
              <a:gd name="connsiteY0" fmla="*/ 636667 h 1810955"/>
              <a:gd name="connsiteX1" fmla="*/ 8071455 w 8119789"/>
              <a:gd name="connsiteY1" fmla="*/ 63067 h 1810955"/>
              <a:gd name="connsiteX2" fmla="*/ 8119789 w 8119789"/>
              <a:gd name="connsiteY2" fmla="*/ 1360273 h 1810955"/>
              <a:gd name="connsiteX3" fmla="*/ 96717 w 8119789"/>
              <a:gd name="connsiteY3" fmla="*/ 1810955 h 1810955"/>
              <a:gd name="connsiteX4" fmla="*/ 0 w 8119789"/>
              <a:gd name="connsiteY4" fmla="*/ 636667 h 1810955"/>
              <a:gd name="connsiteX0" fmla="*/ 0 w 8120476"/>
              <a:gd name="connsiteY0" fmla="*/ 628474 h 1811605"/>
              <a:gd name="connsiteX1" fmla="*/ 8072142 w 8120476"/>
              <a:gd name="connsiteY1" fmla="*/ 63717 h 1811605"/>
              <a:gd name="connsiteX2" fmla="*/ 8120476 w 8120476"/>
              <a:gd name="connsiteY2" fmla="*/ 1360923 h 1811605"/>
              <a:gd name="connsiteX3" fmla="*/ 97404 w 8120476"/>
              <a:gd name="connsiteY3" fmla="*/ 1811605 h 1811605"/>
              <a:gd name="connsiteX4" fmla="*/ 0 w 8120476"/>
              <a:gd name="connsiteY4" fmla="*/ 628474 h 1811605"/>
              <a:gd name="connsiteX0" fmla="*/ 0 w 8120476"/>
              <a:gd name="connsiteY0" fmla="*/ 628474 h 1811605"/>
              <a:gd name="connsiteX1" fmla="*/ 8072142 w 8120476"/>
              <a:gd name="connsiteY1" fmla="*/ 63717 h 1811605"/>
              <a:gd name="connsiteX2" fmla="*/ 8120476 w 8120476"/>
              <a:gd name="connsiteY2" fmla="*/ 1360923 h 1811605"/>
              <a:gd name="connsiteX3" fmla="*/ 97404 w 8120476"/>
              <a:gd name="connsiteY3" fmla="*/ 1811605 h 1811605"/>
              <a:gd name="connsiteX4" fmla="*/ 0 w 8120476"/>
              <a:gd name="connsiteY4" fmla="*/ 628474 h 1811605"/>
              <a:gd name="connsiteX0" fmla="*/ 0 w 8120476"/>
              <a:gd name="connsiteY0" fmla="*/ 628474 h 1811605"/>
              <a:gd name="connsiteX1" fmla="*/ 8072142 w 8120476"/>
              <a:gd name="connsiteY1" fmla="*/ 63717 h 1811605"/>
              <a:gd name="connsiteX2" fmla="*/ 8120476 w 8120476"/>
              <a:gd name="connsiteY2" fmla="*/ 1360923 h 1811605"/>
              <a:gd name="connsiteX3" fmla="*/ 97404 w 8120476"/>
              <a:gd name="connsiteY3" fmla="*/ 1811605 h 1811605"/>
              <a:gd name="connsiteX4" fmla="*/ 0 w 8120476"/>
              <a:gd name="connsiteY4" fmla="*/ 628474 h 1811605"/>
              <a:gd name="connsiteX0" fmla="*/ 0 w 8120476"/>
              <a:gd name="connsiteY0" fmla="*/ 531088 h 1714219"/>
              <a:gd name="connsiteX1" fmla="*/ 7422982 w 8120476"/>
              <a:gd name="connsiteY1" fmla="*/ 72686 h 1714219"/>
              <a:gd name="connsiteX2" fmla="*/ 8120476 w 8120476"/>
              <a:gd name="connsiteY2" fmla="*/ 1263537 h 1714219"/>
              <a:gd name="connsiteX3" fmla="*/ 97404 w 8120476"/>
              <a:gd name="connsiteY3" fmla="*/ 1714219 h 1714219"/>
              <a:gd name="connsiteX4" fmla="*/ 0 w 8120476"/>
              <a:gd name="connsiteY4" fmla="*/ 531088 h 1714219"/>
              <a:gd name="connsiteX0" fmla="*/ 0 w 7483531"/>
              <a:gd name="connsiteY0" fmla="*/ 531088 h 1714219"/>
              <a:gd name="connsiteX1" fmla="*/ 7422982 w 7483531"/>
              <a:gd name="connsiteY1" fmla="*/ 72686 h 1714219"/>
              <a:gd name="connsiteX2" fmla="*/ 7483531 w 7483531"/>
              <a:gd name="connsiteY2" fmla="*/ 1439857 h 1714219"/>
              <a:gd name="connsiteX3" fmla="*/ 97404 w 7483531"/>
              <a:gd name="connsiteY3" fmla="*/ 1714219 h 1714219"/>
              <a:gd name="connsiteX4" fmla="*/ 0 w 7483531"/>
              <a:gd name="connsiteY4" fmla="*/ 531088 h 1714219"/>
              <a:gd name="connsiteX0" fmla="*/ 0 w 7483531"/>
              <a:gd name="connsiteY0" fmla="*/ 508828 h 1691959"/>
              <a:gd name="connsiteX1" fmla="*/ 7359793 w 7483531"/>
              <a:gd name="connsiteY1" fmla="*/ 75131 h 1691959"/>
              <a:gd name="connsiteX2" fmla="*/ 7483531 w 7483531"/>
              <a:gd name="connsiteY2" fmla="*/ 1417597 h 1691959"/>
              <a:gd name="connsiteX3" fmla="*/ 97404 w 7483531"/>
              <a:gd name="connsiteY3" fmla="*/ 1691959 h 1691959"/>
              <a:gd name="connsiteX4" fmla="*/ 0 w 7483531"/>
              <a:gd name="connsiteY4" fmla="*/ 508828 h 169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83531" h="1691959">
                <a:moveTo>
                  <a:pt x="0" y="508828"/>
                </a:moveTo>
                <a:cubicBezTo>
                  <a:pt x="5028990" y="326654"/>
                  <a:pt x="3338666" y="-192421"/>
                  <a:pt x="7359793" y="75131"/>
                </a:cubicBezTo>
                <a:cubicBezTo>
                  <a:pt x="7403336" y="1787817"/>
                  <a:pt x="7403901" y="-179918"/>
                  <a:pt x="7483531" y="1417597"/>
                </a:cubicBezTo>
                <a:lnTo>
                  <a:pt x="97404" y="1691959"/>
                </a:lnTo>
                <a:cubicBezTo>
                  <a:pt x="67632" y="1322491"/>
                  <a:pt x="49013" y="1105549"/>
                  <a:pt x="0" y="508828"/>
                </a:cubicBezTo>
                <a:close/>
              </a:path>
            </a:pathLst>
          </a:custGeom>
          <a:solidFill>
            <a:srgbClr val="4EAF48"/>
          </a:solidFill>
          <a:ln>
            <a:solidFill>
              <a:srgbClr val="4EAF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Freeform 23"/>
          <p:cNvSpPr/>
          <p:nvPr/>
        </p:nvSpPr>
        <p:spPr>
          <a:xfrm rot="165934">
            <a:off x="-1209" y="4536045"/>
            <a:ext cx="9172100" cy="1791641"/>
          </a:xfrm>
          <a:custGeom>
            <a:avLst/>
            <a:gdLst>
              <a:gd name="connsiteX0" fmla="*/ 1219696 w 16175310"/>
              <a:gd name="connsiteY0" fmla="*/ 1426271 h 4231023"/>
              <a:gd name="connsiteX1" fmla="*/ 7635010 w 16175310"/>
              <a:gd name="connsiteY1" fmla="*/ 1411757 h 4231023"/>
              <a:gd name="connsiteX2" fmla="*/ 12482781 w 16175310"/>
              <a:gd name="connsiteY2" fmla="*/ 3871 h 4231023"/>
              <a:gd name="connsiteX3" fmla="*/ 16140381 w 16175310"/>
              <a:gd name="connsiteY3" fmla="*/ 1905243 h 4231023"/>
              <a:gd name="connsiteX4" fmla="*/ 13469753 w 16175310"/>
              <a:gd name="connsiteY4" fmla="*/ 4038843 h 4231023"/>
              <a:gd name="connsiteX5" fmla="*/ 1176153 w 16175310"/>
              <a:gd name="connsiteY5" fmla="*/ 3835643 h 4231023"/>
              <a:gd name="connsiteX6" fmla="*/ 1219696 w 16175310"/>
              <a:gd name="connsiteY6" fmla="*/ 1426271 h 4231023"/>
              <a:gd name="connsiteX0" fmla="*/ 1219696 w 16142719"/>
              <a:gd name="connsiteY0" fmla="*/ 1469709 h 4274461"/>
              <a:gd name="connsiteX1" fmla="*/ 7635010 w 16142719"/>
              <a:gd name="connsiteY1" fmla="*/ 1455195 h 4274461"/>
              <a:gd name="connsiteX2" fmla="*/ 13295581 w 16142719"/>
              <a:gd name="connsiteY2" fmla="*/ 3766 h 4274461"/>
              <a:gd name="connsiteX3" fmla="*/ 16140381 w 16142719"/>
              <a:gd name="connsiteY3" fmla="*/ 1948681 h 4274461"/>
              <a:gd name="connsiteX4" fmla="*/ 13469753 w 16142719"/>
              <a:gd name="connsiteY4" fmla="*/ 4082281 h 4274461"/>
              <a:gd name="connsiteX5" fmla="*/ 1176153 w 16142719"/>
              <a:gd name="connsiteY5" fmla="*/ 3879081 h 4274461"/>
              <a:gd name="connsiteX6" fmla="*/ 1219696 w 16142719"/>
              <a:gd name="connsiteY6" fmla="*/ 1469709 h 4274461"/>
              <a:gd name="connsiteX0" fmla="*/ 1213739 w 16136762"/>
              <a:gd name="connsiteY0" fmla="*/ 1469709 h 4274461"/>
              <a:gd name="connsiteX1" fmla="*/ 7512939 w 16136762"/>
              <a:gd name="connsiteY1" fmla="*/ 1455195 h 4274461"/>
              <a:gd name="connsiteX2" fmla="*/ 13289624 w 16136762"/>
              <a:gd name="connsiteY2" fmla="*/ 3766 h 4274461"/>
              <a:gd name="connsiteX3" fmla="*/ 16134424 w 16136762"/>
              <a:gd name="connsiteY3" fmla="*/ 1948681 h 4274461"/>
              <a:gd name="connsiteX4" fmla="*/ 13463796 w 16136762"/>
              <a:gd name="connsiteY4" fmla="*/ 4082281 h 4274461"/>
              <a:gd name="connsiteX5" fmla="*/ 1170196 w 16136762"/>
              <a:gd name="connsiteY5" fmla="*/ 3879081 h 4274461"/>
              <a:gd name="connsiteX6" fmla="*/ 1213739 w 16136762"/>
              <a:gd name="connsiteY6" fmla="*/ 1469709 h 4274461"/>
              <a:gd name="connsiteX0" fmla="*/ 1213739 w 16136762"/>
              <a:gd name="connsiteY0" fmla="*/ 1469415 h 4274167"/>
              <a:gd name="connsiteX1" fmla="*/ 7512939 w 16136762"/>
              <a:gd name="connsiteY1" fmla="*/ 1454901 h 4274167"/>
              <a:gd name="connsiteX2" fmla="*/ 13289624 w 16136762"/>
              <a:gd name="connsiteY2" fmla="*/ 3472 h 4274167"/>
              <a:gd name="connsiteX3" fmla="*/ 16134424 w 16136762"/>
              <a:gd name="connsiteY3" fmla="*/ 1948387 h 4274167"/>
              <a:gd name="connsiteX4" fmla="*/ 13463796 w 16136762"/>
              <a:gd name="connsiteY4" fmla="*/ 4081987 h 4274167"/>
              <a:gd name="connsiteX5" fmla="*/ 1170196 w 16136762"/>
              <a:gd name="connsiteY5" fmla="*/ 3878787 h 4274167"/>
              <a:gd name="connsiteX6" fmla="*/ 1213739 w 16136762"/>
              <a:gd name="connsiteY6" fmla="*/ 1469415 h 4274167"/>
              <a:gd name="connsiteX0" fmla="*/ 1213739 w 16136762"/>
              <a:gd name="connsiteY0" fmla="*/ 1469415 h 4274167"/>
              <a:gd name="connsiteX1" fmla="*/ 7512939 w 16136762"/>
              <a:gd name="connsiteY1" fmla="*/ 1454901 h 4274167"/>
              <a:gd name="connsiteX2" fmla="*/ 13289624 w 16136762"/>
              <a:gd name="connsiteY2" fmla="*/ 3472 h 4274167"/>
              <a:gd name="connsiteX3" fmla="*/ 16134424 w 16136762"/>
              <a:gd name="connsiteY3" fmla="*/ 1948387 h 4274167"/>
              <a:gd name="connsiteX4" fmla="*/ 13463796 w 16136762"/>
              <a:gd name="connsiteY4" fmla="*/ 4081987 h 4274167"/>
              <a:gd name="connsiteX5" fmla="*/ 1170196 w 16136762"/>
              <a:gd name="connsiteY5" fmla="*/ 3878787 h 4274167"/>
              <a:gd name="connsiteX6" fmla="*/ 1213739 w 16136762"/>
              <a:gd name="connsiteY6" fmla="*/ 1469415 h 4274167"/>
              <a:gd name="connsiteX0" fmla="*/ 1213739 w 16136762"/>
              <a:gd name="connsiteY0" fmla="*/ 1469415 h 4274167"/>
              <a:gd name="connsiteX1" fmla="*/ 7512939 w 16136762"/>
              <a:gd name="connsiteY1" fmla="*/ 1454901 h 4274167"/>
              <a:gd name="connsiteX2" fmla="*/ 13289624 w 16136762"/>
              <a:gd name="connsiteY2" fmla="*/ 3472 h 4274167"/>
              <a:gd name="connsiteX3" fmla="*/ 16134424 w 16136762"/>
              <a:gd name="connsiteY3" fmla="*/ 1948387 h 4274167"/>
              <a:gd name="connsiteX4" fmla="*/ 13463796 w 16136762"/>
              <a:gd name="connsiteY4" fmla="*/ 4081987 h 4274167"/>
              <a:gd name="connsiteX5" fmla="*/ 1170196 w 16136762"/>
              <a:gd name="connsiteY5" fmla="*/ 3878787 h 4274167"/>
              <a:gd name="connsiteX6" fmla="*/ 1213739 w 16136762"/>
              <a:gd name="connsiteY6" fmla="*/ 1469415 h 4274167"/>
              <a:gd name="connsiteX0" fmla="*/ 945591 w 15868614"/>
              <a:gd name="connsiteY0" fmla="*/ 1469415 h 4274167"/>
              <a:gd name="connsiteX1" fmla="*/ 7244791 w 15868614"/>
              <a:gd name="connsiteY1" fmla="*/ 1454901 h 4274167"/>
              <a:gd name="connsiteX2" fmla="*/ 13021476 w 15868614"/>
              <a:gd name="connsiteY2" fmla="*/ 3472 h 4274167"/>
              <a:gd name="connsiteX3" fmla="*/ 15866276 w 15868614"/>
              <a:gd name="connsiteY3" fmla="*/ 1948387 h 4274167"/>
              <a:gd name="connsiteX4" fmla="*/ 13195648 w 15868614"/>
              <a:gd name="connsiteY4" fmla="*/ 4081987 h 4274167"/>
              <a:gd name="connsiteX5" fmla="*/ 902048 w 15868614"/>
              <a:gd name="connsiteY5" fmla="*/ 3878787 h 4274167"/>
              <a:gd name="connsiteX6" fmla="*/ 945591 w 15868614"/>
              <a:gd name="connsiteY6" fmla="*/ 1469415 h 4274167"/>
              <a:gd name="connsiteX0" fmla="*/ 1884986 w 15545267"/>
              <a:gd name="connsiteY0" fmla="*/ 1382584 h 4279406"/>
              <a:gd name="connsiteX1" fmla="*/ 6921444 w 15545267"/>
              <a:gd name="connsiteY1" fmla="*/ 1455156 h 4279406"/>
              <a:gd name="connsiteX2" fmla="*/ 12698129 w 15545267"/>
              <a:gd name="connsiteY2" fmla="*/ 3727 h 4279406"/>
              <a:gd name="connsiteX3" fmla="*/ 15542929 w 15545267"/>
              <a:gd name="connsiteY3" fmla="*/ 1948642 h 4279406"/>
              <a:gd name="connsiteX4" fmla="*/ 12872301 w 15545267"/>
              <a:gd name="connsiteY4" fmla="*/ 4082242 h 4279406"/>
              <a:gd name="connsiteX5" fmla="*/ 578701 w 15545267"/>
              <a:gd name="connsiteY5" fmla="*/ 3879042 h 4279406"/>
              <a:gd name="connsiteX6" fmla="*/ 1884986 w 15545267"/>
              <a:gd name="connsiteY6" fmla="*/ 1382584 h 4279406"/>
              <a:gd name="connsiteX0" fmla="*/ 1884986 w 15545267"/>
              <a:gd name="connsiteY0" fmla="*/ 1382584 h 4279406"/>
              <a:gd name="connsiteX1" fmla="*/ 6921444 w 15545267"/>
              <a:gd name="connsiteY1" fmla="*/ 1455156 h 4279406"/>
              <a:gd name="connsiteX2" fmla="*/ 12698129 w 15545267"/>
              <a:gd name="connsiteY2" fmla="*/ 3727 h 4279406"/>
              <a:gd name="connsiteX3" fmla="*/ 15542929 w 15545267"/>
              <a:gd name="connsiteY3" fmla="*/ 1948642 h 4279406"/>
              <a:gd name="connsiteX4" fmla="*/ 12872301 w 15545267"/>
              <a:gd name="connsiteY4" fmla="*/ 4082242 h 4279406"/>
              <a:gd name="connsiteX5" fmla="*/ 578701 w 15545267"/>
              <a:gd name="connsiteY5" fmla="*/ 3879042 h 4279406"/>
              <a:gd name="connsiteX6" fmla="*/ 1884986 w 15545267"/>
              <a:gd name="connsiteY6" fmla="*/ 1382584 h 4279406"/>
              <a:gd name="connsiteX0" fmla="*/ 178090 w 13838371"/>
              <a:gd name="connsiteY0" fmla="*/ 1382584 h 4321506"/>
              <a:gd name="connsiteX1" fmla="*/ 5214548 w 13838371"/>
              <a:gd name="connsiteY1" fmla="*/ 1455156 h 4321506"/>
              <a:gd name="connsiteX2" fmla="*/ 10991233 w 13838371"/>
              <a:gd name="connsiteY2" fmla="*/ 3727 h 4321506"/>
              <a:gd name="connsiteX3" fmla="*/ 13836033 w 13838371"/>
              <a:gd name="connsiteY3" fmla="*/ 1948642 h 4321506"/>
              <a:gd name="connsiteX4" fmla="*/ 11165405 w 13838371"/>
              <a:gd name="connsiteY4" fmla="*/ 4082242 h 4321506"/>
              <a:gd name="connsiteX5" fmla="*/ 1237634 w 13838371"/>
              <a:gd name="connsiteY5" fmla="*/ 3980642 h 4321506"/>
              <a:gd name="connsiteX6" fmla="*/ 178090 w 13838371"/>
              <a:gd name="connsiteY6" fmla="*/ 1382584 h 4321506"/>
              <a:gd name="connsiteX0" fmla="*/ 182982 w 13843263"/>
              <a:gd name="connsiteY0" fmla="*/ 1382584 h 4543714"/>
              <a:gd name="connsiteX1" fmla="*/ 5219440 w 13843263"/>
              <a:gd name="connsiteY1" fmla="*/ 1455156 h 4543714"/>
              <a:gd name="connsiteX2" fmla="*/ 10996125 w 13843263"/>
              <a:gd name="connsiteY2" fmla="*/ 3727 h 4543714"/>
              <a:gd name="connsiteX3" fmla="*/ 13840925 w 13843263"/>
              <a:gd name="connsiteY3" fmla="*/ 1948642 h 4543714"/>
              <a:gd name="connsiteX4" fmla="*/ 11170297 w 13843263"/>
              <a:gd name="connsiteY4" fmla="*/ 4082242 h 4543714"/>
              <a:gd name="connsiteX5" fmla="*/ 1242526 w 13843263"/>
              <a:gd name="connsiteY5" fmla="*/ 3980642 h 4543714"/>
              <a:gd name="connsiteX6" fmla="*/ 182982 w 13843263"/>
              <a:gd name="connsiteY6" fmla="*/ 1382584 h 4543714"/>
              <a:gd name="connsiteX0" fmla="*/ 182982 w 13843263"/>
              <a:gd name="connsiteY0" fmla="*/ 1382584 h 4543714"/>
              <a:gd name="connsiteX1" fmla="*/ 5219440 w 13843263"/>
              <a:gd name="connsiteY1" fmla="*/ 1455156 h 4543714"/>
              <a:gd name="connsiteX2" fmla="*/ 10996125 w 13843263"/>
              <a:gd name="connsiteY2" fmla="*/ 3727 h 4543714"/>
              <a:gd name="connsiteX3" fmla="*/ 13840925 w 13843263"/>
              <a:gd name="connsiteY3" fmla="*/ 1948642 h 4543714"/>
              <a:gd name="connsiteX4" fmla="*/ 11170297 w 13843263"/>
              <a:gd name="connsiteY4" fmla="*/ 4082242 h 4543714"/>
              <a:gd name="connsiteX5" fmla="*/ 1242526 w 13843263"/>
              <a:gd name="connsiteY5" fmla="*/ 3980642 h 4543714"/>
              <a:gd name="connsiteX6" fmla="*/ 182982 w 13843263"/>
              <a:gd name="connsiteY6" fmla="*/ 1382584 h 4543714"/>
              <a:gd name="connsiteX0" fmla="*/ 182982 w 13843263"/>
              <a:gd name="connsiteY0" fmla="*/ 1382584 h 4450571"/>
              <a:gd name="connsiteX1" fmla="*/ 5219440 w 13843263"/>
              <a:gd name="connsiteY1" fmla="*/ 1455156 h 4450571"/>
              <a:gd name="connsiteX2" fmla="*/ 10996125 w 13843263"/>
              <a:gd name="connsiteY2" fmla="*/ 3727 h 4450571"/>
              <a:gd name="connsiteX3" fmla="*/ 13840925 w 13843263"/>
              <a:gd name="connsiteY3" fmla="*/ 1948642 h 4450571"/>
              <a:gd name="connsiteX4" fmla="*/ 11170297 w 13843263"/>
              <a:gd name="connsiteY4" fmla="*/ 4082242 h 4450571"/>
              <a:gd name="connsiteX5" fmla="*/ 1242526 w 13843263"/>
              <a:gd name="connsiteY5" fmla="*/ 3820985 h 4450571"/>
              <a:gd name="connsiteX6" fmla="*/ 182982 w 13843263"/>
              <a:gd name="connsiteY6" fmla="*/ 1382584 h 4450571"/>
              <a:gd name="connsiteX0" fmla="*/ 1142 w 13661423"/>
              <a:gd name="connsiteY0" fmla="*/ 1382584 h 4450571"/>
              <a:gd name="connsiteX1" fmla="*/ 5037600 w 13661423"/>
              <a:gd name="connsiteY1" fmla="*/ 1455156 h 4450571"/>
              <a:gd name="connsiteX2" fmla="*/ 10814285 w 13661423"/>
              <a:gd name="connsiteY2" fmla="*/ 3727 h 4450571"/>
              <a:gd name="connsiteX3" fmla="*/ 13659085 w 13661423"/>
              <a:gd name="connsiteY3" fmla="*/ 1948642 h 4450571"/>
              <a:gd name="connsiteX4" fmla="*/ 10988457 w 13661423"/>
              <a:gd name="connsiteY4" fmla="*/ 4082242 h 4450571"/>
              <a:gd name="connsiteX5" fmla="*/ 1060686 w 13661423"/>
              <a:gd name="connsiteY5" fmla="*/ 3820985 h 4450571"/>
              <a:gd name="connsiteX6" fmla="*/ 1142 w 13661423"/>
              <a:gd name="connsiteY6" fmla="*/ 1382584 h 4450571"/>
              <a:gd name="connsiteX0" fmla="*/ 315798 w 13976079"/>
              <a:gd name="connsiteY0" fmla="*/ 1382584 h 4186459"/>
              <a:gd name="connsiteX1" fmla="*/ 5352256 w 13976079"/>
              <a:gd name="connsiteY1" fmla="*/ 1455156 h 4186459"/>
              <a:gd name="connsiteX2" fmla="*/ 11128941 w 13976079"/>
              <a:gd name="connsiteY2" fmla="*/ 3727 h 4186459"/>
              <a:gd name="connsiteX3" fmla="*/ 13973741 w 13976079"/>
              <a:gd name="connsiteY3" fmla="*/ 1948642 h 4186459"/>
              <a:gd name="connsiteX4" fmla="*/ 11303113 w 13976079"/>
              <a:gd name="connsiteY4" fmla="*/ 4082242 h 4186459"/>
              <a:gd name="connsiteX5" fmla="*/ 1375342 w 13976079"/>
              <a:gd name="connsiteY5" fmla="*/ 3820985 h 4186459"/>
              <a:gd name="connsiteX6" fmla="*/ 388370 w 13976079"/>
              <a:gd name="connsiteY6" fmla="*/ 2427614 h 4186459"/>
              <a:gd name="connsiteX7" fmla="*/ 315798 w 13976079"/>
              <a:gd name="connsiteY7" fmla="*/ 1382584 h 4186459"/>
              <a:gd name="connsiteX0" fmla="*/ 315798 w 13975062"/>
              <a:gd name="connsiteY0" fmla="*/ 1382584 h 4085802"/>
              <a:gd name="connsiteX1" fmla="*/ 5352256 w 13975062"/>
              <a:gd name="connsiteY1" fmla="*/ 1455156 h 4085802"/>
              <a:gd name="connsiteX2" fmla="*/ 11128941 w 13975062"/>
              <a:gd name="connsiteY2" fmla="*/ 3727 h 4085802"/>
              <a:gd name="connsiteX3" fmla="*/ 13973741 w 13975062"/>
              <a:gd name="connsiteY3" fmla="*/ 1948642 h 4085802"/>
              <a:gd name="connsiteX4" fmla="*/ 11303113 w 13975062"/>
              <a:gd name="connsiteY4" fmla="*/ 4082242 h 4085802"/>
              <a:gd name="connsiteX5" fmla="*/ 388370 w 13975062"/>
              <a:gd name="connsiteY5" fmla="*/ 2427614 h 4085802"/>
              <a:gd name="connsiteX6" fmla="*/ 315798 w 13975062"/>
              <a:gd name="connsiteY6" fmla="*/ 1382584 h 4085802"/>
              <a:gd name="connsiteX0" fmla="*/ 315798 w 14504093"/>
              <a:gd name="connsiteY0" fmla="*/ 1382584 h 2453099"/>
              <a:gd name="connsiteX1" fmla="*/ 5352256 w 14504093"/>
              <a:gd name="connsiteY1" fmla="*/ 1455156 h 2453099"/>
              <a:gd name="connsiteX2" fmla="*/ 11128941 w 14504093"/>
              <a:gd name="connsiteY2" fmla="*/ 3727 h 2453099"/>
              <a:gd name="connsiteX3" fmla="*/ 13973741 w 14504093"/>
              <a:gd name="connsiteY3" fmla="*/ 1948642 h 2453099"/>
              <a:gd name="connsiteX4" fmla="*/ 388370 w 14504093"/>
              <a:gd name="connsiteY4" fmla="*/ 2427614 h 2453099"/>
              <a:gd name="connsiteX5" fmla="*/ 315798 w 14504093"/>
              <a:gd name="connsiteY5" fmla="*/ 1382584 h 2453099"/>
              <a:gd name="connsiteX0" fmla="*/ 315798 w 11375801"/>
              <a:gd name="connsiteY0" fmla="*/ 1399472 h 2860884"/>
              <a:gd name="connsiteX1" fmla="*/ 5352256 w 11375801"/>
              <a:gd name="connsiteY1" fmla="*/ 1472044 h 2860884"/>
              <a:gd name="connsiteX2" fmla="*/ 11128941 w 11375801"/>
              <a:gd name="connsiteY2" fmla="*/ 20615 h 2860884"/>
              <a:gd name="connsiteX3" fmla="*/ 9314655 w 11375801"/>
              <a:gd name="connsiteY3" fmla="*/ 2720273 h 2860884"/>
              <a:gd name="connsiteX4" fmla="*/ 388370 w 11375801"/>
              <a:gd name="connsiteY4" fmla="*/ 2444502 h 2860884"/>
              <a:gd name="connsiteX5" fmla="*/ 315798 w 11375801"/>
              <a:gd name="connsiteY5" fmla="*/ 1399472 h 2860884"/>
              <a:gd name="connsiteX0" fmla="*/ 315798 w 11422400"/>
              <a:gd name="connsiteY0" fmla="*/ 1397797 h 2810937"/>
              <a:gd name="connsiteX1" fmla="*/ 5352256 w 11422400"/>
              <a:gd name="connsiteY1" fmla="*/ 1470369 h 2810937"/>
              <a:gd name="connsiteX2" fmla="*/ 11128941 w 11422400"/>
              <a:gd name="connsiteY2" fmla="*/ 18940 h 2810937"/>
              <a:gd name="connsiteX3" fmla="*/ 9503341 w 11422400"/>
              <a:gd name="connsiteY3" fmla="*/ 2660541 h 2810937"/>
              <a:gd name="connsiteX4" fmla="*/ 388370 w 11422400"/>
              <a:gd name="connsiteY4" fmla="*/ 2442827 h 2810937"/>
              <a:gd name="connsiteX5" fmla="*/ 315798 w 11422400"/>
              <a:gd name="connsiteY5" fmla="*/ 1397797 h 2810937"/>
              <a:gd name="connsiteX0" fmla="*/ 315798 w 11422400"/>
              <a:gd name="connsiteY0" fmla="*/ 1397797 h 2810937"/>
              <a:gd name="connsiteX1" fmla="*/ 5352256 w 11422400"/>
              <a:gd name="connsiteY1" fmla="*/ 1470369 h 2810937"/>
              <a:gd name="connsiteX2" fmla="*/ 11128941 w 11422400"/>
              <a:gd name="connsiteY2" fmla="*/ 18940 h 2810937"/>
              <a:gd name="connsiteX3" fmla="*/ 9503341 w 11422400"/>
              <a:gd name="connsiteY3" fmla="*/ 2660541 h 2810937"/>
              <a:gd name="connsiteX4" fmla="*/ 388370 w 11422400"/>
              <a:gd name="connsiteY4" fmla="*/ 2442827 h 2810937"/>
              <a:gd name="connsiteX5" fmla="*/ 315798 w 11422400"/>
              <a:gd name="connsiteY5" fmla="*/ 1397797 h 2810937"/>
              <a:gd name="connsiteX0" fmla="*/ 315798 w 11282173"/>
              <a:gd name="connsiteY0" fmla="*/ 1397797 h 2810937"/>
              <a:gd name="connsiteX1" fmla="*/ 5352256 w 11282173"/>
              <a:gd name="connsiteY1" fmla="*/ 1470369 h 2810937"/>
              <a:gd name="connsiteX2" fmla="*/ 11128941 w 11282173"/>
              <a:gd name="connsiteY2" fmla="*/ 18940 h 2810937"/>
              <a:gd name="connsiteX3" fmla="*/ 9503341 w 11282173"/>
              <a:gd name="connsiteY3" fmla="*/ 2660541 h 2810937"/>
              <a:gd name="connsiteX4" fmla="*/ 388370 w 11282173"/>
              <a:gd name="connsiteY4" fmla="*/ 2442827 h 2810937"/>
              <a:gd name="connsiteX5" fmla="*/ 315798 w 11282173"/>
              <a:gd name="connsiteY5" fmla="*/ 1397797 h 2810937"/>
              <a:gd name="connsiteX0" fmla="*/ 315798 w 11282173"/>
              <a:gd name="connsiteY0" fmla="*/ 1397797 h 2660541"/>
              <a:gd name="connsiteX1" fmla="*/ 5352256 w 11282173"/>
              <a:gd name="connsiteY1" fmla="*/ 1470369 h 2660541"/>
              <a:gd name="connsiteX2" fmla="*/ 11128941 w 11282173"/>
              <a:gd name="connsiteY2" fmla="*/ 18940 h 2660541"/>
              <a:gd name="connsiteX3" fmla="*/ 9503341 w 11282173"/>
              <a:gd name="connsiteY3" fmla="*/ 2660541 h 2660541"/>
              <a:gd name="connsiteX4" fmla="*/ 388370 w 11282173"/>
              <a:gd name="connsiteY4" fmla="*/ 2442827 h 2660541"/>
              <a:gd name="connsiteX5" fmla="*/ 315798 w 11282173"/>
              <a:gd name="connsiteY5" fmla="*/ 1397797 h 2660541"/>
              <a:gd name="connsiteX0" fmla="*/ 315798 w 11285683"/>
              <a:gd name="connsiteY0" fmla="*/ 1391666 h 2436696"/>
              <a:gd name="connsiteX1" fmla="*/ 5352256 w 11285683"/>
              <a:gd name="connsiteY1" fmla="*/ 1464238 h 2436696"/>
              <a:gd name="connsiteX2" fmla="*/ 11128941 w 11285683"/>
              <a:gd name="connsiteY2" fmla="*/ 12809 h 2436696"/>
              <a:gd name="connsiteX3" fmla="*/ 9532370 w 11285683"/>
              <a:gd name="connsiteY3" fmla="*/ 2422182 h 2436696"/>
              <a:gd name="connsiteX4" fmla="*/ 388370 w 11285683"/>
              <a:gd name="connsiteY4" fmla="*/ 2436696 h 2436696"/>
              <a:gd name="connsiteX5" fmla="*/ 315798 w 11285683"/>
              <a:gd name="connsiteY5" fmla="*/ 1391666 h 2436696"/>
              <a:gd name="connsiteX0" fmla="*/ 33795 w 11003680"/>
              <a:gd name="connsiteY0" fmla="*/ 1391666 h 2436696"/>
              <a:gd name="connsiteX1" fmla="*/ 5070253 w 11003680"/>
              <a:gd name="connsiteY1" fmla="*/ 1464238 h 2436696"/>
              <a:gd name="connsiteX2" fmla="*/ 10846938 w 11003680"/>
              <a:gd name="connsiteY2" fmla="*/ 12809 h 2436696"/>
              <a:gd name="connsiteX3" fmla="*/ 9250367 w 11003680"/>
              <a:gd name="connsiteY3" fmla="*/ 2422182 h 2436696"/>
              <a:gd name="connsiteX4" fmla="*/ 106367 w 11003680"/>
              <a:gd name="connsiteY4" fmla="*/ 2436696 h 2436696"/>
              <a:gd name="connsiteX5" fmla="*/ 33795 w 11003680"/>
              <a:gd name="connsiteY5" fmla="*/ 1391666 h 2436696"/>
              <a:gd name="connsiteX0" fmla="*/ 973 w 10970858"/>
              <a:gd name="connsiteY0" fmla="*/ 1391666 h 2436696"/>
              <a:gd name="connsiteX1" fmla="*/ 5037431 w 10970858"/>
              <a:gd name="connsiteY1" fmla="*/ 1464238 h 2436696"/>
              <a:gd name="connsiteX2" fmla="*/ 10814116 w 10970858"/>
              <a:gd name="connsiteY2" fmla="*/ 12809 h 2436696"/>
              <a:gd name="connsiteX3" fmla="*/ 9217545 w 10970858"/>
              <a:gd name="connsiteY3" fmla="*/ 2422182 h 2436696"/>
              <a:gd name="connsiteX4" fmla="*/ 73545 w 10970858"/>
              <a:gd name="connsiteY4" fmla="*/ 2436696 h 2436696"/>
              <a:gd name="connsiteX5" fmla="*/ 973 w 10970858"/>
              <a:gd name="connsiteY5" fmla="*/ 1391666 h 2436696"/>
              <a:gd name="connsiteX0" fmla="*/ 10157 w 10980042"/>
              <a:gd name="connsiteY0" fmla="*/ 1391666 h 2436696"/>
              <a:gd name="connsiteX1" fmla="*/ 5046615 w 10980042"/>
              <a:gd name="connsiteY1" fmla="*/ 1464238 h 2436696"/>
              <a:gd name="connsiteX2" fmla="*/ 10823300 w 10980042"/>
              <a:gd name="connsiteY2" fmla="*/ 12809 h 2436696"/>
              <a:gd name="connsiteX3" fmla="*/ 9226729 w 10980042"/>
              <a:gd name="connsiteY3" fmla="*/ 2422182 h 2436696"/>
              <a:gd name="connsiteX4" fmla="*/ 10157 w 10980042"/>
              <a:gd name="connsiteY4" fmla="*/ 2436696 h 2436696"/>
              <a:gd name="connsiteX5" fmla="*/ 10157 w 10980042"/>
              <a:gd name="connsiteY5" fmla="*/ 1391666 h 2436696"/>
              <a:gd name="connsiteX0" fmla="*/ 10157 w 9659830"/>
              <a:gd name="connsiteY0" fmla="*/ 1103860 h 2148890"/>
              <a:gd name="connsiteX1" fmla="*/ 5046615 w 9659830"/>
              <a:gd name="connsiteY1" fmla="*/ 1176432 h 2148890"/>
              <a:gd name="connsiteX2" fmla="*/ 9212215 w 9659830"/>
              <a:gd name="connsiteY2" fmla="*/ 15288 h 2148890"/>
              <a:gd name="connsiteX3" fmla="*/ 9226729 w 9659830"/>
              <a:gd name="connsiteY3" fmla="*/ 2134376 h 2148890"/>
              <a:gd name="connsiteX4" fmla="*/ 10157 w 9659830"/>
              <a:gd name="connsiteY4" fmla="*/ 2148890 h 2148890"/>
              <a:gd name="connsiteX5" fmla="*/ 10157 w 9659830"/>
              <a:gd name="connsiteY5" fmla="*/ 1103860 h 2148890"/>
              <a:gd name="connsiteX0" fmla="*/ 10157 w 9659830"/>
              <a:gd name="connsiteY0" fmla="*/ 1103860 h 2148890"/>
              <a:gd name="connsiteX1" fmla="*/ 5046615 w 9659830"/>
              <a:gd name="connsiteY1" fmla="*/ 1176432 h 2148890"/>
              <a:gd name="connsiteX2" fmla="*/ 9212215 w 9659830"/>
              <a:gd name="connsiteY2" fmla="*/ 15288 h 2148890"/>
              <a:gd name="connsiteX3" fmla="*/ 9226729 w 9659830"/>
              <a:gd name="connsiteY3" fmla="*/ 2134376 h 2148890"/>
              <a:gd name="connsiteX4" fmla="*/ 10157 w 9659830"/>
              <a:gd name="connsiteY4" fmla="*/ 2148890 h 2148890"/>
              <a:gd name="connsiteX5" fmla="*/ 10157 w 9659830"/>
              <a:gd name="connsiteY5" fmla="*/ 1103860 h 2148890"/>
              <a:gd name="connsiteX0" fmla="*/ 10157 w 9441321"/>
              <a:gd name="connsiteY0" fmla="*/ 1103860 h 2148890"/>
              <a:gd name="connsiteX1" fmla="*/ 5046615 w 9441321"/>
              <a:gd name="connsiteY1" fmla="*/ 1176432 h 2148890"/>
              <a:gd name="connsiteX2" fmla="*/ 9212215 w 9441321"/>
              <a:gd name="connsiteY2" fmla="*/ 15288 h 2148890"/>
              <a:gd name="connsiteX3" fmla="*/ 9226729 w 9441321"/>
              <a:gd name="connsiteY3" fmla="*/ 2134376 h 2148890"/>
              <a:gd name="connsiteX4" fmla="*/ 10157 w 9441321"/>
              <a:gd name="connsiteY4" fmla="*/ 2148890 h 2148890"/>
              <a:gd name="connsiteX5" fmla="*/ 10157 w 9441321"/>
              <a:gd name="connsiteY5" fmla="*/ 1103860 h 2148890"/>
              <a:gd name="connsiteX0" fmla="*/ 10157 w 9237786"/>
              <a:gd name="connsiteY0" fmla="*/ 1103860 h 2864938"/>
              <a:gd name="connsiteX1" fmla="*/ 5046615 w 9237786"/>
              <a:gd name="connsiteY1" fmla="*/ 1176432 h 2864938"/>
              <a:gd name="connsiteX2" fmla="*/ 9212215 w 9237786"/>
              <a:gd name="connsiteY2" fmla="*/ 15288 h 2864938"/>
              <a:gd name="connsiteX3" fmla="*/ 9226729 w 9237786"/>
              <a:gd name="connsiteY3" fmla="*/ 2134376 h 2864938"/>
              <a:gd name="connsiteX4" fmla="*/ 10157 w 9237786"/>
              <a:gd name="connsiteY4" fmla="*/ 2148890 h 2864938"/>
              <a:gd name="connsiteX5" fmla="*/ 10157 w 9237786"/>
              <a:gd name="connsiteY5" fmla="*/ 1103860 h 2864938"/>
              <a:gd name="connsiteX0" fmla="*/ 10157 w 9237786"/>
              <a:gd name="connsiteY0" fmla="*/ 1103860 h 2864938"/>
              <a:gd name="connsiteX1" fmla="*/ 5046615 w 9237786"/>
              <a:gd name="connsiteY1" fmla="*/ 1176432 h 2864938"/>
              <a:gd name="connsiteX2" fmla="*/ 9212215 w 9237786"/>
              <a:gd name="connsiteY2" fmla="*/ 15288 h 2864938"/>
              <a:gd name="connsiteX3" fmla="*/ 9226729 w 9237786"/>
              <a:gd name="connsiteY3" fmla="*/ 2134376 h 2864938"/>
              <a:gd name="connsiteX4" fmla="*/ 10157 w 9237786"/>
              <a:gd name="connsiteY4" fmla="*/ 2148890 h 2864938"/>
              <a:gd name="connsiteX5" fmla="*/ 10157 w 9237786"/>
              <a:gd name="connsiteY5" fmla="*/ 1103860 h 2864938"/>
              <a:gd name="connsiteX0" fmla="*/ 10157 w 9237786"/>
              <a:gd name="connsiteY0" fmla="*/ 1103860 h 2148890"/>
              <a:gd name="connsiteX1" fmla="*/ 5046615 w 9237786"/>
              <a:gd name="connsiteY1" fmla="*/ 1176432 h 2148890"/>
              <a:gd name="connsiteX2" fmla="*/ 9212215 w 9237786"/>
              <a:gd name="connsiteY2" fmla="*/ 15288 h 2148890"/>
              <a:gd name="connsiteX3" fmla="*/ 9226729 w 9237786"/>
              <a:gd name="connsiteY3" fmla="*/ 2134376 h 2148890"/>
              <a:gd name="connsiteX4" fmla="*/ 10157 w 9237786"/>
              <a:gd name="connsiteY4" fmla="*/ 2148890 h 2148890"/>
              <a:gd name="connsiteX5" fmla="*/ 10157 w 9237786"/>
              <a:gd name="connsiteY5" fmla="*/ 1103860 h 2148890"/>
              <a:gd name="connsiteX0" fmla="*/ 10157 w 9237786"/>
              <a:gd name="connsiteY0" fmla="*/ 1103860 h 2148890"/>
              <a:gd name="connsiteX1" fmla="*/ 5046615 w 9237786"/>
              <a:gd name="connsiteY1" fmla="*/ 1176432 h 2148890"/>
              <a:gd name="connsiteX2" fmla="*/ 9212215 w 9237786"/>
              <a:gd name="connsiteY2" fmla="*/ 15288 h 2148890"/>
              <a:gd name="connsiteX3" fmla="*/ 9226729 w 9237786"/>
              <a:gd name="connsiteY3" fmla="*/ 2134376 h 2148890"/>
              <a:gd name="connsiteX4" fmla="*/ 10157 w 9237786"/>
              <a:gd name="connsiteY4" fmla="*/ 2148890 h 2148890"/>
              <a:gd name="connsiteX5" fmla="*/ 10157 w 9237786"/>
              <a:gd name="connsiteY5" fmla="*/ 1103860 h 2148890"/>
              <a:gd name="connsiteX0" fmla="*/ 10157 w 9237786"/>
              <a:gd name="connsiteY0" fmla="*/ 1114926 h 2159956"/>
              <a:gd name="connsiteX1" fmla="*/ 5046615 w 9237786"/>
              <a:gd name="connsiteY1" fmla="*/ 1187498 h 2159956"/>
              <a:gd name="connsiteX2" fmla="*/ 9212215 w 9237786"/>
              <a:gd name="connsiteY2" fmla="*/ 26354 h 2159956"/>
              <a:gd name="connsiteX3" fmla="*/ 9226729 w 9237786"/>
              <a:gd name="connsiteY3" fmla="*/ 2145442 h 2159956"/>
              <a:gd name="connsiteX4" fmla="*/ 10157 w 9237786"/>
              <a:gd name="connsiteY4" fmla="*/ 2159956 h 2159956"/>
              <a:gd name="connsiteX5" fmla="*/ 10157 w 9237786"/>
              <a:gd name="connsiteY5" fmla="*/ 1114926 h 2159956"/>
              <a:gd name="connsiteX0" fmla="*/ 10157 w 9492304"/>
              <a:gd name="connsiteY0" fmla="*/ 1143490 h 2188520"/>
              <a:gd name="connsiteX1" fmla="*/ 5046615 w 9492304"/>
              <a:gd name="connsiteY1" fmla="*/ 1216062 h 2188520"/>
              <a:gd name="connsiteX2" fmla="*/ 9487986 w 9492304"/>
              <a:gd name="connsiteY2" fmla="*/ 25889 h 2188520"/>
              <a:gd name="connsiteX3" fmla="*/ 9226729 w 9492304"/>
              <a:gd name="connsiteY3" fmla="*/ 2174006 h 2188520"/>
              <a:gd name="connsiteX4" fmla="*/ 10157 w 9492304"/>
              <a:gd name="connsiteY4" fmla="*/ 2188520 h 2188520"/>
              <a:gd name="connsiteX5" fmla="*/ 10157 w 9492304"/>
              <a:gd name="connsiteY5" fmla="*/ 1143490 h 2188520"/>
              <a:gd name="connsiteX0" fmla="*/ 10157 w 9492304"/>
              <a:gd name="connsiteY0" fmla="*/ 1146422 h 2191452"/>
              <a:gd name="connsiteX1" fmla="*/ 5046615 w 9492304"/>
              <a:gd name="connsiteY1" fmla="*/ 1218994 h 2191452"/>
              <a:gd name="connsiteX2" fmla="*/ 9487986 w 9492304"/>
              <a:gd name="connsiteY2" fmla="*/ 28821 h 2191452"/>
              <a:gd name="connsiteX3" fmla="*/ 9226729 w 9492304"/>
              <a:gd name="connsiteY3" fmla="*/ 2176938 h 2191452"/>
              <a:gd name="connsiteX4" fmla="*/ 10157 w 9492304"/>
              <a:gd name="connsiteY4" fmla="*/ 2191452 h 2191452"/>
              <a:gd name="connsiteX5" fmla="*/ 10157 w 9492304"/>
              <a:gd name="connsiteY5" fmla="*/ 1146422 h 2191452"/>
              <a:gd name="connsiteX0" fmla="*/ 10157 w 9492304"/>
              <a:gd name="connsiteY0" fmla="*/ 444844 h 2186560"/>
              <a:gd name="connsiteX1" fmla="*/ 5046615 w 9492304"/>
              <a:gd name="connsiteY1" fmla="*/ 1214102 h 2186560"/>
              <a:gd name="connsiteX2" fmla="*/ 9487986 w 9492304"/>
              <a:gd name="connsiteY2" fmla="*/ 23929 h 2186560"/>
              <a:gd name="connsiteX3" fmla="*/ 9226729 w 9492304"/>
              <a:gd name="connsiteY3" fmla="*/ 2172046 h 2186560"/>
              <a:gd name="connsiteX4" fmla="*/ 10157 w 9492304"/>
              <a:gd name="connsiteY4" fmla="*/ 2186560 h 2186560"/>
              <a:gd name="connsiteX5" fmla="*/ 10157 w 9492304"/>
              <a:gd name="connsiteY5" fmla="*/ 444844 h 2186560"/>
              <a:gd name="connsiteX0" fmla="*/ 10157 w 9492304"/>
              <a:gd name="connsiteY0" fmla="*/ 457217 h 2198933"/>
              <a:gd name="connsiteX1" fmla="*/ 4974044 w 9492304"/>
              <a:gd name="connsiteY1" fmla="*/ 718475 h 2198933"/>
              <a:gd name="connsiteX2" fmla="*/ 9487986 w 9492304"/>
              <a:gd name="connsiteY2" fmla="*/ 36302 h 2198933"/>
              <a:gd name="connsiteX3" fmla="*/ 9226729 w 9492304"/>
              <a:gd name="connsiteY3" fmla="*/ 2184419 h 2198933"/>
              <a:gd name="connsiteX4" fmla="*/ 10157 w 9492304"/>
              <a:gd name="connsiteY4" fmla="*/ 2198933 h 2198933"/>
              <a:gd name="connsiteX5" fmla="*/ 10157 w 9492304"/>
              <a:gd name="connsiteY5" fmla="*/ 457217 h 2198933"/>
              <a:gd name="connsiteX0" fmla="*/ 10157 w 9823959"/>
              <a:gd name="connsiteY0" fmla="*/ 655053 h 2396769"/>
              <a:gd name="connsiteX1" fmla="*/ 4974044 w 9823959"/>
              <a:gd name="connsiteY1" fmla="*/ 916311 h 2396769"/>
              <a:gd name="connsiteX2" fmla="*/ 9821815 w 9823959"/>
              <a:gd name="connsiteY2" fmla="*/ 30938 h 2396769"/>
              <a:gd name="connsiteX3" fmla="*/ 9226729 w 9823959"/>
              <a:gd name="connsiteY3" fmla="*/ 2382255 h 2396769"/>
              <a:gd name="connsiteX4" fmla="*/ 10157 w 9823959"/>
              <a:gd name="connsiteY4" fmla="*/ 2396769 h 2396769"/>
              <a:gd name="connsiteX5" fmla="*/ 10157 w 9823959"/>
              <a:gd name="connsiteY5" fmla="*/ 655053 h 2396769"/>
              <a:gd name="connsiteX0" fmla="*/ 10157 w 9823959"/>
              <a:gd name="connsiteY0" fmla="*/ 767601 h 2509317"/>
              <a:gd name="connsiteX1" fmla="*/ 4974044 w 9823959"/>
              <a:gd name="connsiteY1" fmla="*/ 1028859 h 2509317"/>
              <a:gd name="connsiteX2" fmla="*/ 9821815 w 9823959"/>
              <a:gd name="connsiteY2" fmla="*/ 143486 h 2509317"/>
              <a:gd name="connsiteX3" fmla="*/ 9226729 w 9823959"/>
              <a:gd name="connsiteY3" fmla="*/ 2494803 h 2509317"/>
              <a:gd name="connsiteX4" fmla="*/ 10157 w 9823959"/>
              <a:gd name="connsiteY4" fmla="*/ 2509317 h 2509317"/>
              <a:gd name="connsiteX5" fmla="*/ 10157 w 9823959"/>
              <a:gd name="connsiteY5" fmla="*/ 767601 h 2509317"/>
              <a:gd name="connsiteX0" fmla="*/ 2386 w 9845216"/>
              <a:gd name="connsiteY0" fmla="*/ 1311681 h 2516368"/>
              <a:gd name="connsiteX1" fmla="*/ 4995301 w 9845216"/>
              <a:gd name="connsiteY1" fmla="*/ 1035910 h 2516368"/>
              <a:gd name="connsiteX2" fmla="*/ 9843072 w 9845216"/>
              <a:gd name="connsiteY2" fmla="*/ 150537 h 2516368"/>
              <a:gd name="connsiteX3" fmla="*/ 9247986 w 9845216"/>
              <a:gd name="connsiteY3" fmla="*/ 2501854 h 2516368"/>
              <a:gd name="connsiteX4" fmla="*/ 31414 w 9845216"/>
              <a:gd name="connsiteY4" fmla="*/ 2516368 h 2516368"/>
              <a:gd name="connsiteX5" fmla="*/ 2386 w 9845216"/>
              <a:gd name="connsiteY5" fmla="*/ 1311681 h 2516368"/>
              <a:gd name="connsiteX0" fmla="*/ 2386 w 9845216"/>
              <a:gd name="connsiteY0" fmla="*/ 1311681 h 2516368"/>
              <a:gd name="connsiteX1" fmla="*/ 4995301 w 9845216"/>
              <a:gd name="connsiteY1" fmla="*/ 1035910 h 2516368"/>
              <a:gd name="connsiteX2" fmla="*/ 9843072 w 9845216"/>
              <a:gd name="connsiteY2" fmla="*/ 150537 h 2516368"/>
              <a:gd name="connsiteX3" fmla="*/ 9247986 w 9845216"/>
              <a:gd name="connsiteY3" fmla="*/ 2501854 h 2516368"/>
              <a:gd name="connsiteX4" fmla="*/ 31414 w 9845216"/>
              <a:gd name="connsiteY4" fmla="*/ 2516368 h 2516368"/>
              <a:gd name="connsiteX5" fmla="*/ 2386 w 9845216"/>
              <a:gd name="connsiteY5" fmla="*/ 1311681 h 2516368"/>
              <a:gd name="connsiteX0" fmla="*/ 2386 w 9845216"/>
              <a:gd name="connsiteY0" fmla="*/ 1347720 h 2552407"/>
              <a:gd name="connsiteX1" fmla="*/ 4995301 w 9845216"/>
              <a:gd name="connsiteY1" fmla="*/ 1071949 h 2552407"/>
              <a:gd name="connsiteX2" fmla="*/ 9843072 w 9845216"/>
              <a:gd name="connsiteY2" fmla="*/ 186576 h 2552407"/>
              <a:gd name="connsiteX3" fmla="*/ 9247986 w 9845216"/>
              <a:gd name="connsiteY3" fmla="*/ 2537893 h 2552407"/>
              <a:gd name="connsiteX4" fmla="*/ 31414 w 9845216"/>
              <a:gd name="connsiteY4" fmla="*/ 2552407 h 2552407"/>
              <a:gd name="connsiteX5" fmla="*/ 2386 w 9845216"/>
              <a:gd name="connsiteY5" fmla="*/ 1347720 h 2552407"/>
              <a:gd name="connsiteX0" fmla="*/ 2386 w 9845216"/>
              <a:gd name="connsiteY0" fmla="*/ 1321803 h 2526490"/>
              <a:gd name="connsiteX1" fmla="*/ 4995301 w 9845216"/>
              <a:gd name="connsiteY1" fmla="*/ 1046032 h 2526490"/>
              <a:gd name="connsiteX2" fmla="*/ 9843072 w 9845216"/>
              <a:gd name="connsiteY2" fmla="*/ 160659 h 2526490"/>
              <a:gd name="connsiteX3" fmla="*/ 9247986 w 9845216"/>
              <a:gd name="connsiteY3" fmla="*/ 2511976 h 2526490"/>
              <a:gd name="connsiteX4" fmla="*/ 31414 w 9845216"/>
              <a:gd name="connsiteY4" fmla="*/ 2526490 h 2526490"/>
              <a:gd name="connsiteX5" fmla="*/ 2386 w 9845216"/>
              <a:gd name="connsiteY5" fmla="*/ 1321803 h 2526490"/>
              <a:gd name="connsiteX0" fmla="*/ 2386 w 9845216"/>
              <a:gd name="connsiteY0" fmla="*/ 1187699 h 2392386"/>
              <a:gd name="connsiteX1" fmla="*/ 9843072 w 9845216"/>
              <a:gd name="connsiteY1" fmla="*/ 26555 h 2392386"/>
              <a:gd name="connsiteX2" fmla="*/ 9247986 w 9845216"/>
              <a:gd name="connsiteY2" fmla="*/ 2377872 h 2392386"/>
              <a:gd name="connsiteX3" fmla="*/ 31414 w 9845216"/>
              <a:gd name="connsiteY3" fmla="*/ 2392386 h 2392386"/>
              <a:gd name="connsiteX4" fmla="*/ 2386 w 9845216"/>
              <a:gd name="connsiteY4" fmla="*/ 1187699 h 2392386"/>
              <a:gd name="connsiteX0" fmla="*/ 2386 w 9845216"/>
              <a:gd name="connsiteY0" fmla="*/ 1239410 h 2444097"/>
              <a:gd name="connsiteX1" fmla="*/ 9843072 w 9845216"/>
              <a:gd name="connsiteY1" fmla="*/ 78266 h 2444097"/>
              <a:gd name="connsiteX2" fmla="*/ 9247986 w 9845216"/>
              <a:gd name="connsiteY2" fmla="*/ 2429583 h 2444097"/>
              <a:gd name="connsiteX3" fmla="*/ 31414 w 9845216"/>
              <a:gd name="connsiteY3" fmla="*/ 2444097 h 2444097"/>
              <a:gd name="connsiteX4" fmla="*/ 2386 w 9845216"/>
              <a:gd name="connsiteY4" fmla="*/ 1239410 h 2444097"/>
              <a:gd name="connsiteX0" fmla="*/ 2386 w 9845216"/>
              <a:gd name="connsiteY0" fmla="*/ 1207461 h 2412148"/>
              <a:gd name="connsiteX1" fmla="*/ 9843072 w 9845216"/>
              <a:gd name="connsiteY1" fmla="*/ 46317 h 2412148"/>
              <a:gd name="connsiteX2" fmla="*/ 9247986 w 9845216"/>
              <a:gd name="connsiteY2" fmla="*/ 2397634 h 2412148"/>
              <a:gd name="connsiteX3" fmla="*/ 31414 w 9845216"/>
              <a:gd name="connsiteY3" fmla="*/ 2412148 h 2412148"/>
              <a:gd name="connsiteX4" fmla="*/ 2386 w 9845216"/>
              <a:gd name="connsiteY4" fmla="*/ 1207461 h 2412148"/>
              <a:gd name="connsiteX0" fmla="*/ 2386 w 9845216"/>
              <a:gd name="connsiteY0" fmla="*/ 1663077 h 2867764"/>
              <a:gd name="connsiteX1" fmla="*/ 9843072 w 9845216"/>
              <a:gd name="connsiteY1" fmla="*/ 501933 h 2867764"/>
              <a:gd name="connsiteX2" fmla="*/ 9247986 w 9845216"/>
              <a:gd name="connsiteY2" fmla="*/ 2853250 h 2867764"/>
              <a:gd name="connsiteX3" fmla="*/ 31414 w 9845216"/>
              <a:gd name="connsiteY3" fmla="*/ 2867764 h 2867764"/>
              <a:gd name="connsiteX4" fmla="*/ 2386 w 9845216"/>
              <a:gd name="connsiteY4" fmla="*/ 1663077 h 2867764"/>
              <a:gd name="connsiteX0" fmla="*/ 2386 w 10772879"/>
              <a:gd name="connsiteY0" fmla="*/ 1911039 h 3115726"/>
              <a:gd name="connsiteX1" fmla="*/ 10771986 w 10772879"/>
              <a:gd name="connsiteY1" fmla="*/ 474124 h 3115726"/>
              <a:gd name="connsiteX2" fmla="*/ 9247986 w 10772879"/>
              <a:gd name="connsiteY2" fmla="*/ 3101212 h 3115726"/>
              <a:gd name="connsiteX3" fmla="*/ 31414 w 10772879"/>
              <a:gd name="connsiteY3" fmla="*/ 3115726 h 3115726"/>
              <a:gd name="connsiteX4" fmla="*/ 2386 w 10772879"/>
              <a:gd name="connsiteY4" fmla="*/ 1911039 h 3115726"/>
              <a:gd name="connsiteX0" fmla="*/ 2386 w 10772879"/>
              <a:gd name="connsiteY0" fmla="*/ 1922831 h 3127518"/>
              <a:gd name="connsiteX1" fmla="*/ 10771986 w 10772879"/>
              <a:gd name="connsiteY1" fmla="*/ 485916 h 3127518"/>
              <a:gd name="connsiteX2" fmla="*/ 9247986 w 10772879"/>
              <a:gd name="connsiteY2" fmla="*/ 3113004 h 3127518"/>
              <a:gd name="connsiteX3" fmla="*/ 31414 w 10772879"/>
              <a:gd name="connsiteY3" fmla="*/ 3127518 h 3127518"/>
              <a:gd name="connsiteX4" fmla="*/ 2386 w 10772879"/>
              <a:gd name="connsiteY4" fmla="*/ 1922831 h 3127518"/>
              <a:gd name="connsiteX0" fmla="*/ 10158 w 10751623"/>
              <a:gd name="connsiteY0" fmla="*/ 1637634 h 3161636"/>
              <a:gd name="connsiteX1" fmla="*/ 10750730 w 10751623"/>
              <a:gd name="connsiteY1" fmla="*/ 520034 h 3161636"/>
              <a:gd name="connsiteX2" fmla="*/ 9226730 w 10751623"/>
              <a:gd name="connsiteY2" fmla="*/ 3147122 h 3161636"/>
              <a:gd name="connsiteX3" fmla="*/ 10158 w 10751623"/>
              <a:gd name="connsiteY3" fmla="*/ 3161636 h 3161636"/>
              <a:gd name="connsiteX4" fmla="*/ 10158 w 10751623"/>
              <a:gd name="connsiteY4" fmla="*/ 1637634 h 3161636"/>
              <a:gd name="connsiteX0" fmla="*/ 10158 w 10751623"/>
              <a:gd name="connsiteY0" fmla="*/ 1535157 h 3059159"/>
              <a:gd name="connsiteX1" fmla="*/ 10750730 w 10751623"/>
              <a:gd name="connsiteY1" fmla="*/ 533671 h 3059159"/>
              <a:gd name="connsiteX2" fmla="*/ 9226730 w 10751623"/>
              <a:gd name="connsiteY2" fmla="*/ 3044645 h 3059159"/>
              <a:gd name="connsiteX3" fmla="*/ 10158 w 10751623"/>
              <a:gd name="connsiteY3" fmla="*/ 3059159 h 3059159"/>
              <a:gd name="connsiteX4" fmla="*/ 10158 w 10751623"/>
              <a:gd name="connsiteY4" fmla="*/ 1535157 h 3059159"/>
              <a:gd name="connsiteX0" fmla="*/ 10158 w 11186860"/>
              <a:gd name="connsiteY0" fmla="*/ 1624786 h 3148788"/>
              <a:gd name="connsiteX1" fmla="*/ 11186159 w 11186860"/>
              <a:gd name="connsiteY1" fmla="*/ 521700 h 3148788"/>
              <a:gd name="connsiteX2" fmla="*/ 9226730 w 11186860"/>
              <a:gd name="connsiteY2" fmla="*/ 3134274 h 3148788"/>
              <a:gd name="connsiteX3" fmla="*/ 10158 w 11186860"/>
              <a:gd name="connsiteY3" fmla="*/ 3148788 h 3148788"/>
              <a:gd name="connsiteX4" fmla="*/ 10158 w 11186860"/>
              <a:gd name="connsiteY4" fmla="*/ 1624786 h 3148788"/>
              <a:gd name="connsiteX0" fmla="*/ 10158 w 10650084"/>
              <a:gd name="connsiteY0" fmla="*/ 1988267 h 3512269"/>
              <a:gd name="connsiteX1" fmla="*/ 10649130 w 10650084"/>
              <a:gd name="connsiteY1" fmla="*/ 478781 h 3512269"/>
              <a:gd name="connsiteX2" fmla="*/ 9226730 w 10650084"/>
              <a:gd name="connsiteY2" fmla="*/ 3497755 h 3512269"/>
              <a:gd name="connsiteX3" fmla="*/ 10158 w 10650084"/>
              <a:gd name="connsiteY3" fmla="*/ 3512269 h 3512269"/>
              <a:gd name="connsiteX4" fmla="*/ 10158 w 10650084"/>
              <a:gd name="connsiteY4" fmla="*/ 1988267 h 3512269"/>
              <a:gd name="connsiteX0" fmla="*/ 10158 w 10650084"/>
              <a:gd name="connsiteY0" fmla="*/ 2010205 h 3534207"/>
              <a:gd name="connsiteX1" fmla="*/ 10649130 w 10650084"/>
              <a:gd name="connsiteY1" fmla="*/ 500719 h 3534207"/>
              <a:gd name="connsiteX2" fmla="*/ 9226730 w 10650084"/>
              <a:gd name="connsiteY2" fmla="*/ 3519693 h 3534207"/>
              <a:gd name="connsiteX3" fmla="*/ 10158 w 10650084"/>
              <a:gd name="connsiteY3" fmla="*/ 3534207 h 3534207"/>
              <a:gd name="connsiteX4" fmla="*/ 10158 w 10650084"/>
              <a:gd name="connsiteY4" fmla="*/ 2010205 h 3534207"/>
              <a:gd name="connsiteX0" fmla="*/ 10158 w 10650084"/>
              <a:gd name="connsiteY0" fmla="*/ 1834712 h 3358714"/>
              <a:gd name="connsiteX1" fmla="*/ 10649130 w 10650084"/>
              <a:gd name="connsiteY1" fmla="*/ 325226 h 3358714"/>
              <a:gd name="connsiteX2" fmla="*/ 9226730 w 10650084"/>
              <a:gd name="connsiteY2" fmla="*/ 3344200 h 3358714"/>
              <a:gd name="connsiteX3" fmla="*/ 10158 w 10650084"/>
              <a:gd name="connsiteY3" fmla="*/ 3358714 h 3358714"/>
              <a:gd name="connsiteX4" fmla="*/ 10158 w 10650084"/>
              <a:gd name="connsiteY4" fmla="*/ 1834712 h 3358714"/>
              <a:gd name="connsiteX0" fmla="*/ 10158 w 10650084"/>
              <a:gd name="connsiteY0" fmla="*/ 1854530 h 3378532"/>
              <a:gd name="connsiteX1" fmla="*/ 10649130 w 10650084"/>
              <a:gd name="connsiteY1" fmla="*/ 345044 h 3378532"/>
              <a:gd name="connsiteX2" fmla="*/ 9226730 w 10650084"/>
              <a:gd name="connsiteY2" fmla="*/ 3364018 h 3378532"/>
              <a:gd name="connsiteX3" fmla="*/ 10158 w 10650084"/>
              <a:gd name="connsiteY3" fmla="*/ 3378532 h 3378532"/>
              <a:gd name="connsiteX4" fmla="*/ 10158 w 10650084"/>
              <a:gd name="connsiteY4" fmla="*/ 1854530 h 3378532"/>
              <a:gd name="connsiteX0" fmla="*/ 10158 w 10650084"/>
              <a:gd name="connsiteY0" fmla="*/ 1843255 h 3367257"/>
              <a:gd name="connsiteX1" fmla="*/ 10649130 w 10650084"/>
              <a:gd name="connsiteY1" fmla="*/ 333769 h 3367257"/>
              <a:gd name="connsiteX2" fmla="*/ 9226730 w 10650084"/>
              <a:gd name="connsiteY2" fmla="*/ 3352743 h 3367257"/>
              <a:gd name="connsiteX3" fmla="*/ 10158 w 10650084"/>
              <a:gd name="connsiteY3" fmla="*/ 3367257 h 3367257"/>
              <a:gd name="connsiteX4" fmla="*/ 10158 w 10650084"/>
              <a:gd name="connsiteY4" fmla="*/ 1843255 h 3367257"/>
              <a:gd name="connsiteX0" fmla="*/ 10158 w 10838661"/>
              <a:gd name="connsiteY0" fmla="*/ 1936856 h 3460858"/>
              <a:gd name="connsiteX1" fmla="*/ 10837815 w 10838661"/>
              <a:gd name="connsiteY1" fmla="*/ 325770 h 3460858"/>
              <a:gd name="connsiteX2" fmla="*/ 9226730 w 10838661"/>
              <a:gd name="connsiteY2" fmla="*/ 3446344 h 3460858"/>
              <a:gd name="connsiteX3" fmla="*/ 10158 w 10838661"/>
              <a:gd name="connsiteY3" fmla="*/ 3460858 h 3460858"/>
              <a:gd name="connsiteX4" fmla="*/ 10158 w 10838661"/>
              <a:gd name="connsiteY4" fmla="*/ 1936856 h 3460858"/>
              <a:gd name="connsiteX0" fmla="*/ 1214 w 10887774"/>
              <a:gd name="connsiteY0" fmla="*/ 2084696 h 3449040"/>
              <a:gd name="connsiteX1" fmla="*/ 10886928 w 10887774"/>
              <a:gd name="connsiteY1" fmla="*/ 313952 h 3449040"/>
              <a:gd name="connsiteX2" fmla="*/ 9275843 w 10887774"/>
              <a:gd name="connsiteY2" fmla="*/ 3434526 h 3449040"/>
              <a:gd name="connsiteX3" fmla="*/ 59271 w 10887774"/>
              <a:gd name="connsiteY3" fmla="*/ 3449040 h 3449040"/>
              <a:gd name="connsiteX4" fmla="*/ 1214 w 10887774"/>
              <a:gd name="connsiteY4" fmla="*/ 2084696 h 3449040"/>
              <a:gd name="connsiteX0" fmla="*/ 1214 w 10887774"/>
              <a:gd name="connsiteY0" fmla="*/ 2124879 h 3489223"/>
              <a:gd name="connsiteX1" fmla="*/ 10886928 w 10887774"/>
              <a:gd name="connsiteY1" fmla="*/ 354135 h 3489223"/>
              <a:gd name="connsiteX2" fmla="*/ 9275843 w 10887774"/>
              <a:gd name="connsiteY2" fmla="*/ 3474709 h 3489223"/>
              <a:gd name="connsiteX3" fmla="*/ 59271 w 10887774"/>
              <a:gd name="connsiteY3" fmla="*/ 3489223 h 3489223"/>
              <a:gd name="connsiteX4" fmla="*/ 1214 w 10887774"/>
              <a:gd name="connsiteY4" fmla="*/ 2124879 h 3489223"/>
              <a:gd name="connsiteX0" fmla="*/ 1214 w 10757908"/>
              <a:gd name="connsiteY0" fmla="*/ 934907 h 2299251"/>
              <a:gd name="connsiteX1" fmla="*/ 10756990 w 10757908"/>
              <a:gd name="connsiteY1" fmla="*/ 542969 h 2299251"/>
              <a:gd name="connsiteX2" fmla="*/ 9275843 w 10757908"/>
              <a:gd name="connsiteY2" fmla="*/ 2284737 h 2299251"/>
              <a:gd name="connsiteX3" fmla="*/ 59271 w 10757908"/>
              <a:gd name="connsiteY3" fmla="*/ 2299251 h 2299251"/>
              <a:gd name="connsiteX4" fmla="*/ 1214 w 10757908"/>
              <a:gd name="connsiteY4" fmla="*/ 934907 h 2299251"/>
              <a:gd name="connsiteX0" fmla="*/ 1214 w 10757883"/>
              <a:gd name="connsiteY0" fmla="*/ 934907 h 2299251"/>
              <a:gd name="connsiteX1" fmla="*/ 10756990 w 10757883"/>
              <a:gd name="connsiteY1" fmla="*/ 542969 h 2299251"/>
              <a:gd name="connsiteX2" fmla="*/ 9232893 w 10757883"/>
              <a:gd name="connsiteY2" fmla="*/ 1675088 h 2299251"/>
              <a:gd name="connsiteX3" fmla="*/ 59271 w 10757883"/>
              <a:gd name="connsiteY3" fmla="*/ 2299251 h 2299251"/>
              <a:gd name="connsiteX4" fmla="*/ 1214 w 10757883"/>
              <a:gd name="connsiteY4" fmla="*/ 934907 h 2299251"/>
              <a:gd name="connsiteX0" fmla="*/ 20768 w 10777437"/>
              <a:gd name="connsiteY0" fmla="*/ 934907 h 1675088"/>
              <a:gd name="connsiteX1" fmla="*/ 10776544 w 10777437"/>
              <a:gd name="connsiteY1" fmla="*/ 542969 h 1675088"/>
              <a:gd name="connsiteX2" fmla="*/ 9252447 w 10777437"/>
              <a:gd name="connsiteY2" fmla="*/ 1675088 h 1675088"/>
              <a:gd name="connsiteX3" fmla="*/ 6252 w 10777437"/>
              <a:gd name="connsiteY3" fmla="*/ 1471894 h 1675088"/>
              <a:gd name="connsiteX4" fmla="*/ 20768 w 10777437"/>
              <a:gd name="connsiteY4" fmla="*/ 934907 h 1675088"/>
              <a:gd name="connsiteX0" fmla="*/ 4335 w 10761004"/>
              <a:gd name="connsiteY0" fmla="*/ 934907 h 1718587"/>
              <a:gd name="connsiteX1" fmla="*/ 10760111 w 10761004"/>
              <a:gd name="connsiteY1" fmla="*/ 542969 h 1718587"/>
              <a:gd name="connsiteX2" fmla="*/ 9236014 w 10761004"/>
              <a:gd name="connsiteY2" fmla="*/ 1675088 h 1718587"/>
              <a:gd name="connsiteX3" fmla="*/ 18849 w 10761004"/>
              <a:gd name="connsiteY3" fmla="*/ 1718587 h 1718587"/>
              <a:gd name="connsiteX4" fmla="*/ 4335 w 10761004"/>
              <a:gd name="connsiteY4" fmla="*/ 934907 h 1718587"/>
              <a:gd name="connsiteX0" fmla="*/ 4335 w 10760965"/>
              <a:gd name="connsiteY0" fmla="*/ 934907 h 1733095"/>
              <a:gd name="connsiteX1" fmla="*/ 10760111 w 10760965"/>
              <a:gd name="connsiteY1" fmla="*/ 542969 h 1733095"/>
              <a:gd name="connsiteX2" fmla="*/ 9164030 w 10760965"/>
              <a:gd name="connsiteY2" fmla="*/ 1733095 h 1733095"/>
              <a:gd name="connsiteX3" fmla="*/ 18849 w 10760965"/>
              <a:gd name="connsiteY3" fmla="*/ 1718587 h 1733095"/>
              <a:gd name="connsiteX4" fmla="*/ 4335 w 10760965"/>
              <a:gd name="connsiteY4" fmla="*/ 934907 h 1733095"/>
              <a:gd name="connsiteX0" fmla="*/ 2386 w 10773531"/>
              <a:gd name="connsiteY0" fmla="*/ 957936 h 1727124"/>
              <a:gd name="connsiteX1" fmla="*/ 10772677 w 10773531"/>
              <a:gd name="connsiteY1" fmla="*/ 536998 h 1727124"/>
              <a:gd name="connsiteX2" fmla="*/ 9176596 w 10773531"/>
              <a:gd name="connsiteY2" fmla="*/ 1727124 h 1727124"/>
              <a:gd name="connsiteX3" fmla="*/ 31415 w 10773531"/>
              <a:gd name="connsiteY3" fmla="*/ 1712616 h 1727124"/>
              <a:gd name="connsiteX4" fmla="*/ 2386 w 10773531"/>
              <a:gd name="connsiteY4" fmla="*/ 957936 h 1727124"/>
              <a:gd name="connsiteX0" fmla="*/ 46972 w 10818117"/>
              <a:gd name="connsiteY0" fmla="*/ 957936 h 1727124"/>
              <a:gd name="connsiteX1" fmla="*/ 10817263 w 10818117"/>
              <a:gd name="connsiteY1" fmla="*/ 536998 h 1727124"/>
              <a:gd name="connsiteX2" fmla="*/ 9221182 w 10818117"/>
              <a:gd name="connsiteY2" fmla="*/ 1727124 h 1727124"/>
              <a:gd name="connsiteX3" fmla="*/ 3427 w 10818117"/>
              <a:gd name="connsiteY3" fmla="*/ 1712566 h 1727124"/>
              <a:gd name="connsiteX4" fmla="*/ 46972 w 10818117"/>
              <a:gd name="connsiteY4" fmla="*/ 957936 h 1727124"/>
              <a:gd name="connsiteX0" fmla="*/ 4334 w 10833537"/>
              <a:gd name="connsiteY0" fmla="*/ 981090 h 1721279"/>
              <a:gd name="connsiteX1" fmla="*/ 10832683 w 10833537"/>
              <a:gd name="connsiteY1" fmla="*/ 531153 h 1721279"/>
              <a:gd name="connsiteX2" fmla="*/ 9236602 w 10833537"/>
              <a:gd name="connsiteY2" fmla="*/ 1721279 h 1721279"/>
              <a:gd name="connsiteX3" fmla="*/ 18847 w 10833537"/>
              <a:gd name="connsiteY3" fmla="*/ 1706721 h 1721279"/>
              <a:gd name="connsiteX4" fmla="*/ 4334 w 10833537"/>
              <a:gd name="connsiteY4" fmla="*/ 981090 h 1721279"/>
              <a:gd name="connsiteX0" fmla="*/ 4334 w 9305988"/>
              <a:gd name="connsiteY0" fmla="*/ 1316974 h 2057163"/>
              <a:gd name="connsiteX1" fmla="*/ 9294766 w 9305988"/>
              <a:gd name="connsiteY1" fmla="*/ 460633 h 2057163"/>
              <a:gd name="connsiteX2" fmla="*/ 9236602 w 9305988"/>
              <a:gd name="connsiteY2" fmla="*/ 2057163 h 2057163"/>
              <a:gd name="connsiteX3" fmla="*/ 18847 w 9305988"/>
              <a:gd name="connsiteY3" fmla="*/ 2042605 h 2057163"/>
              <a:gd name="connsiteX4" fmla="*/ 4334 w 9305988"/>
              <a:gd name="connsiteY4" fmla="*/ 1316974 h 2057163"/>
              <a:gd name="connsiteX0" fmla="*/ 4334 w 9328553"/>
              <a:gd name="connsiteY0" fmla="*/ 1316974 h 2071617"/>
              <a:gd name="connsiteX1" fmla="*/ 9294766 w 9328553"/>
              <a:gd name="connsiteY1" fmla="*/ 460633 h 2071617"/>
              <a:gd name="connsiteX2" fmla="*/ 9324287 w 9328553"/>
              <a:gd name="connsiteY2" fmla="*/ 2071617 h 2071617"/>
              <a:gd name="connsiteX3" fmla="*/ 18847 w 9328553"/>
              <a:gd name="connsiteY3" fmla="*/ 2042605 h 2071617"/>
              <a:gd name="connsiteX4" fmla="*/ 4334 w 9328553"/>
              <a:gd name="connsiteY4" fmla="*/ 1316974 h 2071617"/>
              <a:gd name="connsiteX0" fmla="*/ 4334 w 9335405"/>
              <a:gd name="connsiteY0" fmla="*/ 889180 h 1643823"/>
              <a:gd name="connsiteX1" fmla="*/ 9309879 w 9335405"/>
              <a:gd name="connsiteY1" fmla="*/ 555325 h 1643823"/>
              <a:gd name="connsiteX2" fmla="*/ 9324287 w 9335405"/>
              <a:gd name="connsiteY2" fmla="*/ 1643823 h 1643823"/>
              <a:gd name="connsiteX3" fmla="*/ 18847 w 9335405"/>
              <a:gd name="connsiteY3" fmla="*/ 1614811 h 1643823"/>
              <a:gd name="connsiteX4" fmla="*/ 4334 w 9335405"/>
              <a:gd name="connsiteY4" fmla="*/ 889180 h 1643823"/>
              <a:gd name="connsiteX0" fmla="*/ 1614 w 9361716"/>
              <a:gd name="connsiteY0" fmla="*/ 1378832 h 1574406"/>
              <a:gd name="connsiteX1" fmla="*/ 9336190 w 9361716"/>
              <a:gd name="connsiteY1" fmla="*/ 449934 h 1574406"/>
              <a:gd name="connsiteX2" fmla="*/ 9350598 w 9361716"/>
              <a:gd name="connsiteY2" fmla="*/ 1538432 h 1574406"/>
              <a:gd name="connsiteX3" fmla="*/ 45158 w 9361716"/>
              <a:gd name="connsiteY3" fmla="*/ 1509420 h 1574406"/>
              <a:gd name="connsiteX4" fmla="*/ 1614 w 9361716"/>
              <a:gd name="connsiteY4" fmla="*/ 1378832 h 1574406"/>
              <a:gd name="connsiteX0" fmla="*/ 1614 w 9361716"/>
              <a:gd name="connsiteY0" fmla="*/ 1002578 h 1198152"/>
              <a:gd name="connsiteX1" fmla="*/ 9336190 w 9361716"/>
              <a:gd name="connsiteY1" fmla="*/ 73680 h 1198152"/>
              <a:gd name="connsiteX2" fmla="*/ 9350598 w 9361716"/>
              <a:gd name="connsiteY2" fmla="*/ 1162178 h 1198152"/>
              <a:gd name="connsiteX3" fmla="*/ 45158 w 9361716"/>
              <a:gd name="connsiteY3" fmla="*/ 1133166 h 1198152"/>
              <a:gd name="connsiteX4" fmla="*/ 1614 w 9361716"/>
              <a:gd name="connsiteY4" fmla="*/ 1002578 h 1198152"/>
              <a:gd name="connsiteX0" fmla="*/ 1614 w 9355260"/>
              <a:gd name="connsiteY0" fmla="*/ 757832 h 953406"/>
              <a:gd name="connsiteX1" fmla="*/ 9322274 w 9355260"/>
              <a:gd name="connsiteY1" fmla="*/ 90181 h 953406"/>
              <a:gd name="connsiteX2" fmla="*/ 9350598 w 9355260"/>
              <a:gd name="connsiteY2" fmla="*/ 917432 h 953406"/>
              <a:gd name="connsiteX3" fmla="*/ 45158 w 9355260"/>
              <a:gd name="connsiteY3" fmla="*/ 888420 h 953406"/>
              <a:gd name="connsiteX4" fmla="*/ 1614 w 9355260"/>
              <a:gd name="connsiteY4" fmla="*/ 757832 h 953406"/>
              <a:gd name="connsiteX0" fmla="*/ 1614 w 9355260"/>
              <a:gd name="connsiteY0" fmla="*/ 747739 h 943313"/>
              <a:gd name="connsiteX1" fmla="*/ 9322274 w 9355260"/>
              <a:gd name="connsiteY1" fmla="*/ 80088 h 943313"/>
              <a:gd name="connsiteX2" fmla="*/ 9350598 w 9355260"/>
              <a:gd name="connsiteY2" fmla="*/ 907339 h 943313"/>
              <a:gd name="connsiteX3" fmla="*/ 45158 w 9355260"/>
              <a:gd name="connsiteY3" fmla="*/ 878327 h 943313"/>
              <a:gd name="connsiteX4" fmla="*/ 1614 w 9355260"/>
              <a:gd name="connsiteY4" fmla="*/ 747739 h 943313"/>
              <a:gd name="connsiteX0" fmla="*/ 1614 w 9350612"/>
              <a:gd name="connsiteY0" fmla="*/ 809451 h 1005025"/>
              <a:gd name="connsiteX1" fmla="*/ 8097290 w 9350612"/>
              <a:gd name="connsiteY1" fmla="*/ 75613 h 1005025"/>
              <a:gd name="connsiteX2" fmla="*/ 9350598 w 9350612"/>
              <a:gd name="connsiteY2" fmla="*/ 969051 h 1005025"/>
              <a:gd name="connsiteX3" fmla="*/ 45158 w 9350612"/>
              <a:gd name="connsiteY3" fmla="*/ 940039 h 1005025"/>
              <a:gd name="connsiteX4" fmla="*/ 1614 w 9350612"/>
              <a:gd name="connsiteY4" fmla="*/ 809451 h 1005025"/>
              <a:gd name="connsiteX0" fmla="*/ 1614 w 9350612"/>
              <a:gd name="connsiteY0" fmla="*/ 772034 h 967608"/>
              <a:gd name="connsiteX1" fmla="*/ 8097290 w 9350612"/>
              <a:gd name="connsiteY1" fmla="*/ 38196 h 967608"/>
              <a:gd name="connsiteX2" fmla="*/ 9350598 w 9350612"/>
              <a:gd name="connsiteY2" fmla="*/ 931634 h 967608"/>
              <a:gd name="connsiteX3" fmla="*/ 45158 w 9350612"/>
              <a:gd name="connsiteY3" fmla="*/ 902622 h 967608"/>
              <a:gd name="connsiteX4" fmla="*/ 1614 w 9350612"/>
              <a:gd name="connsiteY4" fmla="*/ 772034 h 967608"/>
              <a:gd name="connsiteX0" fmla="*/ 1614 w 8123370"/>
              <a:gd name="connsiteY0" fmla="*/ 772034 h 1488283"/>
              <a:gd name="connsiteX1" fmla="*/ 8097290 w 8123370"/>
              <a:gd name="connsiteY1" fmla="*/ 38196 h 1488283"/>
              <a:gd name="connsiteX2" fmla="*/ 8112963 w 8123370"/>
              <a:gd name="connsiteY2" fmla="*/ 1488283 h 1488283"/>
              <a:gd name="connsiteX3" fmla="*/ 45158 w 8123370"/>
              <a:gd name="connsiteY3" fmla="*/ 902622 h 1488283"/>
              <a:gd name="connsiteX4" fmla="*/ 1614 w 8123370"/>
              <a:gd name="connsiteY4" fmla="*/ 772034 h 1488283"/>
              <a:gd name="connsiteX0" fmla="*/ 1614 w 8115073"/>
              <a:gd name="connsiteY0" fmla="*/ 762286 h 1478535"/>
              <a:gd name="connsiteX1" fmla="*/ 8074219 w 8115073"/>
              <a:gd name="connsiteY1" fmla="*/ 38599 h 1478535"/>
              <a:gd name="connsiteX2" fmla="*/ 8112963 w 8115073"/>
              <a:gd name="connsiteY2" fmla="*/ 1478535 h 1478535"/>
              <a:gd name="connsiteX3" fmla="*/ 45158 w 8115073"/>
              <a:gd name="connsiteY3" fmla="*/ 892874 h 1478535"/>
              <a:gd name="connsiteX4" fmla="*/ 1614 w 8115073"/>
              <a:gd name="connsiteY4" fmla="*/ 762286 h 1478535"/>
              <a:gd name="connsiteX0" fmla="*/ 1614 w 8113234"/>
              <a:gd name="connsiteY0" fmla="*/ 733501 h 1449750"/>
              <a:gd name="connsiteX1" fmla="*/ 8013468 w 8113234"/>
              <a:gd name="connsiteY1" fmla="*/ 39842 h 1449750"/>
              <a:gd name="connsiteX2" fmla="*/ 8112963 w 8113234"/>
              <a:gd name="connsiteY2" fmla="*/ 1449750 h 1449750"/>
              <a:gd name="connsiteX3" fmla="*/ 45158 w 8113234"/>
              <a:gd name="connsiteY3" fmla="*/ 864089 h 1449750"/>
              <a:gd name="connsiteX4" fmla="*/ 1614 w 8113234"/>
              <a:gd name="connsiteY4" fmla="*/ 733501 h 1449750"/>
              <a:gd name="connsiteX0" fmla="*/ 1614 w 8033750"/>
              <a:gd name="connsiteY0" fmla="*/ 733501 h 1464186"/>
              <a:gd name="connsiteX1" fmla="*/ 8013468 w 8033750"/>
              <a:gd name="connsiteY1" fmla="*/ 39842 h 1464186"/>
              <a:gd name="connsiteX2" fmla="*/ 8012792 w 8033750"/>
              <a:gd name="connsiteY2" fmla="*/ 1464186 h 1464186"/>
              <a:gd name="connsiteX3" fmla="*/ 45158 w 8033750"/>
              <a:gd name="connsiteY3" fmla="*/ 864089 h 1464186"/>
              <a:gd name="connsiteX4" fmla="*/ 1614 w 8033750"/>
              <a:gd name="connsiteY4" fmla="*/ 733501 h 1464186"/>
              <a:gd name="connsiteX0" fmla="*/ 1614 w 8025349"/>
              <a:gd name="connsiteY0" fmla="*/ 733501 h 1464186"/>
              <a:gd name="connsiteX1" fmla="*/ 8013468 w 8025349"/>
              <a:gd name="connsiteY1" fmla="*/ 39842 h 1464186"/>
              <a:gd name="connsiteX2" fmla="*/ 8012792 w 8025349"/>
              <a:gd name="connsiteY2" fmla="*/ 1464186 h 1464186"/>
              <a:gd name="connsiteX3" fmla="*/ 45158 w 8025349"/>
              <a:gd name="connsiteY3" fmla="*/ 864089 h 1464186"/>
              <a:gd name="connsiteX4" fmla="*/ 1614 w 8025349"/>
              <a:gd name="connsiteY4" fmla="*/ 733501 h 1464186"/>
              <a:gd name="connsiteX0" fmla="*/ 1614 w 8025348"/>
              <a:gd name="connsiteY0" fmla="*/ 733501 h 1464186"/>
              <a:gd name="connsiteX1" fmla="*/ 8013467 w 8025348"/>
              <a:gd name="connsiteY1" fmla="*/ 39842 h 1464186"/>
              <a:gd name="connsiteX2" fmla="*/ 8012792 w 8025348"/>
              <a:gd name="connsiteY2" fmla="*/ 1464186 h 1464186"/>
              <a:gd name="connsiteX3" fmla="*/ 45158 w 8025348"/>
              <a:gd name="connsiteY3" fmla="*/ 864089 h 1464186"/>
              <a:gd name="connsiteX4" fmla="*/ 1614 w 8025348"/>
              <a:gd name="connsiteY4" fmla="*/ 733501 h 1464186"/>
              <a:gd name="connsiteX0" fmla="*/ 1614 w 8027514"/>
              <a:gd name="connsiteY0" fmla="*/ 733501 h 1445596"/>
              <a:gd name="connsiteX1" fmla="*/ 8013467 w 8027514"/>
              <a:gd name="connsiteY1" fmla="*/ 39842 h 1445596"/>
              <a:gd name="connsiteX2" fmla="*/ 8027514 w 8027514"/>
              <a:gd name="connsiteY2" fmla="*/ 1445596 h 1445596"/>
              <a:gd name="connsiteX3" fmla="*/ 45158 w 8027514"/>
              <a:gd name="connsiteY3" fmla="*/ 864089 h 1445596"/>
              <a:gd name="connsiteX4" fmla="*/ 1614 w 8027514"/>
              <a:gd name="connsiteY4" fmla="*/ 733501 h 1445596"/>
              <a:gd name="connsiteX0" fmla="*/ 1614 w 8027514"/>
              <a:gd name="connsiteY0" fmla="*/ 731450 h 1443545"/>
              <a:gd name="connsiteX1" fmla="*/ 7974797 w 8027514"/>
              <a:gd name="connsiteY1" fmla="*/ 39933 h 1443545"/>
              <a:gd name="connsiteX2" fmla="*/ 8027514 w 8027514"/>
              <a:gd name="connsiteY2" fmla="*/ 1443545 h 1443545"/>
              <a:gd name="connsiteX3" fmla="*/ 45158 w 8027514"/>
              <a:gd name="connsiteY3" fmla="*/ 862038 h 1443545"/>
              <a:gd name="connsiteX4" fmla="*/ 1614 w 8027514"/>
              <a:gd name="connsiteY4" fmla="*/ 731450 h 1443545"/>
              <a:gd name="connsiteX0" fmla="*/ 1614 w 8027514"/>
              <a:gd name="connsiteY0" fmla="*/ 731450 h 1443545"/>
              <a:gd name="connsiteX1" fmla="*/ 7974797 w 8027514"/>
              <a:gd name="connsiteY1" fmla="*/ 39933 h 1443545"/>
              <a:gd name="connsiteX2" fmla="*/ 8027514 w 8027514"/>
              <a:gd name="connsiteY2" fmla="*/ 1443545 h 1443545"/>
              <a:gd name="connsiteX3" fmla="*/ 45158 w 8027514"/>
              <a:gd name="connsiteY3" fmla="*/ 862038 h 1443545"/>
              <a:gd name="connsiteX4" fmla="*/ 1614 w 8027514"/>
              <a:gd name="connsiteY4" fmla="*/ 731450 h 1443545"/>
              <a:gd name="connsiteX0" fmla="*/ 1614 w 8027888"/>
              <a:gd name="connsiteY0" fmla="*/ 731450 h 1452411"/>
              <a:gd name="connsiteX1" fmla="*/ 7974797 w 8027888"/>
              <a:gd name="connsiteY1" fmla="*/ 39933 h 1452411"/>
              <a:gd name="connsiteX2" fmla="*/ 8027888 w 8027888"/>
              <a:gd name="connsiteY2" fmla="*/ 1452411 h 1452411"/>
              <a:gd name="connsiteX3" fmla="*/ 45158 w 8027888"/>
              <a:gd name="connsiteY3" fmla="*/ 862038 h 1452411"/>
              <a:gd name="connsiteX4" fmla="*/ 1614 w 8027888"/>
              <a:gd name="connsiteY4" fmla="*/ 731450 h 1452411"/>
              <a:gd name="connsiteX0" fmla="*/ 1614 w 8027888"/>
              <a:gd name="connsiteY0" fmla="*/ 737888 h 1458849"/>
              <a:gd name="connsiteX1" fmla="*/ 7935960 w 8027888"/>
              <a:gd name="connsiteY1" fmla="*/ 39646 h 1458849"/>
              <a:gd name="connsiteX2" fmla="*/ 8027888 w 8027888"/>
              <a:gd name="connsiteY2" fmla="*/ 1458849 h 1458849"/>
              <a:gd name="connsiteX3" fmla="*/ 45158 w 8027888"/>
              <a:gd name="connsiteY3" fmla="*/ 868476 h 1458849"/>
              <a:gd name="connsiteX4" fmla="*/ 1614 w 8027888"/>
              <a:gd name="connsiteY4" fmla="*/ 737888 h 1458849"/>
              <a:gd name="connsiteX0" fmla="*/ 1614 w 7988901"/>
              <a:gd name="connsiteY0" fmla="*/ 737888 h 1816530"/>
              <a:gd name="connsiteX1" fmla="*/ 7935960 w 7988901"/>
              <a:gd name="connsiteY1" fmla="*/ 39646 h 1816530"/>
              <a:gd name="connsiteX2" fmla="*/ 7988901 w 7988901"/>
              <a:gd name="connsiteY2" fmla="*/ 1816530 h 1816530"/>
              <a:gd name="connsiteX3" fmla="*/ 45158 w 7988901"/>
              <a:gd name="connsiteY3" fmla="*/ 868476 h 1816530"/>
              <a:gd name="connsiteX4" fmla="*/ 1614 w 7988901"/>
              <a:gd name="connsiteY4" fmla="*/ 737888 h 1816530"/>
              <a:gd name="connsiteX0" fmla="*/ 1335 w 7988622"/>
              <a:gd name="connsiteY0" fmla="*/ 737888 h 1816530"/>
              <a:gd name="connsiteX1" fmla="*/ 7935681 w 7988622"/>
              <a:gd name="connsiteY1" fmla="*/ 39646 h 1816530"/>
              <a:gd name="connsiteX2" fmla="*/ 7988622 w 7988622"/>
              <a:gd name="connsiteY2" fmla="*/ 1816530 h 1816530"/>
              <a:gd name="connsiteX3" fmla="*/ 54131 w 7988622"/>
              <a:gd name="connsiteY3" fmla="*/ 1641196 h 1816530"/>
              <a:gd name="connsiteX4" fmla="*/ 1335 w 7988622"/>
              <a:gd name="connsiteY4" fmla="*/ 737888 h 1816530"/>
              <a:gd name="connsiteX0" fmla="*/ 1335 w 7988622"/>
              <a:gd name="connsiteY0" fmla="*/ 720100 h 1798742"/>
              <a:gd name="connsiteX1" fmla="*/ 7921039 w 7988622"/>
              <a:gd name="connsiteY1" fmla="*/ 40449 h 1798742"/>
              <a:gd name="connsiteX2" fmla="*/ 7988622 w 7988622"/>
              <a:gd name="connsiteY2" fmla="*/ 1798742 h 1798742"/>
              <a:gd name="connsiteX3" fmla="*/ 54131 w 7988622"/>
              <a:gd name="connsiteY3" fmla="*/ 1623408 h 1798742"/>
              <a:gd name="connsiteX4" fmla="*/ 1335 w 7988622"/>
              <a:gd name="connsiteY4" fmla="*/ 720100 h 1798742"/>
              <a:gd name="connsiteX0" fmla="*/ 1335 w 7957478"/>
              <a:gd name="connsiteY0" fmla="*/ 720100 h 1791588"/>
              <a:gd name="connsiteX1" fmla="*/ 7921039 w 7957478"/>
              <a:gd name="connsiteY1" fmla="*/ 40449 h 1791588"/>
              <a:gd name="connsiteX2" fmla="*/ 7957478 w 7957478"/>
              <a:gd name="connsiteY2" fmla="*/ 1791588 h 1791588"/>
              <a:gd name="connsiteX3" fmla="*/ 54131 w 7957478"/>
              <a:gd name="connsiteY3" fmla="*/ 1623408 h 1791588"/>
              <a:gd name="connsiteX4" fmla="*/ 1335 w 7957478"/>
              <a:gd name="connsiteY4" fmla="*/ 720100 h 1791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57478" h="1791588">
                <a:moveTo>
                  <a:pt x="1335" y="720100"/>
                </a:moveTo>
                <a:cubicBezTo>
                  <a:pt x="5047467" y="572537"/>
                  <a:pt x="5492255" y="-181049"/>
                  <a:pt x="7921039" y="40449"/>
                </a:cubicBezTo>
                <a:cubicBezTo>
                  <a:pt x="7964582" y="1753135"/>
                  <a:pt x="7907803" y="148025"/>
                  <a:pt x="7957478" y="1791588"/>
                </a:cubicBezTo>
                <a:lnTo>
                  <a:pt x="54131" y="1623408"/>
                </a:lnTo>
                <a:cubicBezTo>
                  <a:pt x="37198" y="1217008"/>
                  <a:pt x="-8342" y="1269223"/>
                  <a:pt x="1335" y="720100"/>
                </a:cubicBezTo>
                <a:close/>
              </a:path>
            </a:pathLst>
          </a:custGeom>
          <a:solidFill>
            <a:srgbClr val="319CC0"/>
          </a:solidFill>
          <a:ln w="19050">
            <a:solidFill>
              <a:srgbClr val="319C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6" name="Freeform 25"/>
          <p:cNvSpPr/>
          <p:nvPr/>
        </p:nvSpPr>
        <p:spPr>
          <a:xfrm rot="223007">
            <a:off x="-51104" y="4653600"/>
            <a:ext cx="9249862" cy="2522649"/>
          </a:xfrm>
          <a:custGeom>
            <a:avLst/>
            <a:gdLst>
              <a:gd name="connsiteX0" fmla="*/ 1219696 w 16175310"/>
              <a:gd name="connsiteY0" fmla="*/ 1426271 h 4231023"/>
              <a:gd name="connsiteX1" fmla="*/ 7635010 w 16175310"/>
              <a:gd name="connsiteY1" fmla="*/ 1411757 h 4231023"/>
              <a:gd name="connsiteX2" fmla="*/ 12482781 w 16175310"/>
              <a:gd name="connsiteY2" fmla="*/ 3871 h 4231023"/>
              <a:gd name="connsiteX3" fmla="*/ 16140381 w 16175310"/>
              <a:gd name="connsiteY3" fmla="*/ 1905243 h 4231023"/>
              <a:gd name="connsiteX4" fmla="*/ 13469753 w 16175310"/>
              <a:gd name="connsiteY4" fmla="*/ 4038843 h 4231023"/>
              <a:gd name="connsiteX5" fmla="*/ 1176153 w 16175310"/>
              <a:gd name="connsiteY5" fmla="*/ 3835643 h 4231023"/>
              <a:gd name="connsiteX6" fmla="*/ 1219696 w 16175310"/>
              <a:gd name="connsiteY6" fmla="*/ 1426271 h 4231023"/>
              <a:gd name="connsiteX0" fmla="*/ 1219696 w 16142719"/>
              <a:gd name="connsiteY0" fmla="*/ 1469709 h 4274461"/>
              <a:gd name="connsiteX1" fmla="*/ 7635010 w 16142719"/>
              <a:gd name="connsiteY1" fmla="*/ 1455195 h 4274461"/>
              <a:gd name="connsiteX2" fmla="*/ 13295581 w 16142719"/>
              <a:gd name="connsiteY2" fmla="*/ 3766 h 4274461"/>
              <a:gd name="connsiteX3" fmla="*/ 16140381 w 16142719"/>
              <a:gd name="connsiteY3" fmla="*/ 1948681 h 4274461"/>
              <a:gd name="connsiteX4" fmla="*/ 13469753 w 16142719"/>
              <a:gd name="connsiteY4" fmla="*/ 4082281 h 4274461"/>
              <a:gd name="connsiteX5" fmla="*/ 1176153 w 16142719"/>
              <a:gd name="connsiteY5" fmla="*/ 3879081 h 4274461"/>
              <a:gd name="connsiteX6" fmla="*/ 1219696 w 16142719"/>
              <a:gd name="connsiteY6" fmla="*/ 1469709 h 4274461"/>
              <a:gd name="connsiteX0" fmla="*/ 1213739 w 16136762"/>
              <a:gd name="connsiteY0" fmla="*/ 1469709 h 4274461"/>
              <a:gd name="connsiteX1" fmla="*/ 7512939 w 16136762"/>
              <a:gd name="connsiteY1" fmla="*/ 1455195 h 4274461"/>
              <a:gd name="connsiteX2" fmla="*/ 13289624 w 16136762"/>
              <a:gd name="connsiteY2" fmla="*/ 3766 h 4274461"/>
              <a:gd name="connsiteX3" fmla="*/ 16134424 w 16136762"/>
              <a:gd name="connsiteY3" fmla="*/ 1948681 h 4274461"/>
              <a:gd name="connsiteX4" fmla="*/ 13463796 w 16136762"/>
              <a:gd name="connsiteY4" fmla="*/ 4082281 h 4274461"/>
              <a:gd name="connsiteX5" fmla="*/ 1170196 w 16136762"/>
              <a:gd name="connsiteY5" fmla="*/ 3879081 h 4274461"/>
              <a:gd name="connsiteX6" fmla="*/ 1213739 w 16136762"/>
              <a:gd name="connsiteY6" fmla="*/ 1469709 h 4274461"/>
              <a:gd name="connsiteX0" fmla="*/ 1213739 w 16136762"/>
              <a:gd name="connsiteY0" fmla="*/ 1469415 h 4274167"/>
              <a:gd name="connsiteX1" fmla="*/ 7512939 w 16136762"/>
              <a:gd name="connsiteY1" fmla="*/ 1454901 h 4274167"/>
              <a:gd name="connsiteX2" fmla="*/ 13289624 w 16136762"/>
              <a:gd name="connsiteY2" fmla="*/ 3472 h 4274167"/>
              <a:gd name="connsiteX3" fmla="*/ 16134424 w 16136762"/>
              <a:gd name="connsiteY3" fmla="*/ 1948387 h 4274167"/>
              <a:gd name="connsiteX4" fmla="*/ 13463796 w 16136762"/>
              <a:gd name="connsiteY4" fmla="*/ 4081987 h 4274167"/>
              <a:gd name="connsiteX5" fmla="*/ 1170196 w 16136762"/>
              <a:gd name="connsiteY5" fmla="*/ 3878787 h 4274167"/>
              <a:gd name="connsiteX6" fmla="*/ 1213739 w 16136762"/>
              <a:gd name="connsiteY6" fmla="*/ 1469415 h 4274167"/>
              <a:gd name="connsiteX0" fmla="*/ 1213739 w 16136762"/>
              <a:gd name="connsiteY0" fmla="*/ 1469415 h 4274167"/>
              <a:gd name="connsiteX1" fmla="*/ 7512939 w 16136762"/>
              <a:gd name="connsiteY1" fmla="*/ 1454901 h 4274167"/>
              <a:gd name="connsiteX2" fmla="*/ 13289624 w 16136762"/>
              <a:gd name="connsiteY2" fmla="*/ 3472 h 4274167"/>
              <a:gd name="connsiteX3" fmla="*/ 16134424 w 16136762"/>
              <a:gd name="connsiteY3" fmla="*/ 1948387 h 4274167"/>
              <a:gd name="connsiteX4" fmla="*/ 13463796 w 16136762"/>
              <a:gd name="connsiteY4" fmla="*/ 4081987 h 4274167"/>
              <a:gd name="connsiteX5" fmla="*/ 1170196 w 16136762"/>
              <a:gd name="connsiteY5" fmla="*/ 3878787 h 4274167"/>
              <a:gd name="connsiteX6" fmla="*/ 1213739 w 16136762"/>
              <a:gd name="connsiteY6" fmla="*/ 1469415 h 4274167"/>
              <a:gd name="connsiteX0" fmla="*/ 1213739 w 16136762"/>
              <a:gd name="connsiteY0" fmla="*/ 1469415 h 4274167"/>
              <a:gd name="connsiteX1" fmla="*/ 7512939 w 16136762"/>
              <a:gd name="connsiteY1" fmla="*/ 1454901 h 4274167"/>
              <a:gd name="connsiteX2" fmla="*/ 13289624 w 16136762"/>
              <a:gd name="connsiteY2" fmla="*/ 3472 h 4274167"/>
              <a:gd name="connsiteX3" fmla="*/ 16134424 w 16136762"/>
              <a:gd name="connsiteY3" fmla="*/ 1948387 h 4274167"/>
              <a:gd name="connsiteX4" fmla="*/ 13463796 w 16136762"/>
              <a:gd name="connsiteY4" fmla="*/ 4081987 h 4274167"/>
              <a:gd name="connsiteX5" fmla="*/ 1170196 w 16136762"/>
              <a:gd name="connsiteY5" fmla="*/ 3878787 h 4274167"/>
              <a:gd name="connsiteX6" fmla="*/ 1213739 w 16136762"/>
              <a:gd name="connsiteY6" fmla="*/ 1469415 h 4274167"/>
              <a:gd name="connsiteX0" fmla="*/ 945591 w 15868614"/>
              <a:gd name="connsiteY0" fmla="*/ 1469415 h 4274167"/>
              <a:gd name="connsiteX1" fmla="*/ 7244791 w 15868614"/>
              <a:gd name="connsiteY1" fmla="*/ 1454901 h 4274167"/>
              <a:gd name="connsiteX2" fmla="*/ 13021476 w 15868614"/>
              <a:gd name="connsiteY2" fmla="*/ 3472 h 4274167"/>
              <a:gd name="connsiteX3" fmla="*/ 15866276 w 15868614"/>
              <a:gd name="connsiteY3" fmla="*/ 1948387 h 4274167"/>
              <a:gd name="connsiteX4" fmla="*/ 13195648 w 15868614"/>
              <a:gd name="connsiteY4" fmla="*/ 4081987 h 4274167"/>
              <a:gd name="connsiteX5" fmla="*/ 902048 w 15868614"/>
              <a:gd name="connsiteY5" fmla="*/ 3878787 h 4274167"/>
              <a:gd name="connsiteX6" fmla="*/ 945591 w 15868614"/>
              <a:gd name="connsiteY6" fmla="*/ 1469415 h 4274167"/>
              <a:gd name="connsiteX0" fmla="*/ 1884986 w 15545267"/>
              <a:gd name="connsiteY0" fmla="*/ 1382584 h 4279406"/>
              <a:gd name="connsiteX1" fmla="*/ 6921444 w 15545267"/>
              <a:gd name="connsiteY1" fmla="*/ 1455156 h 4279406"/>
              <a:gd name="connsiteX2" fmla="*/ 12698129 w 15545267"/>
              <a:gd name="connsiteY2" fmla="*/ 3727 h 4279406"/>
              <a:gd name="connsiteX3" fmla="*/ 15542929 w 15545267"/>
              <a:gd name="connsiteY3" fmla="*/ 1948642 h 4279406"/>
              <a:gd name="connsiteX4" fmla="*/ 12872301 w 15545267"/>
              <a:gd name="connsiteY4" fmla="*/ 4082242 h 4279406"/>
              <a:gd name="connsiteX5" fmla="*/ 578701 w 15545267"/>
              <a:gd name="connsiteY5" fmla="*/ 3879042 h 4279406"/>
              <a:gd name="connsiteX6" fmla="*/ 1884986 w 15545267"/>
              <a:gd name="connsiteY6" fmla="*/ 1382584 h 4279406"/>
              <a:gd name="connsiteX0" fmla="*/ 1884986 w 15545267"/>
              <a:gd name="connsiteY0" fmla="*/ 1382584 h 4279406"/>
              <a:gd name="connsiteX1" fmla="*/ 6921444 w 15545267"/>
              <a:gd name="connsiteY1" fmla="*/ 1455156 h 4279406"/>
              <a:gd name="connsiteX2" fmla="*/ 12698129 w 15545267"/>
              <a:gd name="connsiteY2" fmla="*/ 3727 h 4279406"/>
              <a:gd name="connsiteX3" fmla="*/ 15542929 w 15545267"/>
              <a:gd name="connsiteY3" fmla="*/ 1948642 h 4279406"/>
              <a:gd name="connsiteX4" fmla="*/ 12872301 w 15545267"/>
              <a:gd name="connsiteY4" fmla="*/ 4082242 h 4279406"/>
              <a:gd name="connsiteX5" fmla="*/ 578701 w 15545267"/>
              <a:gd name="connsiteY5" fmla="*/ 3879042 h 4279406"/>
              <a:gd name="connsiteX6" fmla="*/ 1884986 w 15545267"/>
              <a:gd name="connsiteY6" fmla="*/ 1382584 h 4279406"/>
              <a:gd name="connsiteX0" fmla="*/ 178090 w 13838371"/>
              <a:gd name="connsiteY0" fmla="*/ 1382584 h 4321506"/>
              <a:gd name="connsiteX1" fmla="*/ 5214548 w 13838371"/>
              <a:gd name="connsiteY1" fmla="*/ 1455156 h 4321506"/>
              <a:gd name="connsiteX2" fmla="*/ 10991233 w 13838371"/>
              <a:gd name="connsiteY2" fmla="*/ 3727 h 4321506"/>
              <a:gd name="connsiteX3" fmla="*/ 13836033 w 13838371"/>
              <a:gd name="connsiteY3" fmla="*/ 1948642 h 4321506"/>
              <a:gd name="connsiteX4" fmla="*/ 11165405 w 13838371"/>
              <a:gd name="connsiteY4" fmla="*/ 4082242 h 4321506"/>
              <a:gd name="connsiteX5" fmla="*/ 1237634 w 13838371"/>
              <a:gd name="connsiteY5" fmla="*/ 3980642 h 4321506"/>
              <a:gd name="connsiteX6" fmla="*/ 178090 w 13838371"/>
              <a:gd name="connsiteY6" fmla="*/ 1382584 h 4321506"/>
              <a:gd name="connsiteX0" fmla="*/ 182982 w 13843263"/>
              <a:gd name="connsiteY0" fmla="*/ 1382584 h 4543714"/>
              <a:gd name="connsiteX1" fmla="*/ 5219440 w 13843263"/>
              <a:gd name="connsiteY1" fmla="*/ 1455156 h 4543714"/>
              <a:gd name="connsiteX2" fmla="*/ 10996125 w 13843263"/>
              <a:gd name="connsiteY2" fmla="*/ 3727 h 4543714"/>
              <a:gd name="connsiteX3" fmla="*/ 13840925 w 13843263"/>
              <a:gd name="connsiteY3" fmla="*/ 1948642 h 4543714"/>
              <a:gd name="connsiteX4" fmla="*/ 11170297 w 13843263"/>
              <a:gd name="connsiteY4" fmla="*/ 4082242 h 4543714"/>
              <a:gd name="connsiteX5" fmla="*/ 1242526 w 13843263"/>
              <a:gd name="connsiteY5" fmla="*/ 3980642 h 4543714"/>
              <a:gd name="connsiteX6" fmla="*/ 182982 w 13843263"/>
              <a:gd name="connsiteY6" fmla="*/ 1382584 h 4543714"/>
              <a:gd name="connsiteX0" fmla="*/ 182982 w 13843263"/>
              <a:gd name="connsiteY0" fmla="*/ 1382584 h 4543714"/>
              <a:gd name="connsiteX1" fmla="*/ 5219440 w 13843263"/>
              <a:gd name="connsiteY1" fmla="*/ 1455156 h 4543714"/>
              <a:gd name="connsiteX2" fmla="*/ 10996125 w 13843263"/>
              <a:gd name="connsiteY2" fmla="*/ 3727 h 4543714"/>
              <a:gd name="connsiteX3" fmla="*/ 13840925 w 13843263"/>
              <a:gd name="connsiteY3" fmla="*/ 1948642 h 4543714"/>
              <a:gd name="connsiteX4" fmla="*/ 11170297 w 13843263"/>
              <a:gd name="connsiteY4" fmla="*/ 4082242 h 4543714"/>
              <a:gd name="connsiteX5" fmla="*/ 1242526 w 13843263"/>
              <a:gd name="connsiteY5" fmla="*/ 3980642 h 4543714"/>
              <a:gd name="connsiteX6" fmla="*/ 182982 w 13843263"/>
              <a:gd name="connsiteY6" fmla="*/ 1382584 h 4543714"/>
              <a:gd name="connsiteX0" fmla="*/ 182982 w 13843263"/>
              <a:gd name="connsiteY0" fmla="*/ 1382584 h 4450571"/>
              <a:gd name="connsiteX1" fmla="*/ 5219440 w 13843263"/>
              <a:gd name="connsiteY1" fmla="*/ 1455156 h 4450571"/>
              <a:gd name="connsiteX2" fmla="*/ 10996125 w 13843263"/>
              <a:gd name="connsiteY2" fmla="*/ 3727 h 4450571"/>
              <a:gd name="connsiteX3" fmla="*/ 13840925 w 13843263"/>
              <a:gd name="connsiteY3" fmla="*/ 1948642 h 4450571"/>
              <a:gd name="connsiteX4" fmla="*/ 11170297 w 13843263"/>
              <a:gd name="connsiteY4" fmla="*/ 4082242 h 4450571"/>
              <a:gd name="connsiteX5" fmla="*/ 1242526 w 13843263"/>
              <a:gd name="connsiteY5" fmla="*/ 3820985 h 4450571"/>
              <a:gd name="connsiteX6" fmla="*/ 182982 w 13843263"/>
              <a:gd name="connsiteY6" fmla="*/ 1382584 h 4450571"/>
              <a:gd name="connsiteX0" fmla="*/ 1142 w 13661423"/>
              <a:gd name="connsiteY0" fmla="*/ 1382584 h 4450571"/>
              <a:gd name="connsiteX1" fmla="*/ 5037600 w 13661423"/>
              <a:gd name="connsiteY1" fmla="*/ 1455156 h 4450571"/>
              <a:gd name="connsiteX2" fmla="*/ 10814285 w 13661423"/>
              <a:gd name="connsiteY2" fmla="*/ 3727 h 4450571"/>
              <a:gd name="connsiteX3" fmla="*/ 13659085 w 13661423"/>
              <a:gd name="connsiteY3" fmla="*/ 1948642 h 4450571"/>
              <a:gd name="connsiteX4" fmla="*/ 10988457 w 13661423"/>
              <a:gd name="connsiteY4" fmla="*/ 4082242 h 4450571"/>
              <a:gd name="connsiteX5" fmla="*/ 1060686 w 13661423"/>
              <a:gd name="connsiteY5" fmla="*/ 3820985 h 4450571"/>
              <a:gd name="connsiteX6" fmla="*/ 1142 w 13661423"/>
              <a:gd name="connsiteY6" fmla="*/ 1382584 h 4450571"/>
              <a:gd name="connsiteX0" fmla="*/ 315798 w 13976079"/>
              <a:gd name="connsiteY0" fmla="*/ 1382584 h 4186459"/>
              <a:gd name="connsiteX1" fmla="*/ 5352256 w 13976079"/>
              <a:gd name="connsiteY1" fmla="*/ 1455156 h 4186459"/>
              <a:gd name="connsiteX2" fmla="*/ 11128941 w 13976079"/>
              <a:gd name="connsiteY2" fmla="*/ 3727 h 4186459"/>
              <a:gd name="connsiteX3" fmla="*/ 13973741 w 13976079"/>
              <a:gd name="connsiteY3" fmla="*/ 1948642 h 4186459"/>
              <a:gd name="connsiteX4" fmla="*/ 11303113 w 13976079"/>
              <a:gd name="connsiteY4" fmla="*/ 4082242 h 4186459"/>
              <a:gd name="connsiteX5" fmla="*/ 1375342 w 13976079"/>
              <a:gd name="connsiteY5" fmla="*/ 3820985 h 4186459"/>
              <a:gd name="connsiteX6" fmla="*/ 388370 w 13976079"/>
              <a:gd name="connsiteY6" fmla="*/ 2427614 h 4186459"/>
              <a:gd name="connsiteX7" fmla="*/ 315798 w 13976079"/>
              <a:gd name="connsiteY7" fmla="*/ 1382584 h 4186459"/>
              <a:gd name="connsiteX0" fmla="*/ 315798 w 13975062"/>
              <a:gd name="connsiteY0" fmla="*/ 1382584 h 4085802"/>
              <a:gd name="connsiteX1" fmla="*/ 5352256 w 13975062"/>
              <a:gd name="connsiteY1" fmla="*/ 1455156 h 4085802"/>
              <a:gd name="connsiteX2" fmla="*/ 11128941 w 13975062"/>
              <a:gd name="connsiteY2" fmla="*/ 3727 h 4085802"/>
              <a:gd name="connsiteX3" fmla="*/ 13973741 w 13975062"/>
              <a:gd name="connsiteY3" fmla="*/ 1948642 h 4085802"/>
              <a:gd name="connsiteX4" fmla="*/ 11303113 w 13975062"/>
              <a:gd name="connsiteY4" fmla="*/ 4082242 h 4085802"/>
              <a:gd name="connsiteX5" fmla="*/ 388370 w 13975062"/>
              <a:gd name="connsiteY5" fmla="*/ 2427614 h 4085802"/>
              <a:gd name="connsiteX6" fmla="*/ 315798 w 13975062"/>
              <a:gd name="connsiteY6" fmla="*/ 1382584 h 4085802"/>
              <a:gd name="connsiteX0" fmla="*/ 315798 w 14504093"/>
              <a:gd name="connsiteY0" fmla="*/ 1382584 h 2453099"/>
              <a:gd name="connsiteX1" fmla="*/ 5352256 w 14504093"/>
              <a:gd name="connsiteY1" fmla="*/ 1455156 h 2453099"/>
              <a:gd name="connsiteX2" fmla="*/ 11128941 w 14504093"/>
              <a:gd name="connsiteY2" fmla="*/ 3727 h 2453099"/>
              <a:gd name="connsiteX3" fmla="*/ 13973741 w 14504093"/>
              <a:gd name="connsiteY3" fmla="*/ 1948642 h 2453099"/>
              <a:gd name="connsiteX4" fmla="*/ 388370 w 14504093"/>
              <a:gd name="connsiteY4" fmla="*/ 2427614 h 2453099"/>
              <a:gd name="connsiteX5" fmla="*/ 315798 w 14504093"/>
              <a:gd name="connsiteY5" fmla="*/ 1382584 h 2453099"/>
              <a:gd name="connsiteX0" fmla="*/ 315798 w 11375801"/>
              <a:gd name="connsiteY0" fmla="*/ 1399472 h 2860884"/>
              <a:gd name="connsiteX1" fmla="*/ 5352256 w 11375801"/>
              <a:gd name="connsiteY1" fmla="*/ 1472044 h 2860884"/>
              <a:gd name="connsiteX2" fmla="*/ 11128941 w 11375801"/>
              <a:gd name="connsiteY2" fmla="*/ 20615 h 2860884"/>
              <a:gd name="connsiteX3" fmla="*/ 9314655 w 11375801"/>
              <a:gd name="connsiteY3" fmla="*/ 2720273 h 2860884"/>
              <a:gd name="connsiteX4" fmla="*/ 388370 w 11375801"/>
              <a:gd name="connsiteY4" fmla="*/ 2444502 h 2860884"/>
              <a:gd name="connsiteX5" fmla="*/ 315798 w 11375801"/>
              <a:gd name="connsiteY5" fmla="*/ 1399472 h 2860884"/>
              <a:gd name="connsiteX0" fmla="*/ 315798 w 11422400"/>
              <a:gd name="connsiteY0" fmla="*/ 1397797 h 2810937"/>
              <a:gd name="connsiteX1" fmla="*/ 5352256 w 11422400"/>
              <a:gd name="connsiteY1" fmla="*/ 1470369 h 2810937"/>
              <a:gd name="connsiteX2" fmla="*/ 11128941 w 11422400"/>
              <a:gd name="connsiteY2" fmla="*/ 18940 h 2810937"/>
              <a:gd name="connsiteX3" fmla="*/ 9503341 w 11422400"/>
              <a:gd name="connsiteY3" fmla="*/ 2660541 h 2810937"/>
              <a:gd name="connsiteX4" fmla="*/ 388370 w 11422400"/>
              <a:gd name="connsiteY4" fmla="*/ 2442827 h 2810937"/>
              <a:gd name="connsiteX5" fmla="*/ 315798 w 11422400"/>
              <a:gd name="connsiteY5" fmla="*/ 1397797 h 2810937"/>
              <a:gd name="connsiteX0" fmla="*/ 315798 w 11422400"/>
              <a:gd name="connsiteY0" fmla="*/ 1397797 h 2810937"/>
              <a:gd name="connsiteX1" fmla="*/ 5352256 w 11422400"/>
              <a:gd name="connsiteY1" fmla="*/ 1470369 h 2810937"/>
              <a:gd name="connsiteX2" fmla="*/ 11128941 w 11422400"/>
              <a:gd name="connsiteY2" fmla="*/ 18940 h 2810937"/>
              <a:gd name="connsiteX3" fmla="*/ 9503341 w 11422400"/>
              <a:gd name="connsiteY3" fmla="*/ 2660541 h 2810937"/>
              <a:gd name="connsiteX4" fmla="*/ 388370 w 11422400"/>
              <a:gd name="connsiteY4" fmla="*/ 2442827 h 2810937"/>
              <a:gd name="connsiteX5" fmla="*/ 315798 w 11422400"/>
              <a:gd name="connsiteY5" fmla="*/ 1397797 h 2810937"/>
              <a:gd name="connsiteX0" fmla="*/ 315798 w 11282173"/>
              <a:gd name="connsiteY0" fmla="*/ 1397797 h 2810937"/>
              <a:gd name="connsiteX1" fmla="*/ 5352256 w 11282173"/>
              <a:gd name="connsiteY1" fmla="*/ 1470369 h 2810937"/>
              <a:gd name="connsiteX2" fmla="*/ 11128941 w 11282173"/>
              <a:gd name="connsiteY2" fmla="*/ 18940 h 2810937"/>
              <a:gd name="connsiteX3" fmla="*/ 9503341 w 11282173"/>
              <a:gd name="connsiteY3" fmla="*/ 2660541 h 2810937"/>
              <a:gd name="connsiteX4" fmla="*/ 388370 w 11282173"/>
              <a:gd name="connsiteY4" fmla="*/ 2442827 h 2810937"/>
              <a:gd name="connsiteX5" fmla="*/ 315798 w 11282173"/>
              <a:gd name="connsiteY5" fmla="*/ 1397797 h 2810937"/>
              <a:gd name="connsiteX0" fmla="*/ 315798 w 11282173"/>
              <a:gd name="connsiteY0" fmla="*/ 1397797 h 2660541"/>
              <a:gd name="connsiteX1" fmla="*/ 5352256 w 11282173"/>
              <a:gd name="connsiteY1" fmla="*/ 1470369 h 2660541"/>
              <a:gd name="connsiteX2" fmla="*/ 11128941 w 11282173"/>
              <a:gd name="connsiteY2" fmla="*/ 18940 h 2660541"/>
              <a:gd name="connsiteX3" fmla="*/ 9503341 w 11282173"/>
              <a:gd name="connsiteY3" fmla="*/ 2660541 h 2660541"/>
              <a:gd name="connsiteX4" fmla="*/ 388370 w 11282173"/>
              <a:gd name="connsiteY4" fmla="*/ 2442827 h 2660541"/>
              <a:gd name="connsiteX5" fmla="*/ 315798 w 11282173"/>
              <a:gd name="connsiteY5" fmla="*/ 1397797 h 2660541"/>
              <a:gd name="connsiteX0" fmla="*/ 315798 w 11285683"/>
              <a:gd name="connsiteY0" fmla="*/ 1391666 h 2436696"/>
              <a:gd name="connsiteX1" fmla="*/ 5352256 w 11285683"/>
              <a:gd name="connsiteY1" fmla="*/ 1464238 h 2436696"/>
              <a:gd name="connsiteX2" fmla="*/ 11128941 w 11285683"/>
              <a:gd name="connsiteY2" fmla="*/ 12809 h 2436696"/>
              <a:gd name="connsiteX3" fmla="*/ 9532370 w 11285683"/>
              <a:gd name="connsiteY3" fmla="*/ 2422182 h 2436696"/>
              <a:gd name="connsiteX4" fmla="*/ 388370 w 11285683"/>
              <a:gd name="connsiteY4" fmla="*/ 2436696 h 2436696"/>
              <a:gd name="connsiteX5" fmla="*/ 315798 w 11285683"/>
              <a:gd name="connsiteY5" fmla="*/ 1391666 h 2436696"/>
              <a:gd name="connsiteX0" fmla="*/ 33795 w 11003680"/>
              <a:gd name="connsiteY0" fmla="*/ 1391666 h 2436696"/>
              <a:gd name="connsiteX1" fmla="*/ 5070253 w 11003680"/>
              <a:gd name="connsiteY1" fmla="*/ 1464238 h 2436696"/>
              <a:gd name="connsiteX2" fmla="*/ 10846938 w 11003680"/>
              <a:gd name="connsiteY2" fmla="*/ 12809 h 2436696"/>
              <a:gd name="connsiteX3" fmla="*/ 9250367 w 11003680"/>
              <a:gd name="connsiteY3" fmla="*/ 2422182 h 2436696"/>
              <a:gd name="connsiteX4" fmla="*/ 106367 w 11003680"/>
              <a:gd name="connsiteY4" fmla="*/ 2436696 h 2436696"/>
              <a:gd name="connsiteX5" fmla="*/ 33795 w 11003680"/>
              <a:gd name="connsiteY5" fmla="*/ 1391666 h 2436696"/>
              <a:gd name="connsiteX0" fmla="*/ 973 w 10970858"/>
              <a:gd name="connsiteY0" fmla="*/ 1391666 h 2436696"/>
              <a:gd name="connsiteX1" fmla="*/ 5037431 w 10970858"/>
              <a:gd name="connsiteY1" fmla="*/ 1464238 h 2436696"/>
              <a:gd name="connsiteX2" fmla="*/ 10814116 w 10970858"/>
              <a:gd name="connsiteY2" fmla="*/ 12809 h 2436696"/>
              <a:gd name="connsiteX3" fmla="*/ 9217545 w 10970858"/>
              <a:gd name="connsiteY3" fmla="*/ 2422182 h 2436696"/>
              <a:gd name="connsiteX4" fmla="*/ 73545 w 10970858"/>
              <a:gd name="connsiteY4" fmla="*/ 2436696 h 2436696"/>
              <a:gd name="connsiteX5" fmla="*/ 973 w 10970858"/>
              <a:gd name="connsiteY5" fmla="*/ 1391666 h 2436696"/>
              <a:gd name="connsiteX0" fmla="*/ 10157 w 10980042"/>
              <a:gd name="connsiteY0" fmla="*/ 1391666 h 2436696"/>
              <a:gd name="connsiteX1" fmla="*/ 5046615 w 10980042"/>
              <a:gd name="connsiteY1" fmla="*/ 1464238 h 2436696"/>
              <a:gd name="connsiteX2" fmla="*/ 10823300 w 10980042"/>
              <a:gd name="connsiteY2" fmla="*/ 12809 h 2436696"/>
              <a:gd name="connsiteX3" fmla="*/ 9226729 w 10980042"/>
              <a:gd name="connsiteY3" fmla="*/ 2422182 h 2436696"/>
              <a:gd name="connsiteX4" fmla="*/ 10157 w 10980042"/>
              <a:gd name="connsiteY4" fmla="*/ 2436696 h 2436696"/>
              <a:gd name="connsiteX5" fmla="*/ 10157 w 10980042"/>
              <a:gd name="connsiteY5" fmla="*/ 1391666 h 2436696"/>
              <a:gd name="connsiteX0" fmla="*/ 10157 w 9659830"/>
              <a:gd name="connsiteY0" fmla="*/ 1103860 h 2148890"/>
              <a:gd name="connsiteX1" fmla="*/ 5046615 w 9659830"/>
              <a:gd name="connsiteY1" fmla="*/ 1176432 h 2148890"/>
              <a:gd name="connsiteX2" fmla="*/ 9212215 w 9659830"/>
              <a:gd name="connsiteY2" fmla="*/ 15288 h 2148890"/>
              <a:gd name="connsiteX3" fmla="*/ 9226729 w 9659830"/>
              <a:gd name="connsiteY3" fmla="*/ 2134376 h 2148890"/>
              <a:gd name="connsiteX4" fmla="*/ 10157 w 9659830"/>
              <a:gd name="connsiteY4" fmla="*/ 2148890 h 2148890"/>
              <a:gd name="connsiteX5" fmla="*/ 10157 w 9659830"/>
              <a:gd name="connsiteY5" fmla="*/ 1103860 h 2148890"/>
              <a:gd name="connsiteX0" fmla="*/ 10157 w 9659830"/>
              <a:gd name="connsiteY0" fmla="*/ 1103860 h 2148890"/>
              <a:gd name="connsiteX1" fmla="*/ 5046615 w 9659830"/>
              <a:gd name="connsiteY1" fmla="*/ 1176432 h 2148890"/>
              <a:gd name="connsiteX2" fmla="*/ 9212215 w 9659830"/>
              <a:gd name="connsiteY2" fmla="*/ 15288 h 2148890"/>
              <a:gd name="connsiteX3" fmla="*/ 9226729 w 9659830"/>
              <a:gd name="connsiteY3" fmla="*/ 2134376 h 2148890"/>
              <a:gd name="connsiteX4" fmla="*/ 10157 w 9659830"/>
              <a:gd name="connsiteY4" fmla="*/ 2148890 h 2148890"/>
              <a:gd name="connsiteX5" fmla="*/ 10157 w 9659830"/>
              <a:gd name="connsiteY5" fmla="*/ 1103860 h 2148890"/>
              <a:gd name="connsiteX0" fmla="*/ 10157 w 9441321"/>
              <a:gd name="connsiteY0" fmla="*/ 1103860 h 2148890"/>
              <a:gd name="connsiteX1" fmla="*/ 5046615 w 9441321"/>
              <a:gd name="connsiteY1" fmla="*/ 1176432 h 2148890"/>
              <a:gd name="connsiteX2" fmla="*/ 9212215 w 9441321"/>
              <a:gd name="connsiteY2" fmla="*/ 15288 h 2148890"/>
              <a:gd name="connsiteX3" fmla="*/ 9226729 w 9441321"/>
              <a:gd name="connsiteY3" fmla="*/ 2134376 h 2148890"/>
              <a:gd name="connsiteX4" fmla="*/ 10157 w 9441321"/>
              <a:gd name="connsiteY4" fmla="*/ 2148890 h 2148890"/>
              <a:gd name="connsiteX5" fmla="*/ 10157 w 9441321"/>
              <a:gd name="connsiteY5" fmla="*/ 1103860 h 2148890"/>
              <a:gd name="connsiteX0" fmla="*/ 10157 w 9237786"/>
              <a:gd name="connsiteY0" fmla="*/ 1103860 h 2864938"/>
              <a:gd name="connsiteX1" fmla="*/ 5046615 w 9237786"/>
              <a:gd name="connsiteY1" fmla="*/ 1176432 h 2864938"/>
              <a:gd name="connsiteX2" fmla="*/ 9212215 w 9237786"/>
              <a:gd name="connsiteY2" fmla="*/ 15288 h 2864938"/>
              <a:gd name="connsiteX3" fmla="*/ 9226729 w 9237786"/>
              <a:gd name="connsiteY3" fmla="*/ 2134376 h 2864938"/>
              <a:gd name="connsiteX4" fmla="*/ 10157 w 9237786"/>
              <a:gd name="connsiteY4" fmla="*/ 2148890 h 2864938"/>
              <a:gd name="connsiteX5" fmla="*/ 10157 w 9237786"/>
              <a:gd name="connsiteY5" fmla="*/ 1103860 h 2864938"/>
              <a:gd name="connsiteX0" fmla="*/ 10157 w 9237786"/>
              <a:gd name="connsiteY0" fmla="*/ 1103860 h 2864938"/>
              <a:gd name="connsiteX1" fmla="*/ 5046615 w 9237786"/>
              <a:gd name="connsiteY1" fmla="*/ 1176432 h 2864938"/>
              <a:gd name="connsiteX2" fmla="*/ 9212215 w 9237786"/>
              <a:gd name="connsiteY2" fmla="*/ 15288 h 2864938"/>
              <a:gd name="connsiteX3" fmla="*/ 9226729 w 9237786"/>
              <a:gd name="connsiteY3" fmla="*/ 2134376 h 2864938"/>
              <a:gd name="connsiteX4" fmla="*/ 10157 w 9237786"/>
              <a:gd name="connsiteY4" fmla="*/ 2148890 h 2864938"/>
              <a:gd name="connsiteX5" fmla="*/ 10157 w 9237786"/>
              <a:gd name="connsiteY5" fmla="*/ 1103860 h 2864938"/>
              <a:gd name="connsiteX0" fmla="*/ 10157 w 9237786"/>
              <a:gd name="connsiteY0" fmla="*/ 1103860 h 2148890"/>
              <a:gd name="connsiteX1" fmla="*/ 5046615 w 9237786"/>
              <a:gd name="connsiteY1" fmla="*/ 1176432 h 2148890"/>
              <a:gd name="connsiteX2" fmla="*/ 9212215 w 9237786"/>
              <a:gd name="connsiteY2" fmla="*/ 15288 h 2148890"/>
              <a:gd name="connsiteX3" fmla="*/ 9226729 w 9237786"/>
              <a:gd name="connsiteY3" fmla="*/ 2134376 h 2148890"/>
              <a:gd name="connsiteX4" fmla="*/ 10157 w 9237786"/>
              <a:gd name="connsiteY4" fmla="*/ 2148890 h 2148890"/>
              <a:gd name="connsiteX5" fmla="*/ 10157 w 9237786"/>
              <a:gd name="connsiteY5" fmla="*/ 1103860 h 2148890"/>
              <a:gd name="connsiteX0" fmla="*/ 10157 w 9237786"/>
              <a:gd name="connsiteY0" fmla="*/ 1103860 h 2148890"/>
              <a:gd name="connsiteX1" fmla="*/ 5046615 w 9237786"/>
              <a:gd name="connsiteY1" fmla="*/ 1176432 h 2148890"/>
              <a:gd name="connsiteX2" fmla="*/ 9212215 w 9237786"/>
              <a:gd name="connsiteY2" fmla="*/ 15288 h 2148890"/>
              <a:gd name="connsiteX3" fmla="*/ 9226729 w 9237786"/>
              <a:gd name="connsiteY3" fmla="*/ 2134376 h 2148890"/>
              <a:gd name="connsiteX4" fmla="*/ 10157 w 9237786"/>
              <a:gd name="connsiteY4" fmla="*/ 2148890 h 2148890"/>
              <a:gd name="connsiteX5" fmla="*/ 10157 w 9237786"/>
              <a:gd name="connsiteY5" fmla="*/ 1103860 h 2148890"/>
              <a:gd name="connsiteX0" fmla="*/ 10157 w 9237786"/>
              <a:gd name="connsiteY0" fmla="*/ 1114926 h 2159956"/>
              <a:gd name="connsiteX1" fmla="*/ 5046615 w 9237786"/>
              <a:gd name="connsiteY1" fmla="*/ 1187498 h 2159956"/>
              <a:gd name="connsiteX2" fmla="*/ 9212215 w 9237786"/>
              <a:gd name="connsiteY2" fmla="*/ 26354 h 2159956"/>
              <a:gd name="connsiteX3" fmla="*/ 9226729 w 9237786"/>
              <a:gd name="connsiteY3" fmla="*/ 2145442 h 2159956"/>
              <a:gd name="connsiteX4" fmla="*/ 10157 w 9237786"/>
              <a:gd name="connsiteY4" fmla="*/ 2159956 h 2159956"/>
              <a:gd name="connsiteX5" fmla="*/ 10157 w 9237786"/>
              <a:gd name="connsiteY5" fmla="*/ 1114926 h 2159956"/>
              <a:gd name="connsiteX0" fmla="*/ 10157 w 9492304"/>
              <a:gd name="connsiteY0" fmla="*/ 1143490 h 2188520"/>
              <a:gd name="connsiteX1" fmla="*/ 5046615 w 9492304"/>
              <a:gd name="connsiteY1" fmla="*/ 1216062 h 2188520"/>
              <a:gd name="connsiteX2" fmla="*/ 9487986 w 9492304"/>
              <a:gd name="connsiteY2" fmla="*/ 25889 h 2188520"/>
              <a:gd name="connsiteX3" fmla="*/ 9226729 w 9492304"/>
              <a:gd name="connsiteY3" fmla="*/ 2174006 h 2188520"/>
              <a:gd name="connsiteX4" fmla="*/ 10157 w 9492304"/>
              <a:gd name="connsiteY4" fmla="*/ 2188520 h 2188520"/>
              <a:gd name="connsiteX5" fmla="*/ 10157 w 9492304"/>
              <a:gd name="connsiteY5" fmla="*/ 1143490 h 2188520"/>
              <a:gd name="connsiteX0" fmla="*/ 10157 w 9492304"/>
              <a:gd name="connsiteY0" fmla="*/ 1146422 h 2191452"/>
              <a:gd name="connsiteX1" fmla="*/ 5046615 w 9492304"/>
              <a:gd name="connsiteY1" fmla="*/ 1218994 h 2191452"/>
              <a:gd name="connsiteX2" fmla="*/ 9487986 w 9492304"/>
              <a:gd name="connsiteY2" fmla="*/ 28821 h 2191452"/>
              <a:gd name="connsiteX3" fmla="*/ 9226729 w 9492304"/>
              <a:gd name="connsiteY3" fmla="*/ 2176938 h 2191452"/>
              <a:gd name="connsiteX4" fmla="*/ 10157 w 9492304"/>
              <a:gd name="connsiteY4" fmla="*/ 2191452 h 2191452"/>
              <a:gd name="connsiteX5" fmla="*/ 10157 w 9492304"/>
              <a:gd name="connsiteY5" fmla="*/ 1146422 h 2191452"/>
              <a:gd name="connsiteX0" fmla="*/ 10157 w 9492304"/>
              <a:gd name="connsiteY0" fmla="*/ 444844 h 2186560"/>
              <a:gd name="connsiteX1" fmla="*/ 5046615 w 9492304"/>
              <a:gd name="connsiteY1" fmla="*/ 1214102 h 2186560"/>
              <a:gd name="connsiteX2" fmla="*/ 9487986 w 9492304"/>
              <a:gd name="connsiteY2" fmla="*/ 23929 h 2186560"/>
              <a:gd name="connsiteX3" fmla="*/ 9226729 w 9492304"/>
              <a:gd name="connsiteY3" fmla="*/ 2172046 h 2186560"/>
              <a:gd name="connsiteX4" fmla="*/ 10157 w 9492304"/>
              <a:gd name="connsiteY4" fmla="*/ 2186560 h 2186560"/>
              <a:gd name="connsiteX5" fmla="*/ 10157 w 9492304"/>
              <a:gd name="connsiteY5" fmla="*/ 444844 h 2186560"/>
              <a:gd name="connsiteX0" fmla="*/ 10157 w 9492304"/>
              <a:gd name="connsiteY0" fmla="*/ 457217 h 2198933"/>
              <a:gd name="connsiteX1" fmla="*/ 4974044 w 9492304"/>
              <a:gd name="connsiteY1" fmla="*/ 718475 h 2198933"/>
              <a:gd name="connsiteX2" fmla="*/ 9487986 w 9492304"/>
              <a:gd name="connsiteY2" fmla="*/ 36302 h 2198933"/>
              <a:gd name="connsiteX3" fmla="*/ 9226729 w 9492304"/>
              <a:gd name="connsiteY3" fmla="*/ 2184419 h 2198933"/>
              <a:gd name="connsiteX4" fmla="*/ 10157 w 9492304"/>
              <a:gd name="connsiteY4" fmla="*/ 2198933 h 2198933"/>
              <a:gd name="connsiteX5" fmla="*/ 10157 w 9492304"/>
              <a:gd name="connsiteY5" fmla="*/ 457217 h 2198933"/>
              <a:gd name="connsiteX0" fmla="*/ 10157 w 9823959"/>
              <a:gd name="connsiteY0" fmla="*/ 655053 h 2396769"/>
              <a:gd name="connsiteX1" fmla="*/ 4974044 w 9823959"/>
              <a:gd name="connsiteY1" fmla="*/ 916311 h 2396769"/>
              <a:gd name="connsiteX2" fmla="*/ 9821815 w 9823959"/>
              <a:gd name="connsiteY2" fmla="*/ 30938 h 2396769"/>
              <a:gd name="connsiteX3" fmla="*/ 9226729 w 9823959"/>
              <a:gd name="connsiteY3" fmla="*/ 2382255 h 2396769"/>
              <a:gd name="connsiteX4" fmla="*/ 10157 w 9823959"/>
              <a:gd name="connsiteY4" fmla="*/ 2396769 h 2396769"/>
              <a:gd name="connsiteX5" fmla="*/ 10157 w 9823959"/>
              <a:gd name="connsiteY5" fmla="*/ 655053 h 2396769"/>
              <a:gd name="connsiteX0" fmla="*/ 10157 w 9823959"/>
              <a:gd name="connsiteY0" fmla="*/ 767601 h 2509317"/>
              <a:gd name="connsiteX1" fmla="*/ 4974044 w 9823959"/>
              <a:gd name="connsiteY1" fmla="*/ 1028859 h 2509317"/>
              <a:gd name="connsiteX2" fmla="*/ 9821815 w 9823959"/>
              <a:gd name="connsiteY2" fmla="*/ 143486 h 2509317"/>
              <a:gd name="connsiteX3" fmla="*/ 9226729 w 9823959"/>
              <a:gd name="connsiteY3" fmla="*/ 2494803 h 2509317"/>
              <a:gd name="connsiteX4" fmla="*/ 10157 w 9823959"/>
              <a:gd name="connsiteY4" fmla="*/ 2509317 h 2509317"/>
              <a:gd name="connsiteX5" fmla="*/ 10157 w 9823959"/>
              <a:gd name="connsiteY5" fmla="*/ 767601 h 2509317"/>
              <a:gd name="connsiteX0" fmla="*/ 2386 w 9845216"/>
              <a:gd name="connsiteY0" fmla="*/ 1311681 h 2516368"/>
              <a:gd name="connsiteX1" fmla="*/ 4995301 w 9845216"/>
              <a:gd name="connsiteY1" fmla="*/ 1035910 h 2516368"/>
              <a:gd name="connsiteX2" fmla="*/ 9843072 w 9845216"/>
              <a:gd name="connsiteY2" fmla="*/ 150537 h 2516368"/>
              <a:gd name="connsiteX3" fmla="*/ 9247986 w 9845216"/>
              <a:gd name="connsiteY3" fmla="*/ 2501854 h 2516368"/>
              <a:gd name="connsiteX4" fmla="*/ 31414 w 9845216"/>
              <a:gd name="connsiteY4" fmla="*/ 2516368 h 2516368"/>
              <a:gd name="connsiteX5" fmla="*/ 2386 w 9845216"/>
              <a:gd name="connsiteY5" fmla="*/ 1311681 h 2516368"/>
              <a:gd name="connsiteX0" fmla="*/ 2386 w 9845216"/>
              <a:gd name="connsiteY0" fmla="*/ 1311681 h 2516368"/>
              <a:gd name="connsiteX1" fmla="*/ 4995301 w 9845216"/>
              <a:gd name="connsiteY1" fmla="*/ 1035910 h 2516368"/>
              <a:gd name="connsiteX2" fmla="*/ 9843072 w 9845216"/>
              <a:gd name="connsiteY2" fmla="*/ 150537 h 2516368"/>
              <a:gd name="connsiteX3" fmla="*/ 9247986 w 9845216"/>
              <a:gd name="connsiteY3" fmla="*/ 2501854 h 2516368"/>
              <a:gd name="connsiteX4" fmla="*/ 31414 w 9845216"/>
              <a:gd name="connsiteY4" fmla="*/ 2516368 h 2516368"/>
              <a:gd name="connsiteX5" fmla="*/ 2386 w 9845216"/>
              <a:gd name="connsiteY5" fmla="*/ 1311681 h 2516368"/>
              <a:gd name="connsiteX0" fmla="*/ 2386 w 9845216"/>
              <a:gd name="connsiteY0" fmla="*/ 1347720 h 2552407"/>
              <a:gd name="connsiteX1" fmla="*/ 4995301 w 9845216"/>
              <a:gd name="connsiteY1" fmla="*/ 1071949 h 2552407"/>
              <a:gd name="connsiteX2" fmla="*/ 9843072 w 9845216"/>
              <a:gd name="connsiteY2" fmla="*/ 186576 h 2552407"/>
              <a:gd name="connsiteX3" fmla="*/ 9247986 w 9845216"/>
              <a:gd name="connsiteY3" fmla="*/ 2537893 h 2552407"/>
              <a:gd name="connsiteX4" fmla="*/ 31414 w 9845216"/>
              <a:gd name="connsiteY4" fmla="*/ 2552407 h 2552407"/>
              <a:gd name="connsiteX5" fmla="*/ 2386 w 9845216"/>
              <a:gd name="connsiteY5" fmla="*/ 1347720 h 2552407"/>
              <a:gd name="connsiteX0" fmla="*/ 2386 w 9845216"/>
              <a:gd name="connsiteY0" fmla="*/ 1321803 h 2526490"/>
              <a:gd name="connsiteX1" fmla="*/ 4995301 w 9845216"/>
              <a:gd name="connsiteY1" fmla="*/ 1046032 h 2526490"/>
              <a:gd name="connsiteX2" fmla="*/ 9843072 w 9845216"/>
              <a:gd name="connsiteY2" fmla="*/ 160659 h 2526490"/>
              <a:gd name="connsiteX3" fmla="*/ 9247986 w 9845216"/>
              <a:gd name="connsiteY3" fmla="*/ 2511976 h 2526490"/>
              <a:gd name="connsiteX4" fmla="*/ 31414 w 9845216"/>
              <a:gd name="connsiteY4" fmla="*/ 2526490 h 2526490"/>
              <a:gd name="connsiteX5" fmla="*/ 2386 w 9845216"/>
              <a:gd name="connsiteY5" fmla="*/ 1321803 h 2526490"/>
              <a:gd name="connsiteX0" fmla="*/ 2386 w 9845216"/>
              <a:gd name="connsiteY0" fmla="*/ 1187699 h 2392386"/>
              <a:gd name="connsiteX1" fmla="*/ 9843072 w 9845216"/>
              <a:gd name="connsiteY1" fmla="*/ 26555 h 2392386"/>
              <a:gd name="connsiteX2" fmla="*/ 9247986 w 9845216"/>
              <a:gd name="connsiteY2" fmla="*/ 2377872 h 2392386"/>
              <a:gd name="connsiteX3" fmla="*/ 31414 w 9845216"/>
              <a:gd name="connsiteY3" fmla="*/ 2392386 h 2392386"/>
              <a:gd name="connsiteX4" fmla="*/ 2386 w 9845216"/>
              <a:gd name="connsiteY4" fmla="*/ 1187699 h 2392386"/>
              <a:gd name="connsiteX0" fmla="*/ 2386 w 9845216"/>
              <a:gd name="connsiteY0" fmla="*/ 1239410 h 2444097"/>
              <a:gd name="connsiteX1" fmla="*/ 9843072 w 9845216"/>
              <a:gd name="connsiteY1" fmla="*/ 78266 h 2444097"/>
              <a:gd name="connsiteX2" fmla="*/ 9247986 w 9845216"/>
              <a:gd name="connsiteY2" fmla="*/ 2429583 h 2444097"/>
              <a:gd name="connsiteX3" fmla="*/ 31414 w 9845216"/>
              <a:gd name="connsiteY3" fmla="*/ 2444097 h 2444097"/>
              <a:gd name="connsiteX4" fmla="*/ 2386 w 9845216"/>
              <a:gd name="connsiteY4" fmla="*/ 1239410 h 2444097"/>
              <a:gd name="connsiteX0" fmla="*/ 2386 w 9845216"/>
              <a:gd name="connsiteY0" fmla="*/ 1207461 h 2412148"/>
              <a:gd name="connsiteX1" fmla="*/ 9843072 w 9845216"/>
              <a:gd name="connsiteY1" fmla="*/ 46317 h 2412148"/>
              <a:gd name="connsiteX2" fmla="*/ 9247986 w 9845216"/>
              <a:gd name="connsiteY2" fmla="*/ 2397634 h 2412148"/>
              <a:gd name="connsiteX3" fmla="*/ 31414 w 9845216"/>
              <a:gd name="connsiteY3" fmla="*/ 2412148 h 2412148"/>
              <a:gd name="connsiteX4" fmla="*/ 2386 w 9845216"/>
              <a:gd name="connsiteY4" fmla="*/ 1207461 h 2412148"/>
              <a:gd name="connsiteX0" fmla="*/ 2386 w 9845216"/>
              <a:gd name="connsiteY0" fmla="*/ 1663077 h 2867764"/>
              <a:gd name="connsiteX1" fmla="*/ 9843072 w 9845216"/>
              <a:gd name="connsiteY1" fmla="*/ 501933 h 2867764"/>
              <a:gd name="connsiteX2" fmla="*/ 9247986 w 9845216"/>
              <a:gd name="connsiteY2" fmla="*/ 2853250 h 2867764"/>
              <a:gd name="connsiteX3" fmla="*/ 31414 w 9845216"/>
              <a:gd name="connsiteY3" fmla="*/ 2867764 h 2867764"/>
              <a:gd name="connsiteX4" fmla="*/ 2386 w 9845216"/>
              <a:gd name="connsiteY4" fmla="*/ 1663077 h 2867764"/>
              <a:gd name="connsiteX0" fmla="*/ 2386 w 10772879"/>
              <a:gd name="connsiteY0" fmla="*/ 1911039 h 3115726"/>
              <a:gd name="connsiteX1" fmla="*/ 10771986 w 10772879"/>
              <a:gd name="connsiteY1" fmla="*/ 474124 h 3115726"/>
              <a:gd name="connsiteX2" fmla="*/ 9247986 w 10772879"/>
              <a:gd name="connsiteY2" fmla="*/ 3101212 h 3115726"/>
              <a:gd name="connsiteX3" fmla="*/ 31414 w 10772879"/>
              <a:gd name="connsiteY3" fmla="*/ 3115726 h 3115726"/>
              <a:gd name="connsiteX4" fmla="*/ 2386 w 10772879"/>
              <a:gd name="connsiteY4" fmla="*/ 1911039 h 3115726"/>
              <a:gd name="connsiteX0" fmla="*/ 2386 w 10772879"/>
              <a:gd name="connsiteY0" fmla="*/ 1922831 h 3127518"/>
              <a:gd name="connsiteX1" fmla="*/ 10771986 w 10772879"/>
              <a:gd name="connsiteY1" fmla="*/ 485916 h 3127518"/>
              <a:gd name="connsiteX2" fmla="*/ 9247986 w 10772879"/>
              <a:gd name="connsiteY2" fmla="*/ 3113004 h 3127518"/>
              <a:gd name="connsiteX3" fmla="*/ 31414 w 10772879"/>
              <a:gd name="connsiteY3" fmla="*/ 3127518 h 3127518"/>
              <a:gd name="connsiteX4" fmla="*/ 2386 w 10772879"/>
              <a:gd name="connsiteY4" fmla="*/ 1922831 h 3127518"/>
              <a:gd name="connsiteX0" fmla="*/ 10158 w 10751623"/>
              <a:gd name="connsiteY0" fmla="*/ 1637634 h 3161636"/>
              <a:gd name="connsiteX1" fmla="*/ 10750730 w 10751623"/>
              <a:gd name="connsiteY1" fmla="*/ 520034 h 3161636"/>
              <a:gd name="connsiteX2" fmla="*/ 9226730 w 10751623"/>
              <a:gd name="connsiteY2" fmla="*/ 3147122 h 3161636"/>
              <a:gd name="connsiteX3" fmla="*/ 10158 w 10751623"/>
              <a:gd name="connsiteY3" fmla="*/ 3161636 h 3161636"/>
              <a:gd name="connsiteX4" fmla="*/ 10158 w 10751623"/>
              <a:gd name="connsiteY4" fmla="*/ 1637634 h 3161636"/>
              <a:gd name="connsiteX0" fmla="*/ 10158 w 10751623"/>
              <a:gd name="connsiteY0" fmla="*/ 1535157 h 3059159"/>
              <a:gd name="connsiteX1" fmla="*/ 10750730 w 10751623"/>
              <a:gd name="connsiteY1" fmla="*/ 533671 h 3059159"/>
              <a:gd name="connsiteX2" fmla="*/ 9226730 w 10751623"/>
              <a:gd name="connsiteY2" fmla="*/ 3044645 h 3059159"/>
              <a:gd name="connsiteX3" fmla="*/ 10158 w 10751623"/>
              <a:gd name="connsiteY3" fmla="*/ 3059159 h 3059159"/>
              <a:gd name="connsiteX4" fmla="*/ 10158 w 10751623"/>
              <a:gd name="connsiteY4" fmla="*/ 1535157 h 3059159"/>
              <a:gd name="connsiteX0" fmla="*/ 10158 w 11186860"/>
              <a:gd name="connsiteY0" fmla="*/ 1624786 h 3148788"/>
              <a:gd name="connsiteX1" fmla="*/ 11186159 w 11186860"/>
              <a:gd name="connsiteY1" fmla="*/ 521700 h 3148788"/>
              <a:gd name="connsiteX2" fmla="*/ 9226730 w 11186860"/>
              <a:gd name="connsiteY2" fmla="*/ 3134274 h 3148788"/>
              <a:gd name="connsiteX3" fmla="*/ 10158 w 11186860"/>
              <a:gd name="connsiteY3" fmla="*/ 3148788 h 3148788"/>
              <a:gd name="connsiteX4" fmla="*/ 10158 w 11186860"/>
              <a:gd name="connsiteY4" fmla="*/ 1624786 h 3148788"/>
              <a:gd name="connsiteX0" fmla="*/ 10158 w 10650084"/>
              <a:gd name="connsiteY0" fmla="*/ 1988267 h 3512269"/>
              <a:gd name="connsiteX1" fmla="*/ 10649130 w 10650084"/>
              <a:gd name="connsiteY1" fmla="*/ 478781 h 3512269"/>
              <a:gd name="connsiteX2" fmla="*/ 9226730 w 10650084"/>
              <a:gd name="connsiteY2" fmla="*/ 3497755 h 3512269"/>
              <a:gd name="connsiteX3" fmla="*/ 10158 w 10650084"/>
              <a:gd name="connsiteY3" fmla="*/ 3512269 h 3512269"/>
              <a:gd name="connsiteX4" fmla="*/ 10158 w 10650084"/>
              <a:gd name="connsiteY4" fmla="*/ 1988267 h 3512269"/>
              <a:gd name="connsiteX0" fmla="*/ 10158 w 10650084"/>
              <a:gd name="connsiteY0" fmla="*/ 2010205 h 3534207"/>
              <a:gd name="connsiteX1" fmla="*/ 10649130 w 10650084"/>
              <a:gd name="connsiteY1" fmla="*/ 500719 h 3534207"/>
              <a:gd name="connsiteX2" fmla="*/ 9226730 w 10650084"/>
              <a:gd name="connsiteY2" fmla="*/ 3519693 h 3534207"/>
              <a:gd name="connsiteX3" fmla="*/ 10158 w 10650084"/>
              <a:gd name="connsiteY3" fmla="*/ 3534207 h 3534207"/>
              <a:gd name="connsiteX4" fmla="*/ 10158 w 10650084"/>
              <a:gd name="connsiteY4" fmla="*/ 2010205 h 3534207"/>
              <a:gd name="connsiteX0" fmla="*/ 10158 w 10650084"/>
              <a:gd name="connsiteY0" fmla="*/ 1834712 h 3358714"/>
              <a:gd name="connsiteX1" fmla="*/ 10649130 w 10650084"/>
              <a:gd name="connsiteY1" fmla="*/ 325226 h 3358714"/>
              <a:gd name="connsiteX2" fmla="*/ 9226730 w 10650084"/>
              <a:gd name="connsiteY2" fmla="*/ 3344200 h 3358714"/>
              <a:gd name="connsiteX3" fmla="*/ 10158 w 10650084"/>
              <a:gd name="connsiteY3" fmla="*/ 3358714 h 3358714"/>
              <a:gd name="connsiteX4" fmla="*/ 10158 w 10650084"/>
              <a:gd name="connsiteY4" fmla="*/ 1834712 h 3358714"/>
              <a:gd name="connsiteX0" fmla="*/ 10158 w 10650084"/>
              <a:gd name="connsiteY0" fmla="*/ 1854530 h 3378532"/>
              <a:gd name="connsiteX1" fmla="*/ 10649130 w 10650084"/>
              <a:gd name="connsiteY1" fmla="*/ 345044 h 3378532"/>
              <a:gd name="connsiteX2" fmla="*/ 9226730 w 10650084"/>
              <a:gd name="connsiteY2" fmla="*/ 3364018 h 3378532"/>
              <a:gd name="connsiteX3" fmla="*/ 10158 w 10650084"/>
              <a:gd name="connsiteY3" fmla="*/ 3378532 h 3378532"/>
              <a:gd name="connsiteX4" fmla="*/ 10158 w 10650084"/>
              <a:gd name="connsiteY4" fmla="*/ 1854530 h 3378532"/>
              <a:gd name="connsiteX0" fmla="*/ 10158 w 10650084"/>
              <a:gd name="connsiteY0" fmla="*/ 1843255 h 3367257"/>
              <a:gd name="connsiteX1" fmla="*/ 10649130 w 10650084"/>
              <a:gd name="connsiteY1" fmla="*/ 333769 h 3367257"/>
              <a:gd name="connsiteX2" fmla="*/ 9226730 w 10650084"/>
              <a:gd name="connsiteY2" fmla="*/ 3352743 h 3367257"/>
              <a:gd name="connsiteX3" fmla="*/ 10158 w 10650084"/>
              <a:gd name="connsiteY3" fmla="*/ 3367257 h 3367257"/>
              <a:gd name="connsiteX4" fmla="*/ 10158 w 10650084"/>
              <a:gd name="connsiteY4" fmla="*/ 1843255 h 3367257"/>
              <a:gd name="connsiteX0" fmla="*/ 10158 w 10838661"/>
              <a:gd name="connsiteY0" fmla="*/ 1936856 h 3460858"/>
              <a:gd name="connsiteX1" fmla="*/ 10837815 w 10838661"/>
              <a:gd name="connsiteY1" fmla="*/ 325770 h 3460858"/>
              <a:gd name="connsiteX2" fmla="*/ 9226730 w 10838661"/>
              <a:gd name="connsiteY2" fmla="*/ 3446344 h 3460858"/>
              <a:gd name="connsiteX3" fmla="*/ 10158 w 10838661"/>
              <a:gd name="connsiteY3" fmla="*/ 3460858 h 3460858"/>
              <a:gd name="connsiteX4" fmla="*/ 10158 w 10838661"/>
              <a:gd name="connsiteY4" fmla="*/ 1936856 h 3460858"/>
              <a:gd name="connsiteX0" fmla="*/ 1214 w 10887774"/>
              <a:gd name="connsiteY0" fmla="*/ 2084696 h 3449040"/>
              <a:gd name="connsiteX1" fmla="*/ 10886928 w 10887774"/>
              <a:gd name="connsiteY1" fmla="*/ 313952 h 3449040"/>
              <a:gd name="connsiteX2" fmla="*/ 9275843 w 10887774"/>
              <a:gd name="connsiteY2" fmla="*/ 3434526 h 3449040"/>
              <a:gd name="connsiteX3" fmla="*/ 59271 w 10887774"/>
              <a:gd name="connsiteY3" fmla="*/ 3449040 h 3449040"/>
              <a:gd name="connsiteX4" fmla="*/ 1214 w 10887774"/>
              <a:gd name="connsiteY4" fmla="*/ 2084696 h 3449040"/>
              <a:gd name="connsiteX0" fmla="*/ 1214 w 10887774"/>
              <a:gd name="connsiteY0" fmla="*/ 2124879 h 3489223"/>
              <a:gd name="connsiteX1" fmla="*/ 10886928 w 10887774"/>
              <a:gd name="connsiteY1" fmla="*/ 354135 h 3489223"/>
              <a:gd name="connsiteX2" fmla="*/ 9275843 w 10887774"/>
              <a:gd name="connsiteY2" fmla="*/ 3474709 h 3489223"/>
              <a:gd name="connsiteX3" fmla="*/ 59271 w 10887774"/>
              <a:gd name="connsiteY3" fmla="*/ 3489223 h 3489223"/>
              <a:gd name="connsiteX4" fmla="*/ 1214 w 10887774"/>
              <a:gd name="connsiteY4" fmla="*/ 2124879 h 3489223"/>
              <a:gd name="connsiteX0" fmla="*/ 1214 w 10757908"/>
              <a:gd name="connsiteY0" fmla="*/ 934907 h 2299251"/>
              <a:gd name="connsiteX1" fmla="*/ 10756990 w 10757908"/>
              <a:gd name="connsiteY1" fmla="*/ 542969 h 2299251"/>
              <a:gd name="connsiteX2" fmla="*/ 9275843 w 10757908"/>
              <a:gd name="connsiteY2" fmla="*/ 2284737 h 2299251"/>
              <a:gd name="connsiteX3" fmla="*/ 59271 w 10757908"/>
              <a:gd name="connsiteY3" fmla="*/ 2299251 h 2299251"/>
              <a:gd name="connsiteX4" fmla="*/ 1214 w 10757908"/>
              <a:gd name="connsiteY4" fmla="*/ 934907 h 2299251"/>
              <a:gd name="connsiteX0" fmla="*/ 1214 w 10757883"/>
              <a:gd name="connsiteY0" fmla="*/ 934907 h 2299251"/>
              <a:gd name="connsiteX1" fmla="*/ 10756990 w 10757883"/>
              <a:gd name="connsiteY1" fmla="*/ 542969 h 2299251"/>
              <a:gd name="connsiteX2" fmla="*/ 9232893 w 10757883"/>
              <a:gd name="connsiteY2" fmla="*/ 1675088 h 2299251"/>
              <a:gd name="connsiteX3" fmla="*/ 59271 w 10757883"/>
              <a:gd name="connsiteY3" fmla="*/ 2299251 h 2299251"/>
              <a:gd name="connsiteX4" fmla="*/ 1214 w 10757883"/>
              <a:gd name="connsiteY4" fmla="*/ 934907 h 2299251"/>
              <a:gd name="connsiteX0" fmla="*/ 20768 w 10777437"/>
              <a:gd name="connsiteY0" fmla="*/ 934907 h 1675088"/>
              <a:gd name="connsiteX1" fmla="*/ 10776544 w 10777437"/>
              <a:gd name="connsiteY1" fmla="*/ 542969 h 1675088"/>
              <a:gd name="connsiteX2" fmla="*/ 9252447 w 10777437"/>
              <a:gd name="connsiteY2" fmla="*/ 1675088 h 1675088"/>
              <a:gd name="connsiteX3" fmla="*/ 6252 w 10777437"/>
              <a:gd name="connsiteY3" fmla="*/ 1471894 h 1675088"/>
              <a:gd name="connsiteX4" fmla="*/ 20768 w 10777437"/>
              <a:gd name="connsiteY4" fmla="*/ 934907 h 1675088"/>
              <a:gd name="connsiteX0" fmla="*/ 4335 w 10761004"/>
              <a:gd name="connsiteY0" fmla="*/ 934907 h 1718587"/>
              <a:gd name="connsiteX1" fmla="*/ 10760111 w 10761004"/>
              <a:gd name="connsiteY1" fmla="*/ 542969 h 1718587"/>
              <a:gd name="connsiteX2" fmla="*/ 9236014 w 10761004"/>
              <a:gd name="connsiteY2" fmla="*/ 1675088 h 1718587"/>
              <a:gd name="connsiteX3" fmla="*/ 18849 w 10761004"/>
              <a:gd name="connsiteY3" fmla="*/ 1718587 h 1718587"/>
              <a:gd name="connsiteX4" fmla="*/ 4335 w 10761004"/>
              <a:gd name="connsiteY4" fmla="*/ 934907 h 1718587"/>
              <a:gd name="connsiteX0" fmla="*/ 4335 w 10760965"/>
              <a:gd name="connsiteY0" fmla="*/ 934907 h 1733095"/>
              <a:gd name="connsiteX1" fmla="*/ 10760111 w 10760965"/>
              <a:gd name="connsiteY1" fmla="*/ 542969 h 1733095"/>
              <a:gd name="connsiteX2" fmla="*/ 9164030 w 10760965"/>
              <a:gd name="connsiteY2" fmla="*/ 1733095 h 1733095"/>
              <a:gd name="connsiteX3" fmla="*/ 18849 w 10760965"/>
              <a:gd name="connsiteY3" fmla="*/ 1718587 h 1733095"/>
              <a:gd name="connsiteX4" fmla="*/ 4335 w 10760965"/>
              <a:gd name="connsiteY4" fmla="*/ 934907 h 1733095"/>
              <a:gd name="connsiteX0" fmla="*/ 2386 w 10773531"/>
              <a:gd name="connsiteY0" fmla="*/ 957936 h 1727124"/>
              <a:gd name="connsiteX1" fmla="*/ 10772677 w 10773531"/>
              <a:gd name="connsiteY1" fmla="*/ 536998 h 1727124"/>
              <a:gd name="connsiteX2" fmla="*/ 9176596 w 10773531"/>
              <a:gd name="connsiteY2" fmla="*/ 1727124 h 1727124"/>
              <a:gd name="connsiteX3" fmla="*/ 31415 w 10773531"/>
              <a:gd name="connsiteY3" fmla="*/ 1712616 h 1727124"/>
              <a:gd name="connsiteX4" fmla="*/ 2386 w 10773531"/>
              <a:gd name="connsiteY4" fmla="*/ 957936 h 1727124"/>
              <a:gd name="connsiteX0" fmla="*/ 46972 w 10818117"/>
              <a:gd name="connsiteY0" fmla="*/ 957936 h 1727124"/>
              <a:gd name="connsiteX1" fmla="*/ 10817263 w 10818117"/>
              <a:gd name="connsiteY1" fmla="*/ 536998 h 1727124"/>
              <a:gd name="connsiteX2" fmla="*/ 9221182 w 10818117"/>
              <a:gd name="connsiteY2" fmla="*/ 1727124 h 1727124"/>
              <a:gd name="connsiteX3" fmla="*/ 3427 w 10818117"/>
              <a:gd name="connsiteY3" fmla="*/ 1712566 h 1727124"/>
              <a:gd name="connsiteX4" fmla="*/ 46972 w 10818117"/>
              <a:gd name="connsiteY4" fmla="*/ 957936 h 1727124"/>
              <a:gd name="connsiteX0" fmla="*/ 4334 w 10833537"/>
              <a:gd name="connsiteY0" fmla="*/ 981090 h 1721279"/>
              <a:gd name="connsiteX1" fmla="*/ 10832683 w 10833537"/>
              <a:gd name="connsiteY1" fmla="*/ 531153 h 1721279"/>
              <a:gd name="connsiteX2" fmla="*/ 9236602 w 10833537"/>
              <a:gd name="connsiteY2" fmla="*/ 1721279 h 1721279"/>
              <a:gd name="connsiteX3" fmla="*/ 18847 w 10833537"/>
              <a:gd name="connsiteY3" fmla="*/ 1706721 h 1721279"/>
              <a:gd name="connsiteX4" fmla="*/ 4334 w 10833537"/>
              <a:gd name="connsiteY4" fmla="*/ 981090 h 1721279"/>
              <a:gd name="connsiteX0" fmla="*/ 4334 w 9305988"/>
              <a:gd name="connsiteY0" fmla="*/ 1316974 h 2057163"/>
              <a:gd name="connsiteX1" fmla="*/ 9294766 w 9305988"/>
              <a:gd name="connsiteY1" fmla="*/ 460633 h 2057163"/>
              <a:gd name="connsiteX2" fmla="*/ 9236602 w 9305988"/>
              <a:gd name="connsiteY2" fmla="*/ 2057163 h 2057163"/>
              <a:gd name="connsiteX3" fmla="*/ 18847 w 9305988"/>
              <a:gd name="connsiteY3" fmla="*/ 2042605 h 2057163"/>
              <a:gd name="connsiteX4" fmla="*/ 4334 w 9305988"/>
              <a:gd name="connsiteY4" fmla="*/ 1316974 h 2057163"/>
              <a:gd name="connsiteX0" fmla="*/ 4334 w 9328553"/>
              <a:gd name="connsiteY0" fmla="*/ 1316974 h 2071617"/>
              <a:gd name="connsiteX1" fmla="*/ 9294766 w 9328553"/>
              <a:gd name="connsiteY1" fmla="*/ 460633 h 2071617"/>
              <a:gd name="connsiteX2" fmla="*/ 9324287 w 9328553"/>
              <a:gd name="connsiteY2" fmla="*/ 2071617 h 2071617"/>
              <a:gd name="connsiteX3" fmla="*/ 18847 w 9328553"/>
              <a:gd name="connsiteY3" fmla="*/ 2042605 h 2071617"/>
              <a:gd name="connsiteX4" fmla="*/ 4334 w 9328553"/>
              <a:gd name="connsiteY4" fmla="*/ 1316974 h 2071617"/>
              <a:gd name="connsiteX0" fmla="*/ 4334 w 9335405"/>
              <a:gd name="connsiteY0" fmla="*/ 889180 h 1643823"/>
              <a:gd name="connsiteX1" fmla="*/ 9309879 w 9335405"/>
              <a:gd name="connsiteY1" fmla="*/ 555325 h 1643823"/>
              <a:gd name="connsiteX2" fmla="*/ 9324287 w 9335405"/>
              <a:gd name="connsiteY2" fmla="*/ 1643823 h 1643823"/>
              <a:gd name="connsiteX3" fmla="*/ 18847 w 9335405"/>
              <a:gd name="connsiteY3" fmla="*/ 1614811 h 1643823"/>
              <a:gd name="connsiteX4" fmla="*/ 4334 w 9335405"/>
              <a:gd name="connsiteY4" fmla="*/ 889180 h 1643823"/>
              <a:gd name="connsiteX0" fmla="*/ 1614 w 9361716"/>
              <a:gd name="connsiteY0" fmla="*/ 1378832 h 1574406"/>
              <a:gd name="connsiteX1" fmla="*/ 9336190 w 9361716"/>
              <a:gd name="connsiteY1" fmla="*/ 449934 h 1574406"/>
              <a:gd name="connsiteX2" fmla="*/ 9350598 w 9361716"/>
              <a:gd name="connsiteY2" fmla="*/ 1538432 h 1574406"/>
              <a:gd name="connsiteX3" fmla="*/ 45158 w 9361716"/>
              <a:gd name="connsiteY3" fmla="*/ 1509420 h 1574406"/>
              <a:gd name="connsiteX4" fmla="*/ 1614 w 9361716"/>
              <a:gd name="connsiteY4" fmla="*/ 1378832 h 1574406"/>
              <a:gd name="connsiteX0" fmla="*/ 1614 w 9361716"/>
              <a:gd name="connsiteY0" fmla="*/ 1002578 h 1198152"/>
              <a:gd name="connsiteX1" fmla="*/ 9336190 w 9361716"/>
              <a:gd name="connsiteY1" fmla="*/ 73680 h 1198152"/>
              <a:gd name="connsiteX2" fmla="*/ 9350598 w 9361716"/>
              <a:gd name="connsiteY2" fmla="*/ 1162178 h 1198152"/>
              <a:gd name="connsiteX3" fmla="*/ 45158 w 9361716"/>
              <a:gd name="connsiteY3" fmla="*/ 1133166 h 1198152"/>
              <a:gd name="connsiteX4" fmla="*/ 1614 w 9361716"/>
              <a:gd name="connsiteY4" fmla="*/ 1002578 h 1198152"/>
              <a:gd name="connsiteX0" fmla="*/ 1614 w 9355260"/>
              <a:gd name="connsiteY0" fmla="*/ 757832 h 953406"/>
              <a:gd name="connsiteX1" fmla="*/ 9322274 w 9355260"/>
              <a:gd name="connsiteY1" fmla="*/ 90181 h 953406"/>
              <a:gd name="connsiteX2" fmla="*/ 9350598 w 9355260"/>
              <a:gd name="connsiteY2" fmla="*/ 917432 h 953406"/>
              <a:gd name="connsiteX3" fmla="*/ 45158 w 9355260"/>
              <a:gd name="connsiteY3" fmla="*/ 888420 h 953406"/>
              <a:gd name="connsiteX4" fmla="*/ 1614 w 9355260"/>
              <a:gd name="connsiteY4" fmla="*/ 757832 h 953406"/>
              <a:gd name="connsiteX0" fmla="*/ 1614 w 9355260"/>
              <a:gd name="connsiteY0" fmla="*/ 747739 h 943313"/>
              <a:gd name="connsiteX1" fmla="*/ 9322274 w 9355260"/>
              <a:gd name="connsiteY1" fmla="*/ 80088 h 943313"/>
              <a:gd name="connsiteX2" fmla="*/ 9350598 w 9355260"/>
              <a:gd name="connsiteY2" fmla="*/ 907339 h 943313"/>
              <a:gd name="connsiteX3" fmla="*/ 45158 w 9355260"/>
              <a:gd name="connsiteY3" fmla="*/ 878327 h 943313"/>
              <a:gd name="connsiteX4" fmla="*/ 1614 w 9355260"/>
              <a:gd name="connsiteY4" fmla="*/ 747739 h 943313"/>
              <a:gd name="connsiteX0" fmla="*/ 1614 w 9419975"/>
              <a:gd name="connsiteY0" fmla="*/ 747739 h 2387900"/>
              <a:gd name="connsiteX1" fmla="*/ 9322274 w 9419975"/>
              <a:gd name="connsiteY1" fmla="*/ 80088 h 2387900"/>
              <a:gd name="connsiteX2" fmla="*/ 9419695 w 9419975"/>
              <a:gd name="connsiteY2" fmla="*/ 2387900 h 2387900"/>
              <a:gd name="connsiteX3" fmla="*/ 45158 w 9419975"/>
              <a:gd name="connsiteY3" fmla="*/ 878327 h 2387900"/>
              <a:gd name="connsiteX4" fmla="*/ 1614 w 9419975"/>
              <a:gd name="connsiteY4" fmla="*/ 747739 h 2387900"/>
              <a:gd name="connsiteX0" fmla="*/ 427 w 9418788"/>
              <a:gd name="connsiteY0" fmla="*/ 747739 h 3004531"/>
              <a:gd name="connsiteX1" fmla="*/ 9321087 w 9418788"/>
              <a:gd name="connsiteY1" fmla="*/ 80088 h 3004531"/>
              <a:gd name="connsiteX2" fmla="*/ 9418508 w 9418788"/>
              <a:gd name="connsiteY2" fmla="*/ 2387900 h 3004531"/>
              <a:gd name="connsiteX3" fmla="*/ 165716 w 9418788"/>
              <a:gd name="connsiteY3" fmla="*/ 3004422 h 3004531"/>
              <a:gd name="connsiteX4" fmla="*/ 427 w 9418788"/>
              <a:gd name="connsiteY4" fmla="*/ 747739 h 3004531"/>
              <a:gd name="connsiteX0" fmla="*/ 427 w 9418522"/>
              <a:gd name="connsiteY0" fmla="*/ 818655 h 3075447"/>
              <a:gd name="connsiteX1" fmla="*/ 8179679 w 9418522"/>
              <a:gd name="connsiteY1" fmla="*/ 74990 h 3075447"/>
              <a:gd name="connsiteX2" fmla="*/ 9418508 w 9418522"/>
              <a:gd name="connsiteY2" fmla="*/ 2458816 h 3075447"/>
              <a:gd name="connsiteX3" fmla="*/ 165716 w 9418522"/>
              <a:gd name="connsiteY3" fmla="*/ 3075338 h 3075447"/>
              <a:gd name="connsiteX4" fmla="*/ 427 w 9418522"/>
              <a:gd name="connsiteY4" fmla="*/ 818655 h 3075447"/>
              <a:gd name="connsiteX0" fmla="*/ 427 w 9418522"/>
              <a:gd name="connsiteY0" fmla="*/ 749972 h 3006764"/>
              <a:gd name="connsiteX1" fmla="*/ 8179679 w 9418522"/>
              <a:gd name="connsiteY1" fmla="*/ 6307 h 3006764"/>
              <a:gd name="connsiteX2" fmla="*/ 9418508 w 9418522"/>
              <a:gd name="connsiteY2" fmla="*/ 2390133 h 3006764"/>
              <a:gd name="connsiteX3" fmla="*/ 165716 w 9418522"/>
              <a:gd name="connsiteY3" fmla="*/ 3006655 h 3006764"/>
              <a:gd name="connsiteX4" fmla="*/ 427 w 9418522"/>
              <a:gd name="connsiteY4" fmla="*/ 749972 h 3006764"/>
              <a:gd name="connsiteX0" fmla="*/ 427 w 9418522"/>
              <a:gd name="connsiteY0" fmla="*/ 697883 h 2954675"/>
              <a:gd name="connsiteX1" fmla="*/ 8190532 w 9418522"/>
              <a:gd name="connsiteY1" fmla="*/ 6794 h 2954675"/>
              <a:gd name="connsiteX2" fmla="*/ 9418508 w 9418522"/>
              <a:gd name="connsiteY2" fmla="*/ 2338044 h 2954675"/>
              <a:gd name="connsiteX3" fmla="*/ 165716 w 9418522"/>
              <a:gd name="connsiteY3" fmla="*/ 2954566 h 2954675"/>
              <a:gd name="connsiteX4" fmla="*/ 427 w 9418522"/>
              <a:gd name="connsiteY4" fmla="*/ 697883 h 2954675"/>
              <a:gd name="connsiteX0" fmla="*/ 427 w 9418522"/>
              <a:gd name="connsiteY0" fmla="*/ 707973 h 2964765"/>
              <a:gd name="connsiteX1" fmla="*/ 8190532 w 9418522"/>
              <a:gd name="connsiteY1" fmla="*/ 16884 h 2964765"/>
              <a:gd name="connsiteX2" fmla="*/ 9418508 w 9418522"/>
              <a:gd name="connsiteY2" fmla="*/ 2348134 h 2964765"/>
              <a:gd name="connsiteX3" fmla="*/ 165716 w 9418522"/>
              <a:gd name="connsiteY3" fmla="*/ 2964656 h 2964765"/>
              <a:gd name="connsiteX4" fmla="*/ 427 w 9418522"/>
              <a:gd name="connsiteY4" fmla="*/ 707973 h 2964765"/>
              <a:gd name="connsiteX0" fmla="*/ 427 w 9418522"/>
              <a:gd name="connsiteY0" fmla="*/ 682000 h 2938792"/>
              <a:gd name="connsiteX1" fmla="*/ 8192054 w 9418522"/>
              <a:gd name="connsiteY1" fmla="*/ 17485 h 2938792"/>
              <a:gd name="connsiteX2" fmla="*/ 9418508 w 9418522"/>
              <a:gd name="connsiteY2" fmla="*/ 2322161 h 2938792"/>
              <a:gd name="connsiteX3" fmla="*/ 165716 w 9418522"/>
              <a:gd name="connsiteY3" fmla="*/ 2938683 h 2938792"/>
              <a:gd name="connsiteX4" fmla="*/ 427 w 9418522"/>
              <a:gd name="connsiteY4" fmla="*/ 682000 h 2938792"/>
              <a:gd name="connsiteX0" fmla="*/ 427 w 9418523"/>
              <a:gd name="connsiteY0" fmla="*/ 682000 h 2938792"/>
              <a:gd name="connsiteX1" fmla="*/ 8192054 w 9418523"/>
              <a:gd name="connsiteY1" fmla="*/ 17485 h 2938792"/>
              <a:gd name="connsiteX2" fmla="*/ 9418508 w 9418523"/>
              <a:gd name="connsiteY2" fmla="*/ 2322161 h 2938792"/>
              <a:gd name="connsiteX3" fmla="*/ 165716 w 9418523"/>
              <a:gd name="connsiteY3" fmla="*/ 2938683 h 2938792"/>
              <a:gd name="connsiteX4" fmla="*/ 427 w 9418523"/>
              <a:gd name="connsiteY4" fmla="*/ 682000 h 2938792"/>
              <a:gd name="connsiteX0" fmla="*/ 427 w 8256848"/>
              <a:gd name="connsiteY0" fmla="*/ 682000 h 2938798"/>
              <a:gd name="connsiteX1" fmla="*/ 8192054 w 8256848"/>
              <a:gd name="connsiteY1" fmla="*/ 17485 h 2938798"/>
              <a:gd name="connsiteX2" fmla="*/ 8244142 w 8256848"/>
              <a:gd name="connsiteY2" fmla="*/ 2355329 h 2938798"/>
              <a:gd name="connsiteX3" fmla="*/ 165716 w 8256848"/>
              <a:gd name="connsiteY3" fmla="*/ 2938683 h 2938798"/>
              <a:gd name="connsiteX4" fmla="*/ 427 w 8256848"/>
              <a:gd name="connsiteY4" fmla="*/ 682000 h 2938798"/>
              <a:gd name="connsiteX0" fmla="*/ 427 w 8253819"/>
              <a:gd name="connsiteY0" fmla="*/ 682000 h 2938798"/>
              <a:gd name="connsiteX1" fmla="*/ 8192054 w 8253819"/>
              <a:gd name="connsiteY1" fmla="*/ 17485 h 2938798"/>
              <a:gd name="connsiteX2" fmla="*/ 8244142 w 8253819"/>
              <a:gd name="connsiteY2" fmla="*/ 2355329 h 2938798"/>
              <a:gd name="connsiteX3" fmla="*/ 165716 w 8253819"/>
              <a:gd name="connsiteY3" fmla="*/ 2938683 h 2938798"/>
              <a:gd name="connsiteX4" fmla="*/ 427 w 8253819"/>
              <a:gd name="connsiteY4" fmla="*/ 682000 h 2938798"/>
              <a:gd name="connsiteX0" fmla="*/ 427 w 8283586"/>
              <a:gd name="connsiteY0" fmla="*/ 682000 h 2938762"/>
              <a:gd name="connsiteX1" fmla="*/ 8192054 w 8283586"/>
              <a:gd name="connsiteY1" fmla="*/ 17485 h 2938762"/>
              <a:gd name="connsiteX2" fmla="*/ 8283586 w 8283586"/>
              <a:gd name="connsiteY2" fmla="*/ 2085539 h 2938762"/>
              <a:gd name="connsiteX3" fmla="*/ 165716 w 8283586"/>
              <a:gd name="connsiteY3" fmla="*/ 2938683 h 2938762"/>
              <a:gd name="connsiteX4" fmla="*/ 427 w 8283586"/>
              <a:gd name="connsiteY4" fmla="*/ 682000 h 2938762"/>
              <a:gd name="connsiteX0" fmla="*/ 427 w 8283586"/>
              <a:gd name="connsiteY0" fmla="*/ 682000 h 2938762"/>
              <a:gd name="connsiteX1" fmla="*/ 8192054 w 8283586"/>
              <a:gd name="connsiteY1" fmla="*/ 17485 h 2938762"/>
              <a:gd name="connsiteX2" fmla="*/ 8283586 w 8283586"/>
              <a:gd name="connsiteY2" fmla="*/ 2085539 h 2938762"/>
              <a:gd name="connsiteX3" fmla="*/ 165716 w 8283586"/>
              <a:gd name="connsiteY3" fmla="*/ 2938683 h 2938762"/>
              <a:gd name="connsiteX4" fmla="*/ 427 w 8283586"/>
              <a:gd name="connsiteY4" fmla="*/ 682000 h 2938762"/>
              <a:gd name="connsiteX0" fmla="*/ 289 w 8283448"/>
              <a:gd name="connsiteY0" fmla="*/ 682000 h 2532707"/>
              <a:gd name="connsiteX1" fmla="*/ 8191916 w 8283448"/>
              <a:gd name="connsiteY1" fmla="*/ 17485 h 2532707"/>
              <a:gd name="connsiteX2" fmla="*/ 8283448 w 8283448"/>
              <a:gd name="connsiteY2" fmla="*/ 2085539 h 2532707"/>
              <a:gd name="connsiteX3" fmla="*/ 244265 w 8283448"/>
              <a:gd name="connsiteY3" fmla="*/ 2532559 h 2532707"/>
              <a:gd name="connsiteX4" fmla="*/ 289 w 8283448"/>
              <a:gd name="connsiteY4" fmla="*/ 682000 h 2532707"/>
              <a:gd name="connsiteX0" fmla="*/ 261 w 8283420"/>
              <a:gd name="connsiteY0" fmla="*/ 682000 h 2726405"/>
              <a:gd name="connsiteX1" fmla="*/ 8191888 w 8283420"/>
              <a:gd name="connsiteY1" fmla="*/ 17485 h 2726405"/>
              <a:gd name="connsiteX2" fmla="*/ 8283420 w 8283420"/>
              <a:gd name="connsiteY2" fmla="*/ 2085539 h 2726405"/>
              <a:gd name="connsiteX3" fmla="*/ 271015 w 8283420"/>
              <a:gd name="connsiteY3" fmla="*/ 2726300 h 2726405"/>
              <a:gd name="connsiteX4" fmla="*/ 261 w 8283420"/>
              <a:gd name="connsiteY4" fmla="*/ 682000 h 2726405"/>
              <a:gd name="connsiteX0" fmla="*/ 436 w 8174780"/>
              <a:gd name="connsiteY0" fmla="*/ 665488 h 2726809"/>
              <a:gd name="connsiteX1" fmla="*/ 8083248 w 8174780"/>
              <a:gd name="connsiteY1" fmla="*/ 17889 h 2726809"/>
              <a:gd name="connsiteX2" fmla="*/ 8174780 w 8174780"/>
              <a:gd name="connsiteY2" fmla="*/ 2085943 h 2726809"/>
              <a:gd name="connsiteX3" fmla="*/ 162375 w 8174780"/>
              <a:gd name="connsiteY3" fmla="*/ 2726704 h 2726809"/>
              <a:gd name="connsiteX4" fmla="*/ 436 w 8174780"/>
              <a:gd name="connsiteY4" fmla="*/ 665488 h 2726809"/>
              <a:gd name="connsiteX0" fmla="*/ 0 w 8174344"/>
              <a:gd name="connsiteY0" fmla="*/ 665488 h 2726809"/>
              <a:gd name="connsiteX1" fmla="*/ 8082812 w 8174344"/>
              <a:gd name="connsiteY1" fmla="*/ 17889 h 2726809"/>
              <a:gd name="connsiteX2" fmla="*/ 8174344 w 8174344"/>
              <a:gd name="connsiteY2" fmla="*/ 2085943 h 2726809"/>
              <a:gd name="connsiteX3" fmla="*/ 161939 w 8174344"/>
              <a:gd name="connsiteY3" fmla="*/ 2726704 h 2726809"/>
              <a:gd name="connsiteX4" fmla="*/ 0 w 8174344"/>
              <a:gd name="connsiteY4" fmla="*/ 665488 h 2726809"/>
              <a:gd name="connsiteX0" fmla="*/ 0 w 8174344"/>
              <a:gd name="connsiteY0" fmla="*/ 665488 h 2534836"/>
              <a:gd name="connsiteX1" fmla="*/ 8082812 w 8174344"/>
              <a:gd name="connsiteY1" fmla="*/ 17889 h 2534836"/>
              <a:gd name="connsiteX2" fmla="*/ 8174344 w 8174344"/>
              <a:gd name="connsiteY2" fmla="*/ 2085943 h 2534836"/>
              <a:gd name="connsiteX3" fmla="*/ 111735 w 8174344"/>
              <a:gd name="connsiteY3" fmla="*/ 2534689 h 2534836"/>
              <a:gd name="connsiteX4" fmla="*/ 0 w 8174344"/>
              <a:gd name="connsiteY4" fmla="*/ 665488 h 2534836"/>
              <a:gd name="connsiteX0" fmla="*/ 0 w 8162677"/>
              <a:gd name="connsiteY0" fmla="*/ 665488 h 2534792"/>
              <a:gd name="connsiteX1" fmla="*/ 8082812 w 8162677"/>
              <a:gd name="connsiteY1" fmla="*/ 17889 h 2534792"/>
              <a:gd name="connsiteX2" fmla="*/ 8162677 w 8162677"/>
              <a:gd name="connsiteY2" fmla="*/ 1882192 h 2534792"/>
              <a:gd name="connsiteX3" fmla="*/ 111735 w 8162677"/>
              <a:gd name="connsiteY3" fmla="*/ 2534689 h 2534792"/>
              <a:gd name="connsiteX4" fmla="*/ 0 w 8162677"/>
              <a:gd name="connsiteY4" fmla="*/ 665488 h 2534792"/>
              <a:gd name="connsiteX0" fmla="*/ 0 w 8162677"/>
              <a:gd name="connsiteY0" fmla="*/ 665488 h 2534853"/>
              <a:gd name="connsiteX1" fmla="*/ 8082812 w 8162677"/>
              <a:gd name="connsiteY1" fmla="*/ 17889 h 2534853"/>
              <a:gd name="connsiteX2" fmla="*/ 8162677 w 8162677"/>
              <a:gd name="connsiteY2" fmla="*/ 1882192 h 2534853"/>
              <a:gd name="connsiteX3" fmla="*/ 111735 w 8162677"/>
              <a:gd name="connsiteY3" fmla="*/ 2534689 h 2534853"/>
              <a:gd name="connsiteX4" fmla="*/ 0 w 8162677"/>
              <a:gd name="connsiteY4" fmla="*/ 665488 h 2534853"/>
              <a:gd name="connsiteX0" fmla="*/ 0 w 8162677"/>
              <a:gd name="connsiteY0" fmla="*/ 665488 h 2534689"/>
              <a:gd name="connsiteX1" fmla="*/ 8082812 w 8162677"/>
              <a:gd name="connsiteY1" fmla="*/ 17889 h 2534689"/>
              <a:gd name="connsiteX2" fmla="*/ 8162677 w 8162677"/>
              <a:gd name="connsiteY2" fmla="*/ 1882192 h 2534689"/>
              <a:gd name="connsiteX3" fmla="*/ 111735 w 8162677"/>
              <a:gd name="connsiteY3" fmla="*/ 2534689 h 2534689"/>
              <a:gd name="connsiteX4" fmla="*/ 0 w 8162677"/>
              <a:gd name="connsiteY4" fmla="*/ 665488 h 2534689"/>
              <a:gd name="connsiteX0" fmla="*/ 0 w 8162677"/>
              <a:gd name="connsiteY0" fmla="*/ 665488 h 2534689"/>
              <a:gd name="connsiteX1" fmla="*/ 8082812 w 8162677"/>
              <a:gd name="connsiteY1" fmla="*/ 17889 h 2534689"/>
              <a:gd name="connsiteX2" fmla="*/ 8162677 w 8162677"/>
              <a:gd name="connsiteY2" fmla="*/ 1882192 h 2534689"/>
              <a:gd name="connsiteX3" fmla="*/ 111735 w 8162677"/>
              <a:gd name="connsiteY3" fmla="*/ 2534689 h 2534689"/>
              <a:gd name="connsiteX4" fmla="*/ 0 w 8162677"/>
              <a:gd name="connsiteY4" fmla="*/ 665488 h 2534689"/>
              <a:gd name="connsiteX0" fmla="*/ 0 w 8162677"/>
              <a:gd name="connsiteY0" fmla="*/ 665488 h 2402035"/>
              <a:gd name="connsiteX1" fmla="*/ 8082812 w 8162677"/>
              <a:gd name="connsiteY1" fmla="*/ 17889 h 2402035"/>
              <a:gd name="connsiteX2" fmla="*/ 8162677 w 8162677"/>
              <a:gd name="connsiteY2" fmla="*/ 1882192 h 2402035"/>
              <a:gd name="connsiteX3" fmla="*/ 221766 w 8162677"/>
              <a:gd name="connsiteY3" fmla="*/ 2402035 h 2402035"/>
              <a:gd name="connsiteX4" fmla="*/ 0 w 8162677"/>
              <a:gd name="connsiteY4" fmla="*/ 665488 h 2402035"/>
              <a:gd name="connsiteX0" fmla="*/ 0 w 8162677"/>
              <a:gd name="connsiteY0" fmla="*/ 665488 h 2507538"/>
              <a:gd name="connsiteX1" fmla="*/ 8082812 w 8162677"/>
              <a:gd name="connsiteY1" fmla="*/ 17889 h 2507538"/>
              <a:gd name="connsiteX2" fmla="*/ 8162677 w 8162677"/>
              <a:gd name="connsiteY2" fmla="*/ 1882192 h 2507538"/>
              <a:gd name="connsiteX3" fmla="*/ 118023 w 8162677"/>
              <a:gd name="connsiteY3" fmla="*/ 2507538 h 2507538"/>
              <a:gd name="connsiteX4" fmla="*/ 0 w 8162677"/>
              <a:gd name="connsiteY4" fmla="*/ 665488 h 2507538"/>
              <a:gd name="connsiteX0" fmla="*/ 0 w 8124140"/>
              <a:gd name="connsiteY0" fmla="*/ 654044 h 2507830"/>
              <a:gd name="connsiteX1" fmla="*/ 8044275 w 8124140"/>
              <a:gd name="connsiteY1" fmla="*/ 18181 h 2507830"/>
              <a:gd name="connsiteX2" fmla="*/ 8124140 w 8124140"/>
              <a:gd name="connsiteY2" fmla="*/ 1882484 h 2507830"/>
              <a:gd name="connsiteX3" fmla="*/ 79486 w 8124140"/>
              <a:gd name="connsiteY3" fmla="*/ 2507830 h 2507830"/>
              <a:gd name="connsiteX4" fmla="*/ 0 w 8124140"/>
              <a:gd name="connsiteY4" fmla="*/ 654044 h 2507830"/>
              <a:gd name="connsiteX0" fmla="*/ 0 w 8124140"/>
              <a:gd name="connsiteY0" fmla="*/ 654044 h 2507830"/>
              <a:gd name="connsiteX1" fmla="*/ 8044275 w 8124140"/>
              <a:gd name="connsiteY1" fmla="*/ 18181 h 2507830"/>
              <a:gd name="connsiteX2" fmla="*/ 8124140 w 8124140"/>
              <a:gd name="connsiteY2" fmla="*/ 1882484 h 2507830"/>
              <a:gd name="connsiteX3" fmla="*/ 79486 w 8124140"/>
              <a:gd name="connsiteY3" fmla="*/ 2507830 h 2507830"/>
              <a:gd name="connsiteX4" fmla="*/ 0 w 8124140"/>
              <a:gd name="connsiteY4" fmla="*/ 654044 h 2507830"/>
              <a:gd name="connsiteX0" fmla="*/ 0 w 8147060"/>
              <a:gd name="connsiteY0" fmla="*/ 664366 h 2507567"/>
              <a:gd name="connsiteX1" fmla="*/ 8067195 w 8147060"/>
              <a:gd name="connsiteY1" fmla="*/ 17918 h 2507567"/>
              <a:gd name="connsiteX2" fmla="*/ 8147060 w 8147060"/>
              <a:gd name="connsiteY2" fmla="*/ 1882221 h 2507567"/>
              <a:gd name="connsiteX3" fmla="*/ 102406 w 8147060"/>
              <a:gd name="connsiteY3" fmla="*/ 2507567 h 2507567"/>
              <a:gd name="connsiteX4" fmla="*/ 0 w 8147060"/>
              <a:gd name="connsiteY4" fmla="*/ 664366 h 2507567"/>
              <a:gd name="connsiteX0" fmla="*/ 0 w 8147060"/>
              <a:gd name="connsiteY0" fmla="*/ 664366 h 2507567"/>
              <a:gd name="connsiteX1" fmla="*/ 8067195 w 8147060"/>
              <a:gd name="connsiteY1" fmla="*/ 17918 h 2507567"/>
              <a:gd name="connsiteX2" fmla="*/ 8147060 w 8147060"/>
              <a:gd name="connsiteY2" fmla="*/ 1882221 h 2507567"/>
              <a:gd name="connsiteX3" fmla="*/ 102406 w 8147060"/>
              <a:gd name="connsiteY3" fmla="*/ 2507567 h 2507567"/>
              <a:gd name="connsiteX4" fmla="*/ 0 w 8147060"/>
              <a:gd name="connsiteY4" fmla="*/ 664366 h 2507567"/>
              <a:gd name="connsiteX0" fmla="*/ 0 w 8145538"/>
              <a:gd name="connsiteY0" fmla="*/ 690312 h 2506937"/>
              <a:gd name="connsiteX1" fmla="*/ 8065673 w 8145538"/>
              <a:gd name="connsiteY1" fmla="*/ 17288 h 2506937"/>
              <a:gd name="connsiteX2" fmla="*/ 8145538 w 8145538"/>
              <a:gd name="connsiteY2" fmla="*/ 1881591 h 2506937"/>
              <a:gd name="connsiteX3" fmla="*/ 100884 w 8145538"/>
              <a:gd name="connsiteY3" fmla="*/ 2506937 h 2506937"/>
              <a:gd name="connsiteX4" fmla="*/ 0 w 8145538"/>
              <a:gd name="connsiteY4" fmla="*/ 690312 h 2506937"/>
              <a:gd name="connsiteX0" fmla="*/ 0 w 8153348"/>
              <a:gd name="connsiteY0" fmla="*/ 690875 h 2506924"/>
              <a:gd name="connsiteX1" fmla="*/ 8073483 w 8153348"/>
              <a:gd name="connsiteY1" fmla="*/ 17275 h 2506924"/>
              <a:gd name="connsiteX2" fmla="*/ 8153348 w 8153348"/>
              <a:gd name="connsiteY2" fmla="*/ 1881578 h 2506924"/>
              <a:gd name="connsiteX3" fmla="*/ 108694 w 8153348"/>
              <a:gd name="connsiteY3" fmla="*/ 2506924 h 2506924"/>
              <a:gd name="connsiteX4" fmla="*/ 0 w 8153348"/>
              <a:gd name="connsiteY4" fmla="*/ 690875 h 2506924"/>
              <a:gd name="connsiteX0" fmla="*/ 0 w 8153348"/>
              <a:gd name="connsiteY0" fmla="*/ 690306 h 2506355"/>
              <a:gd name="connsiteX1" fmla="*/ 8073483 w 8153348"/>
              <a:gd name="connsiteY1" fmla="*/ 16706 h 2506355"/>
              <a:gd name="connsiteX2" fmla="*/ 8153348 w 8153348"/>
              <a:gd name="connsiteY2" fmla="*/ 1881009 h 2506355"/>
              <a:gd name="connsiteX3" fmla="*/ 108694 w 8153348"/>
              <a:gd name="connsiteY3" fmla="*/ 2506355 h 2506355"/>
              <a:gd name="connsiteX4" fmla="*/ 0 w 8153348"/>
              <a:gd name="connsiteY4" fmla="*/ 690306 h 2506355"/>
              <a:gd name="connsiteX0" fmla="*/ 0 w 8153348"/>
              <a:gd name="connsiteY0" fmla="*/ 690306 h 2506355"/>
              <a:gd name="connsiteX1" fmla="*/ 8073483 w 8153348"/>
              <a:gd name="connsiteY1" fmla="*/ 16706 h 2506355"/>
              <a:gd name="connsiteX2" fmla="*/ 8153348 w 8153348"/>
              <a:gd name="connsiteY2" fmla="*/ 1881009 h 2506355"/>
              <a:gd name="connsiteX3" fmla="*/ 108694 w 8153348"/>
              <a:gd name="connsiteY3" fmla="*/ 2506355 h 2506355"/>
              <a:gd name="connsiteX4" fmla="*/ 0 w 8153348"/>
              <a:gd name="connsiteY4" fmla="*/ 690306 h 2506355"/>
              <a:gd name="connsiteX0" fmla="*/ 0 w 8153348"/>
              <a:gd name="connsiteY0" fmla="*/ 690306 h 2506355"/>
              <a:gd name="connsiteX1" fmla="*/ 8073483 w 8153348"/>
              <a:gd name="connsiteY1" fmla="*/ 16706 h 2506355"/>
              <a:gd name="connsiteX2" fmla="*/ 8153348 w 8153348"/>
              <a:gd name="connsiteY2" fmla="*/ 1881009 h 2506355"/>
              <a:gd name="connsiteX3" fmla="*/ 108694 w 8153348"/>
              <a:gd name="connsiteY3" fmla="*/ 2506355 h 2506355"/>
              <a:gd name="connsiteX4" fmla="*/ 0 w 8153348"/>
              <a:gd name="connsiteY4" fmla="*/ 690306 h 2506355"/>
              <a:gd name="connsiteX0" fmla="*/ 0 w 8153348"/>
              <a:gd name="connsiteY0" fmla="*/ 669601 h 2485650"/>
              <a:gd name="connsiteX1" fmla="*/ 8027644 w 8153348"/>
              <a:gd name="connsiteY1" fmla="*/ 17171 h 2485650"/>
              <a:gd name="connsiteX2" fmla="*/ 8153348 w 8153348"/>
              <a:gd name="connsiteY2" fmla="*/ 1860304 h 2485650"/>
              <a:gd name="connsiteX3" fmla="*/ 108694 w 8153348"/>
              <a:gd name="connsiteY3" fmla="*/ 2485650 h 2485650"/>
              <a:gd name="connsiteX4" fmla="*/ 0 w 8153348"/>
              <a:gd name="connsiteY4" fmla="*/ 669601 h 2485650"/>
              <a:gd name="connsiteX0" fmla="*/ 0 w 8153348"/>
              <a:gd name="connsiteY0" fmla="*/ 706527 h 2522576"/>
              <a:gd name="connsiteX1" fmla="*/ 8056851 w 8153348"/>
              <a:gd name="connsiteY1" fmla="*/ 16358 h 2522576"/>
              <a:gd name="connsiteX2" fmla="*/ 8153348 w 8153348"/>
              <a:gd name="connsiteY2" fmla="*/ 1897230 h 2522576"/>
              <a:gd name="connsiteX3" fmla="*/ 108694 w 8153348"/>
              <a:gd name="connsiteY3" fmla="*/ 2522576 h 2522576"/>
              <a:gd name="connsiteX4" fmla="*/ 0 w 8153348"/>
              <a:gd name="connsiteY4" fmla="*/ 706527 h 2522576"/>
              <a:gd name="connsiteX0" fmla="*/ 0 w 8153348"/>
              <a:gd name="connsiteY0" fmla="*/ 706527 h 2522576"/>
              <a:gd name="connsiteX1" fmla="*/ 8056851 w 8153348"/>
              <a:gd name="connsiteY1" fmla="*/ 16358 h 2522576"/>
              <a:gd name="connsiteX2" fmla="*/ 8153348 w 8153348"/>
              <a:gd name="connsiteY2" fmla="*/ 1897230 h 2522576"/>
              <a:gd name="connsiteX3" fmla="*/ 108694 w 8153348"/>
              <a:gd name="connsiteY3" fmla="*/ 2522576 h 2522576"/>
              <a:gd name="connsiteX4" fmla="*/ 0 w 8153348"/>
              <a:gd name="connsiteY4" fmla="*/ 706527 h 2522576"/>
              <a:gd name="connsiteX0" fmla="*/ 0 w 8153348"/>
              <a:gd name="connsiteY0" fmla="*/ 706527 h 2522576"/>
              <a:gd name="connsiteX1" fmla="*/ 8056851 w 8153348"/>
              <a:gd name="connsiteY1" fmla="*/ 16358 h 2522576"/>
              <a:gd name="connsiteX2" fmla="*/ 8153348 w 8153348"/>
              <a:gd name="connsiteY2" fmla="*/ 1897230 h 2522576"/>
              <a:gd name="connsiteX3" fmla="*/ 108694 w 8153348"/>
              <a:gd name="connsiteY3" fmla="*/ 2522576 h 2522576"/>
              <a:gd name="connsiteX4" fmla="*/ 0 w 8153348"/>
              <a:gd name="connsiteY4" fmla="*/ 706527 h 2522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53348" h="2522576">
                <a:moveTo>
                  <a:pt x="0" y="706527"/>
                </a:moveTo>
                <a:cubicBezTo>
                  <a:pt x="5047654" y="585540"/>
                  <a:pt x="4585779" y="-115125"/>
                  <a:pt x="8056851" y="16358"/>
                </a:cubicBezTo>
                <a:cubicBezTo>
                  <a:pt x="8155054" y="1725016"/>
                  <a:pt x="8079391" y="389887"/>
                  <a:pt x="8153348" y="1897230"/>
                </a:cubicBezTo>
                <a:lnTo>
                  <a:pt x="108694" y="2522576"/>
                </a:lnTo>
                <a:cubicBezTo>
                  <a:pt x="91761" y="2116176"/>
                  <a:pt x="31396" y="1288208"/>
                  <a:pt x="0" y="70652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542" y="5336954"/>
            <a:ext cx="1864130" cy="56234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197" y="5191223"/>
            <a:ext cx="754232" cy="93676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57" b="13186"/>
          <a:stretch/>
        </p:blipFill>
        <p:spPr>
          <a:xfrm>
            <a:off x="1176419" y="6199781"/>
            <a:ext cx="2237078" cy="47714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159" y="6294312"/>
            <a:ext cx="1762654" cy="40899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314" y="5351945"/>
            <a:ext cx="1503989" cy="598722"/>
          </a:xfrm>
          <a:prstGeom prst="rect">
            <a:avLst/>
          </a:prstGeom>
        </p:spPr>
      </p:pic>
      <p:sp>
        <p:nvSpPr>
          <p:cNvPr id="33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1143000" y="705705"/>
            <a:ext cx="6858000" cy="2387600"/>
          </a:xfrm>
          <a:noFill/>
        </p:spPr>
        <p:txBody>
          <a:bodyPr anchor="b">
            <a:normAutofit/>
          </a:bodyPr>
          <a:lstStyle>
            <a:lvl1pPr algn="ctr">
              <a:defRPr sz="4000" i="0" baseline="0">
                <a:solidFill>
                  <a:srgbClr val="0070C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 err="1"/>
              <a:t>NEWPP</a:t>
            </a:r>
            <a:r>
              <a:rPr lang="en-US" dirty="0"/>
              <a:t> Expansion Project</a:t>
            </a:r>
          </a:p>
        </p:txBody>
      </p:sp>
      <p:sp>
        <p:nvSpPr>
          <p:cNvPr id="34" name="Subtitle 2"/>
          <p:cNvSpPr>
            <a:spLocks noGrp="1"/>
          </p:cNvSpPr>
          <p:nvPr userDrawn="1">
            <p:ph type="subTitle" idx="1"/>
          </p:nvPr>
        </p:nvSpPr>
        <p:spPr>
          <a:xfrm>
            <a:off x="1143000" y="3224292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448" y="723970"/>
            <a:ext cx="2777105" cy="75947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924" y="5351945"/>
            <a:ext cx="996187" cy="93766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CAB64B1-8928-4F26-9F2A-7340AC6F58CF}"/>
              </a:ext>
            </a:extLst>
          </p:cNvPr>
          <p:cNvGrpSpPr/>
          <p:nvPr userDrawn="1"/>
        </p:nvGrpSpPr>
        <p:grpSpPr>
          <a:xfrm>
            <a:off x="370840" y="5293532"/>
            <a:ext cx="1894849" cy="668880"/>
            <a:chOff x="1454823" y="5228170"/>
            <a:chExt cx="2493897" cy="880343"/>
          </a:xfrm>
        </p:grpSpPr>
        <p:pic>
          <p:nvPicPr>
            <p:cNvPr id="29" name="Picture 28"/>
            <p:cNvPicPr>
              <a:picLocks noChangeAspect="1"/>
            </p:cNvPicPr>
            <p:nvPr userDrawn="1"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17" t="25566" r="23327" b="25919"/>
            <a:stretch/>
          </p:blipFill>
          <p:spPr>
            <a:xfrm>
              <a:off x="1454823" y="5228170"/>
              <a:ext cx="891982" cy="880343"/>
            </a:xfrm>
            <a:prstGeom prst="ellipse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5095FF7-12E4-4F7F-A080-CAB9A0A27684}"/>
                </a:ext>
              </a:extLst>
            </p:cNvPr>
            <p:cNvSpPr txBox="1"/>
            <p:nvPr userDrawn="1"/>
          </p:nvSpPr>
          <p:spPr>
            <a:xfrm>
              <a:off x="2367831" y="5291091"/>
              <a:ext cx="1580889" cy="7899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rgbClr val="158FB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HOUSTON</a:t>
              </a:r>
            </a:p>
            <a:p>
              <a:r>
                <a:rPr lang="en-US" sz="1100" b="1" dirty="0">
                  <a:solidFill>
                    <a:srgbClr val="158FB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PUBLIC</a:t>
              </a:r>
            </a:p>
            <a:p>
              <a:r>
                <a:rPr lang="en-US" sz="1100" b="1" dirty="0">
                  <a:solidFill>
                    <a:srgbClr val="158FB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WORKS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0EEDA6C-6B4E-45F1-BE85-5224A0ACFEEA}"/>
                </a:ext>
              </a:extLst>
            </p:cNvPr>
            <p:cNvCxnSpPr/>
            <p:nvPr userDrawn="1"/>
          </p:nvCxnSpPr>
          <p:spPr>
            <a:xfrm>
              <a:off x="2369144" y="5265736"/>
              <a:ext cx="0" cy="805210"/>
            </a:xfrm>
            <a:prstGeom prst="line">
              <a:avLst/>
            </a:prstGeom>
            <a:ln w="19050">
              <a:solidFill>
                <a:srgbClr val="158F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413360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13148" y="2006600"/>
            <a:ext cx="8565356" cy="4089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1087" y="6473826"/>
            <a:ext cx="4429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A8D5DFBD-5759-452D-8FAC-8E68791D25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386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328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86756"/>
            <a:ext cx="7886700" cy="41628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8679448" y="6521678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fld id="{4D55B962-EBD0-400E-9C60-051E658E8A06}" type="slidenum">
              <a:rPr lang="en-US" sz="80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8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711" y="6236126"/>
            <a:ext cx="1718336" cy="46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20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with two lines o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80948"/>
            <a:ext cx="7886700" cy="45930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8679448" y="6521678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fld id="{4D55B962-EBD0-400E-9C60-051E658E8A06}" type="slidenum">
              <a:rPr lang="en-US" sz="80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8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 rot="16200000">
            <a:off x="-914384" y="5743559"/>
            <a:ext cx="202882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aseline="0" dirty="0">
                <a:solidFill>
                  <a:srgbClr val="808080"/>
                </a:solidFill>
                <a:latin typeface="Arial" pitchFamily="34" charset="0"/>
              </a:rPr>
              <a:t>NEWPP Presentation template.pptx</a:t>
            </a:r>
          </a:p>
        </p:txBody>
      </p:sp>
      <p:sp>
        <p:nvSpPr>
          <p:cNvPr id="1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28650" y="-39625"/>
            <a:ext cx="7886700" cy="1325563"/>
          </a:xfrm>
          <a:prstGeom prst="rect">
            <a:avLst/>
          </a:prstGeom>
          <a:ln>
            <a:noFill/>
          </a:ln>
        </p:spPr>
        <p:txBody>
          <a:bodyPr vert="horz" lIns="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Master title style click to edit Master title style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711" y="6236126"/>
            <a:ext cx="1718336" cy="46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176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19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711" y="6236126"/>
            <a:ext cx="1718336" cy="469924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800539" y="3429000"/>
            <a:ext cx="7542922" cy="1147033"/>
          </a:xfrm>
        </p:spPr>
        <p:txBody>
          <a:bodyPr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1" kern="12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Divider title style</a:t>
            </a:r>
          </a:p>
        </p:txBody>
      </p:sp>
      <p:sp>
        <p:nvSpPr>
          <p:cNvPr id="9" name="Freeform 13">
            <a:extLst>
              <a:ext uri="{FF2B5EF4-FFF2-40B4-BE49-F238E27FC236}">
                <a16:creationId xmlns:a16="http://schemas.microsoft.com/office/drawing/2014/main" id="{382A891F-330E-49A3-A58A-2A2B921C22B9}"/>
              </a:ext>
            </a:extLst>
          </p:cNvPr>
          <p:cNvSpPr/>
          <p:nvPr userDrawn="1"/>
        </p:nvSpPr>
        <p:spPr>
          <a:xfrm rot="10965934">
            <a:off x="-4703" y="-203132"/>
            <a:ext cx="9167606" cy="1795509"/>
          </a:xfrm>
          <a:custGeom>
            <a:avLst/>
            <a:gdLst>
              <a:gd name="connsiteX0" fmla="*/ 1219696 w 16175310"/>
              <a:gd name="connsiteY0" fmla="*/ 1426271 h 4231023"/>
              <a:gd name="connsiteX1" fmla="*/ 7635010 w 16175310"/>
              <a:gd name="connsiteY1" fmla="*/ 1411757 h 4231023"/>
              <a:gd name="connsiteX2" fmla="*/ 12482781 w 16175310"/>
              <a:gd name="connsiteY2" fmla="*/ 3871 h 4231023"/>
              <a:gd name="connsiteX3" fmla="*/ 16140381 w 16175310"/>
              <a:gd name="connsiteY3" fmla="*/ 1905243 h 4231023"/>
              <a:gd name="connsiteX4" fmla="*/ 13469753 w 16175310"/>
              <a:gd name="connsiteY4" fmla="*/ 4038843 h 4231023"/>
              <a:gd name="connsiteX5" fmla="*/ 1176153 w 16175310"/>
              <a:gd name="connsiteY5" fmla="*/ 3835643 h 4231023"/>
              <a:gd name="connsiteX6" fmla="*/ 1219696 w 16175310"/>
              <a:gd name="connsiteY6" fmla="*/ 1426271 h 4231023"/>
              <a:gd name="connsiteX0" fmla="*/ 1219696 w 16142719"/>
              <a:gd name="connsiteY0" fmla="*/ 1469709 h 4274461"/>
              <a:gd name="connsiteX1" fmla="*/ 7635010 w 16142719"/>
              <a:gd name="connsiteY1" fmla="*/ 1455195 h 4274461"/>
              <a:gd name="connsiteX2" fmla="*/ 13295581 w 16142719"/>
              <a:gd name="connsiteY2" fmla="*/ 3766 h 4274461"/>
              <a:gd name="connsiteX3" fmla="*/ 16140381 w 16142719"/>
              <a:gd name="connsiteY3" fmla="*/ 1948681 h 4274461"/>
              <a:gd name="connsiteX4" fmla="*/ 13469753 w 16142719"/>
              <a:gd name="connsiteY4" fmla="*/ 4082281 h 4274461"/>
              <a:gd name="connsiteX5" fmla="*/ 1176153 w 16142719"/>
              <a:gd name="connsiteY5" fmla="*/ 3879081 h 4274461"/>
              <a:gd name="connsiteX6" fmla="*/ 1219696 w 16142719"/>
              <a:gd name="connsiteY6" fmla="*/ 1469709 h 4274461"/>
              <a:gd name="connsiteX0" fmla="*/ 1213739 w 16136762"/>
              <a:gd name="connsiteY0" fmla="*/ 1469709 h 4274461"/>
              <a:gd name="connsiteX1" fmla="*/ 7512939 w 16136762"/>
              <a:gd name="connsiteY1" fmla="*/ 1455195 h 4274461"/>
              <a:gd name="connsiteX2" fmla="*/ 13289624 w 16136762"/>
              <a:gd name="connsiteY2" fmla="*/ 3766 h 4274461"/>
              <a:gd name="connsiteX3" fmla="*/ 16134424 w 16136762"/>
              <a:gd name="connsiteY3" fmla="*/ 1948681 h 4274461"/>
              <a:gd name="connsiteX4" fmla="*/ 13463796 w 16136762"/>
              <a:gd name="connsiteY4" fmla="*/ 4082281 h 4274461"/>
              <a:gd name="connsiteX5" fmla="*/ 1170196 w 16136762"/>
              <a:gd name="connsiteY5" fmla="*/ 3879081 h 4274461"/>
              <a:gd name="connsiteX6" fmla="*/ 1213739 w 16136762"/>
              <a:gd name="connsiteY6" fmla="*/ 1469709 h 4274461"/>
              <a:gd name="connsiteX0" fmla="*/ 1213739 w 16136762"/>
              <a:gd name="connsiteY0" fmla="*/ 1469415 h 4274167"/>
              <a:gd name="connsiteX1" fmla="*/ 7512939 w 16136762"/>
              <a:gd name="connsiteY1" fmla="*/ 1454901 h 4274167"/>
              <a:gd name="connsiteX2" fmla="*/ 13289624 w 16136762"/>
              <a:gd name="connsiteY2" fmla="*/ 3472 h 4274167"/>
              <a:gd name="connsiteX3" fmla="*/ 16134424 w 16136762"/>
              <a:gd name="connsiteY3" fmla="*/ 1948387 h 4274167"/>
              <a:gd name="connsiteX4" fmla="*/ 13463796 w 16136762"/>
              <a:gd name="connsiteY4" fmla="*/ 4081987 h 4274167"/>
              <a:gd name="connsiteX5" fmla="*/ 1170196 w 16136762"/>
              <a:gd name="connsiteY5" fmla="*/ 3878787 h 4274167"/>
              <a:gd name="connsiteX6" fmla="*/ 1213739 w 16136762"/>
              <a:gd name="connsiteY6" fmla="*/ 1469415 h 4274167"/>
              <a:gd name="connsiteX0" fmla="*/ 1213739 w 16136762"/>
              <a:gd name="connsiteY0" fmla="*/ 1469415 h 4274167"/>
              <a:gd name="connsiteX1" fmla="*/ 7512939 w 16136762"/>
              <a:gd name="connsiteY1" fmla="*/ 1454901 h 4274167"/>
              <a:gd name="connsiteX2" fmla="*/ 13289624 w 16136762"/>
              <a:gd name="connsiteY2" fmla="*/ 3472 h 4274167"/>
              <a:gd name="connsiteX3" fmla="*/ 16134424 w 16136762"/>
              <a:gd name="connsiteY3" fmla="*/ 1948387 h 4274167"/>
              <a:gd name="connsiteX4" fmla="*/ 13463796 w 16136762"/>
              <a:gd name="connsiteY4" fmla="*/ 4081987 h 4274167"/>
              <a:gd name="connsiteX5" fmla="*/ 1170196 w 16136762"/>
              <a:gd name="connsiteY5" fmla="*/ 3878787 h 4274167"/>
              <a:gd name="connsiteX6" fmla="*/ 1213739 w 16136762"/>
              <a:gd name="connsiteY6" fmla="*/ 1469415 h 4274167"/>
              <a:gd name="connsiteX0" fmla="*/ 1213739 w 16136762"/>
              <a:gd name="connsiteY0" fmla="*/ 1469415 h 4274167"/>
              <a:gd name="connsiteX1" fmla="*/ 7512939 w 16136762"/>
              <a:gd name="connsiteY1" fmla="*/ 1454901 h 4274167"/>
              <a:gd name="connsiteX2" fmla="*/ 13289624 w 16136762"/>
              <a:gd name="connsiteY2" fmla="*/ 3472 h 4274167"/>
              <a:gd name="connsiteX3" fmla="*/ 16134424 w 16136762"/>
              <a:gd name="connsiteY3" fmla="*/ 1948387 h 4274167"/>
              <a:gd name="connsiteX4" fmla="*/ 13463796 w 16136762"/>
              <a:gd name="connsiteY4" fmla="*/ 4081987 h 4274167"/>
              <a:gd name="connsiteX5" fmla="*/ 1170196 w 16136762"/>
              <a:gd name="connsiteY5" fmla="*/ 3878787 h 4274167"/>
              <a:gd name="connsiteX6" fmla="*/ 1213739 w 16136762"/>
              <a:gd name="connsiteY6" fmla="*/ 1469415 h 4274167"/>
              <a:gd name="connsiteX0" fmla="*/ 945591 w 15868614"/>
              <a:gd name="connsiteY0" fmla="*/ 1469415 h 4274167"/>
              <a:gd name="connsiteX1" fmla="*/ 7244791 w 15868614"/>
              <a:gd name="connsiteY1" fmla="*/ 1454901 h 4274167"/>
              <a:gd name="connsiteX2" fmla="*/ 13021476 w 15868614"/>
              <a:gd name="connsiteY2" fmla="*/ 3472 h 4274167"/>
              <a:gd name="connsiteX3" fmla="*/ 15866276 w 15868614"/>
              <a:gd name="connsiteY3" fmla="*/ 1948387 h 4274167"/>
              <a:gd name="connsiteX4" fmla="*/ 13195648 w 15868614"/>
              <a:gd name="connsiteY4" fmla="*/ 4081987 h 4274167"/>
              <a:gd name="connsiteX5" fmla="*/ 902048 w 15868614"/>
              <a:gd name="connsiteY5" fmla="*/ 3878787 h 4274167"/>
              <a:gd name="connsiteX6" fmla="*/ 945591 w 15868614"/>
              <a:gd name="connsiteY6" fmla="*/ 1469415 h 4274167"/>
              <a:gd name="connsiteX0" fmla="*/ 1884986 w 15545267"/>
              <a:gd name="connsiteY0" fmla="*/ 1382584 h 4279406"/>
              <a:gd name="connsiteX1" fmla="*/ 6921444 w 15545267"/>
              <a:gd name="connsiteY1" fmla="*/ 1455156 h 4279406"/>
              <a:gd name="connsiteX2" fmla="*/ 12698129 w 15545267"/>
              <a:gd name="connsiteY2" fmla="*/ 3727 h 4279406"/>
              <a:gd name="connsiteX3" fmla="*/ 15542929 w 15545267"/>
              <a:gd name="connsiteY3" fmla="*/ 1948642 h 4279406"/>
              <a:gd name="connsiteX4" fmla="*/ 12872301 w 15545267"/>
              <a:gd name="connsiteY4" fmla="*/ 4082242 h 4279406"/>
              <a:gd name="connsiteX5" fmla="*/ 578701 w 15545267"/>
              <a:gd name="connsiteY5" fmla="*/ 3879042 h 4279406"/>
              <a:gd name="connsiteX6" fmla="*/ 1884986 w 15545267"/>
              <a:gd name="connsiteY6" fmla="*/ 1382584 h 4279406"/>
              <a:gd name="connsiteX0" fmla="*/ 1884986 w 15545267"/>
              <a:gd name="connsiteY0" fmla="*/ 1382584 h 4279406"/>
              <a:gd name="connsiteX1" fmla="*/ 6921444 w 15545267"/>
              <a:gd name="connsiteY1" fmla="*/ 1455156 h 4279406"/>
              <a:gd name="connsiteX2" fmla="*/ 12698129 w 15545267"/>
              <a:gd name="connsiteY2" fmla="*/ 3727 h 4279406"/>
              <a:gd name="connsiteX3" fmla="*/ 15542929 w 15545267"/>
              <a:gd name="connsiteY3" fmla="*/ 1948642 h 4279406"/>
              <a:gd name="connsiteX4" fmla="*/ 12872301 w 15545267"/>
              <a:gd name="connsiteY4" fmla="*/ 4082242 h 4279406"/>
              <a:gd name="connsiteX5" fmla="*/ 578701 w 15545267"/>
              <a:gd name="connsiteY5" fmla="*/ 3879042 h 4279406"/>
              <a:gd name="connsiteX6" fmla="*/ 1884986 w 15545267"/>
              <a:gd name="connsiteY6" fmla="*/ 1382584 h 4279406"/>
              <a:gd name="connsiteX0" fmla="*/ 178090 w 13838371"/>
              <a:gd name="connsiteY0" fmla="*/ 1382584 h 4321506"/>
              <a:gd name="connsiteX1" fmla="*/ 5214548 w 13838371"/>
              <a:gd name="connsiteY1" fmla="*/ 1455156 h 4321506"/>
              <a:gd name="connsiteX2" fmla="*/ 10991233 w 13838371"/>
              <a:gd name="connsiteY2" fmla="*/ 3727 h 4321506"/>
              <a:gd name="connsiteX3" fmla="*/ 13836033 w 13838371"/>
              <a:gd name="connsiteY3" fmla="*/ 1948642 h 4321506"/>
              <a:gd name="connsiteX4" fmla="*/ 11165405 w 13838371"/>
              <a:gd name="connsiteY4" fmla="*/ 4082242 h 4321506"/>
              <a:gd name="connsiteX5" fmla="*/ 1237634 w 13838371"/>
              <a:gd name="connsiteY5" fmla="*/ 3980642 h 4321506"/>
              <a:gd name="connsiteX6" fmla="*/ 178090 w 13838371"/>
              <a:gd name="connsiteY6" fmla="*/ 1382584 h 4321506"/>
              <a:gd name="connsiteX0" fmla="*/ 182982 w 13843263"/>
              <a:gd name="connsiteY0" fmla="*/ 1382584 h 4543714"/>
              <a:gd name="connsiteX1" fmla="*/ 5219440 w 13843263"/>
              <a:gd name="connsiteY1" fmla="*/ 1455156 h 4543714"/>
              <a:gd name="connsiteX2" fmla="*/ 10996125 w 13843263"/>
              <a:gd name="connsiteY2" fmla="*/ 3727 h 4543714"/>
              <a:gd name="connsiteX3" fmla="*/ 13840925 w 13843263"/>
              <a:gd name="connsiteY3" fmla="*/ 1948642 h 4543714"/>
              <a:gd name="connsiteX4" fmla="*/ 11170297 w 13843263"/>
              <a:gd name="connsiteY4" fmla="*/ 4082242 h 4543714"/>
              <a:gd name="connsiteX5" fmla="*/ 1242526 w 13843263"/>
              <a:gd name="connsiteY5" fmla="*/ 3980642 h 4543714"/>
              <a:gd name="connsiteX6" fmla="*/ 182982 w 13843263"/>
              <a:gd name="connsiteY6" fmla="*/ 1382584 h 4543714"/>
              <a:gd name="connsiteX0" fmla="*/ 182982 w 13843263"/>
              <a:gd name="connsiteY0" fmla="*/ 1382584 h 4543714"/>
              <a:gd name="connsiteX1" fmla="*/ 5219440 w 13843263"/>
              <a:gd name="connsiteY1" fmla="*/ 1455156 h 4543714"/>
              <a:gd name="connsiteX2" fmla="*/ 10996125 w 13843263"/>
              <a:gd name="connsiteY2" fmla="*/ 3727 h 4543714"/>
              <a:gd name="connsiteX3" fmla="*/ 13840925 w 13843263"/>
              <a:gd name="connsiteY3" fmla="*/ 1948642 h 4543714"/>
              <a:gd name="connsiteX4" fmla="*/ 11170297 w 13843263"/>
              <a:gd name="connsiteY4" fmla="*/ 4082242 h 4543714"/>
              <a:gd name="connsiteX5" fmla="*/ 1242526 w 13843263"/>
              <a:gd name="connsiteY5" fmla="*/ 3980642 h 4543714"/>
              <a:gd name="connsiteX6" fmla="*/ 182982 w 13843263"/>
              <a:gd name="connsiteY6" fmla="*/ 1382584 h 4543714"/>
              <a:gd name="connsiteX0" fmla="*/ 182982 w 13843263"/>
              <a:gd name="connsiteY0" fmla="*/ 1382584 h 4450571"/>
              <a:gd name="connsiteX1" fmla="*/ 5219440 w 13843263"/>
              <a:gd name="connsiteY1" fmla="*/ 1455156 h 4450571"/>
              <a:gd name="connsiteX2" fmla="*/ 10996125 w 13843263"/>
              <a:gd name="connsiteY2" fmla="*/ 3727 h 4450571"/>
              <a:gd name="connsiteX3" fmla="*/ 13840925 w 13843263"/>
              <a:gd name="connsiteY3" fmla="*/ 1948642 h 4450571"/>
              <a:gd name="connsiteX4" fmla="*/ 11170297 w 13843263"/>
              <a:gd name="connsiteY4" fmla="*/ 4082242 h 4450571"/>
              <a:gd name="connsiteX5" fmla="*/ 1242526 w 13843263"/>
              <a:gd name="connsiteY5" fmla="*/ 3820985 h 4450571"/>
              <a:gd name="connsiteX6" fmla="*/ 182982 w 13843263"/>
              <a:gd name="connsiteY6" fmla="*/ 1382584 h 4450571"/>
              <a:gd name="connsiteX0" fmla="*/ 1142 w 13661423"/>
              <a:gd name="connsiteY0" fmla="*/ 1382584 h 4450571"/>
              <a:gd name="connsiteX1" fmla="*/ 5037600 w 13661423"/>
              <a:gd name="connsiteY1" fmla="*/ 1455156 h 4450571"/>
              <a:gd name="connsiteX2" fmla="*/ 10814285 w 13661423"/>
              <a:gd name="connsiteY2" fmla="*/ 3727 h 4450571"/>
              <a:gd name="connsiteX3" fmla="*/ 13659085 w 13661423"/>
              <a:gd name="connsiteY3" fmla="*/ 1948642 h 4450571"/>
              <a:gd name="connsiteX4" fmla="*/ 10988457 w 13661423"/>
              <a:gd name="connsiteY4" fmla="*/ 4082242 h 4450571"/>
              <a:gd name="connsiteX5" fmla="*/ 1060686 w 13661423"/>
              <a:gd name="connsiteY5" fmla="*/ 3820985 h 4450571"/>
              <a:gd name="connsiteX6" fmla="*/ 1142 w 13661423"/>
              <a:gd name="connsiteY6" fmla="*/ 1382584 h 4450571"/>
              <a:gd name="connsiteX0" fmla="*/ 315798 w 13976079"/>
              <a:gd name="connsiteY0" fmla="*/ 1382584 h 4186459"/>
              <a:gd name="connsiteX1" fmla="*/ 5352256 w 13976079"/>
              <a:gd name="connsiteY1" fmla="*/ 1455156 h 4186459"/>
              <a:gd name="connsiteX2" fmla="*/ 11128941 w 13976079"/>
              <a:gd name="connsiteY2" fmla="*/ 3727 h 4186459"/>
              <a:gd name="connsiteX3" fmla="*/ 13973741 w 13976079"/>
              <a:gd name="connsiteY3" fmla="*/ 1948642 h 4186459"/>
              <a:gd name="connsiteX4" fmla="*/ 11303113 w 13976079"/>
              <a:gd name="connsiteY4" fmla="*/ 4082242 h 4186459"/>
              <a:gd name="connsiteX5" fmla="*/ 1375342 w 13976079"/>
              <a:gd name="connsiteY5" fmla="*/ 3820985 h 4186459"/>
              <a:gd name="connsiteX6" fmla="*/ 388370 w 13976079"/>
              <a:gd name="connsiteY6" fmla="*/ 2427614 h 4186459"/>
              <a:gd name="connsiteX7" fmla="*/ 315798 w 13976079"/>
              <a:gd name="connsiteY7" fmla="*/ 1382584 h 4186459"/>
              <a:gd name="connsiteX0" fmla="*/ 315798 w 13975062"/>
              <a:gd name="connsiteY0" fmla="*/ 1382584 h 4085802"/>
              <a:gd name="connsiteX1" fmla="*/ 5352256 w 13975062"/>
              <a:gd name="connsiteY1" fmla="*/ 1455156 h 4085802"/>
              <a:gd name="connsiteX2" fmla="*/ 11128941 w 13975062"/>
              <a:gd name="connsiteY2" fmla="*/ 3727 h 4085802"/>
              <a:gd name="connsiteX3" fmla="*/ 13973741 w 13975062"/>
              <a:gd name="connsiteY3" fmla="*/ 1948642 h 4085802"/>
              <a:gd name="connsiteX4" fmla="*/ 11303113 w 13975062"/>
              <a:gd name="connsiteY4" fmla="*/ 4082242 h 4085802"/>
              <a:gd name="connsiteX5" fmla="*/ 388370 w 13975062"/>
              <a:gd name="connsiteY5" fmla="*/ 2427614 h 4085802"/>
              <a:gd name="connsiteX6" fmla="*/ 315798 w 13975062"/>
              <a:gd name="connsiteY6" fmla="*/ 1382584 h 4085802"/>
              <a:gd name="connsiteX0" fmla="*/ 315798 w 14504093"/>
              <a:gd name="connsiteY0" fmla="*/ 1382584 h 2453099"/>
              <a:gd name="connsiteX1" fmla="*/ 5352256 w 14504093"/>
              <a:gd name="connsiteY1" fmla="*/ 1455156 h 2453099"/>
              <a:gd name="connsiteX2" fmla="*/ 11128941 w 14504093"/>
              <a:gd name="connsiteY2" fmla="*/ 3727 h 2453099"/>
              <a:gd name="connsiteX3" fmla="*/ 13973741 w 14504093"/>
              <a:gd name="connsiteY3" fmla="*/ 1948642 h 2453099"/>
              <a:gd name="connsiteX4" fmla="*/ 388370 w 14504093"/>
              <a:gd name="connsiteY4" fmla="*/ 2427614 h 2453099"/>
              <a:gd name="connsiteX5" fmla="*/ 315798 w 14504093"/>
              <a:gd name="connsiteY5" fmla="*/ 1382584 h 2453099"/>
              <a:gd name="connsiteX0" fmla="*/ 315798 w 11375801"/>
              <a:gd name="connsiteY0" fmla="*/ 1399472 h 2860884"/>
              <a:gd name="connsiteX1" fmla="*/ 5352256 w 11375801"/>
              <a:gd name="connsiteY1" fmla="*/ 1472044 h 2860884"/>
              <a:gd name="connsiteX2" fmla="*/ 11128941 w 11375801"/>
              <a:gd name="connsiteY2" fmla="*/ 20615 h 2860884"/>
              <a:gd name="connsiteX3" fmla="*/ 9314655 w 11375801"/>
              <a:gd name="connsiteY3" fmla="*/ 2720273 h 2860884"/>
              <a:gd name="connsiteX4" fmla="*/ 388370 w 11375801"/>
              <a:gd name="connsiteY4" fmla="*/ 2444502 h 2860884"/>
              <a:gd name="connsiteX5" fmla="*/ 315798 w 11375801"/>
              <a:gd name="connsiteY5" fmla="*/ 1399472 h 2860884"/>
              <a:gd name="connsiteX0" fmla="*/ 315798 w 11422400"/>
              <a:gd name="connsiteY0" fmla="*/ 1397797 h 2810937"/>
              <a:gd name="connsiteX1" fmla="*/ 5352256 w 11422400"/>
              <a:gd name="connsiteY1" fmla="*/ 1470369 h 2810937"/>
              <a:gd name="connsiteX2" fmla="*/ 11128941 w 11422400"/>
              <a:gd name="connsiteY2" fmla="*/ 18940 h 2810937"/>
              <a:gd name="connsiteX3" fmla="*/ 9503341 w 11422400"/>
              <a:gd name="connsiteY3" fmla="*/ 2660541 h 2810937"/>
              <a:gd name="connsiteX4" fmla="*/ 388370 w 11422400"/>
              <a:gd name="connsiteY4" fmla="*/ 2442827 h 2810937"/>
              <a:gd name="connsiteX5" fmla="*/ 315798 w 11422400"/>
              <a:gd name="connsiteY5" fmla="*/ 1397797 h 2810937"/>
              <a:gd name="connsiteX0" fmla="*/ 315798 w 11422400"/>
              <a:gd name="connsiteY0" fmla="*/ 1397797 h 2810937"/>
              <a:gd name="connsiteX1" fmla="*/ 5352256 w 11422400"/>
              <a:gd name="connsiteY1" fmla="*/ 1470369 h 2810937"/>
              <a:gd name="connsiteX2" fmla="*/ 11128941 w 11422400"/>
              <a:gd name="connsiteY2" fmla="*/ 18940 h 2810937"/>
              <a:gd name="connsiteX3" fmla="*/ 9503341 w 11422400"/>
              <a:gd name="connsiteY3" fmla="*/ 2660541 h 2810937"/>
              <a:gd name="connsiteX4" fmla="*/ 388370 w 11422400"/>
              <a:gd name="connsiteY4" fmla="*/ 2442827 h 2810937"/>
              <a:gd name="connsiteX5" fmla="*/ 315798 w 11422400"/>
              <a:gd name="connsiteY5" fmla="*/ 1397797 h 2810937"/>
              <a:gd name="connsiteX0" fmla="*/ 315798 w 11282173"/>
              <a:gd name="connsiteY0" fmla="*/ 1397797 h 2810937"/>
              <a:gd name="connsiteX1" fmla="*/ 5352256 w 11282173"/>
              <a:gd name="connsiteY1" fmla="*/ 1470369 h 2810937"/>
              <a:gd name="connsiteX2" fmla="*/ 11128941 w 11282173"/>
              <a:gd name="connsiteY2" fmla="*/ 18940 h 2810937"/>
              <a:gd name="connsiteX3" fmla="*/ 9503341 w 11282173"/>
              <a:gd name="connsiteY3" fmla="*/ 2660541 h 2810937"/>
              <a:gd name="connsiteX4" fmla="*/ 388370 w 11282173"/>
              <a:gd name="connsiteY4" fmla="*/ 2442827 h 2810937"/>
              <a:gd name="connsiteX5" fmla="*/ 315798 w 11282173"/>
              <a:gd name="connsiteY5" fmla="*/ 1397797 h 2810937"/>
              <a:gd name="connsiteX0" fmla="*/ 315798 w 11282173"/>
              <a:gd name="connsiteY0" fmla="*/ 1397797 h 2660541"/>
              <a:gd name="connsiteX1" fmla="*/ 5352256 w 11282173"/>
              <a:gd name="connsiteY1" fmla="*/ 1470369 h 2660541"/>
              <a:gd name="connsiteX2" fmla="*/ 11128941 w 11282173"/>
              <a:gd name="connsiteY2" fmla="*/ 18940 h 2660541"/>
              <a:gd name="connsiteX3" fmla="*/ 9503341 w 11282173"/>
              <a:gd name="connsiteY3" fmla="*/ 2660541 h 2660541"/>
              <a:gd name="connsiteX4" fmla="*/ 388370 w 11282173"/>
              <a:gd name="connsiteY4" fmla="*/ 2442827 h 2660541"/>
              <a:gd name="connsiteX5" fmla="*/ 315798 w 11282173"/>
              <a:gd name="connsiteY5" fmla="*/ 1397797 h 2660541"/>
              <a:gd name="connsiteX0" fmla="*/ 315798 w 11285683"/>
              <a:gd name="connsiteY0" fmla="*/ 1391666 h 2436696"/>
              <a:gd name="connsiteX1" fmla="*/ 5352256 w 11285683"/>
              <a:gd name="connsiteY1" fmla="*/ 1464238 h 2436696"/>
              <a:gd name="connsiteX2" fmla="*/ 11128941 w 11285683"/>
              <a:gd name="connsiteY2" fmla="*/ 12809 h 2436696"/>
              <a:gd name="connsiteX3" fmla="*/ 9532370 w 11285683"/>
              <a:gd name="connsiteY3" fmla="*/ 2422182 h 2436696"/>
              <a:gd name="connsiteX4" fmla="*/ 388370 w 11285683"/>
              <a:gd name="connsiteY4" fmla="*/ 2436696 h 2436696"/>
              <a:gd name="connsiteX5" fmla="*/ 315798 w 11285683"/>
              <a:gd name="connsiteY5" fmla="*/ 1391666 h 2436696"/>
              <a:gd name="connsiteX0" fmla="*/ 33795 w 11003680"/>
              <a:gd name="connsiteY0" fmla="*/ 1391666 h 2436696"/>
              <a:gd name="connsiteX1" fmla="*/ 5070253 w 11003680"/>
              <a:gd name="connsiteY1" fmla="*/ 1464238 h 2436696"/>
              <a:gd name="connsiteX2" fmla="*/ 10846938 w 11003680"/>
              <a:gd name="connsiteY2" fmla="*/ 12809 h 2436696"/>
              <a:gd name="connsiteX3" fmla="*/ 9250367 w 11003680"/>
              <a:gd name="connsiteY3" fmla="*/ 2422182 h 2436696"/>
              <a:gd name="connsiteX4" fmla="*/ 106367 w 11003680"/>
              <a:gd name="connsiteY4" fmla="*/ 2436696 h 2436696"/>
              <a:gd name="connsiteX5" fmla="*/ 33795 w 11003680"/>
              <a:gd name="connsiteY5" fmla="*/ 1391666 h 2436696"/>
              <a:gd name="connsiteX0" fmla="*/ 973 w 10970858"/>
              <a:gd name="connsiteY0" fmla="*/ 1391666 h 2436696"/>
              <a:gd name="connsiteX1" fmla="*/ 5037431 w 10970858"/>
              <a:gd name="connsiteY1" fmla="*/ 1464238 h 2436696"/>
              <a:gd name="connsiteX2" fmla="*/ 10814116 w 10970858"/>
              <a:gd name="connsiteY2" fmla="*/ 12809 h 2436696"/>
              <a:gd name="connsiteX3" fmla="*/ 9217545 w 10970858"/>
              <a:gd name="connsiteY3" fmla="*/ 2422182 h 2436696"/>
              <a:gd name="connsiteX4" fmla="*/ 73545 w 10970858"/>
              <a:gd name="connsiteY4" fmla="*/ 2436696 h 2436696"/>
              <a:gd name="connsiteX5" fmla="*/ 973 w 10970858"/>
              <a:gd name="connsiteY5" fmla="*/ 1391666 h 2436696"/>
              <a:gd name="connsiteX0" fmla="*/ 10157 w 10980042"/>
              <a:gd name="connsiteY0" fmla="*/ 1391666 h 2436696"/>
              <a:gd name="connsiteX1" fmla="*/ 5046615 w 10980042"/>
              <a:gd name="connsiteY1" fmla="*/ 1464238 h 2436696"/>
              <a:gd name="connsiteX2" fmla="*/ 10823300 w 10980042"/>
              <a:gd name="connsiteY2" fmla="*/ 12809 h 2436696"/>
              <a:gd name="connsiteX3" fmla="*/ 9226729 w 10980042"/>
              <a:gd name="connsiteY3" fmla="*/ 2422182 h 2436696"/>
              <a:gd name="connsiteX4" fmla="*/ 10157 w 10980042"/>
              <a:gd name="connsiteY4" fmla="*/ 2436696 h 2436696"/>
              <a:gd name="connsiteX5" fmla="*/ 10157 w 10980042"/>
              <a:gd name="connsiteY5" fmla="*/ 1391666 h 2436696"/>
              <a:gd name="connsiteX0" fmla="*/ 10157 w 9659830"/>
              <a:gd name="connsiteY0" fmla="*/ 1103860 h 2148890"/>
              <a:gd name="connsiteX1" fmla="*/ 5046615 w 9659830"/>
              <a:gd name="connsiteY1" fmla="*/ 1176432 h 2148890"/>
              <a:gd name="connsiteX2" fmla="*/ 9212215 w 9659830"/>
              <a:gd name="connsiteY2" fmla="*/ 15288 h 2148890"/>
              <a:gd name="connsiteX3" fmla="*/ 9226729 w 9659830"/>
              <a:gd name="connsiteY3" fmla="*/ 2134376 h 2148890"/>
              <a:gd name="connsiteX4" fmla="*/ 10157 w 9659830"/>
              <a:gd name="connsiteY4" fmla="*/ 2148890 h 2148890"/>
              <a:gd name="connsiteX5" fmla="*/ 10157 w 9659830"/>
              <a:gd name="connsiteY5" fmla="*/ 1103860 h 2148890"/>
              <a:gd name="connsiteX0" fmla="*/ 10157 w 9659830"/>
              <a:gd name="connsiteY0" fmla="*/ 1103860 h 2148890"/>
              <a:gd name="connsiteX1" fmla="*/ 5046615 w 9659830"/>
              <a:gd name="connsiteY1" fmla="*/ 1176432 h 2148890"/>
              <a:gd name="connsiteX2" fmla="*/ 9212215 w 9659830"/>
              <a:gd name="connsiteY2" fmla="*/ 15288 h 2148890"/>
              <a:gd name="connsiteX3" fmla="*/ 9226729 w 9659830"/>
              <a:gd name="connsiteY3" fmla="*/ 2134376 h 2148890"/>
              <a:gd name="connsiteX4" fmla="*/ 10157 w 9659830"/>
              <a:gd name="connsiteY4" fmla="*/ 2148890 h 2148890"/>
              <a:gd name="connsiteX5" fmla="*/ 10157 w 9659830"/>
              <a:gd name="connsiteY5" fmla="*/ 1103860 h 2148890"/>
              <a:gd name="connsiteX0" fmla="*/ 10157 w 9441321"/>
              <a:gd name="connsiteY0" fmla="*/ 1103860 h 2148890"/>
              <a:gd name="connsiteX1" fmla="*/ 5046615 w 9441321"/>
              <a:gd name="connsiteY1" fmla="*/ 1176432 h 2148890"/>
              <a:gd name="connsiteX2" fmla="*/ 9212215 w 9441321"/>
              <a:gd name="connsiteY2" fmla="*/ 15288 h 2148890"/>
              <a:gd name="connsiteX3" fmla="*/ 9226729 w 9441321"/>
              <a:gd name="connsiteY3" fmla="*/ 2134376 h 2148890"/>
              <a:gd name="connsiteX4" fmla="*/ 10157 w 9441321"/>
              <a:gd name="connsiteY4" fmla="*/ 2148890 h 2148890"/>
              <a:gd name="connsiteX5" fmla="*/ 10157 w 9441321"/>
              <a:gd name="connsiteY5" fmla="*/ 1103860 h 2148890"/>
              <a:gd name="connsiteX0" fmla="*/ 10157 w 9237786"/>
              <a:gd name="connsiteY0" fmla="*/ 1103860 h 2864938"/>
              <a:gd name="connsiteX1" fmla="*/ 5046615 w 9237786"/>
              <a:gd name="connsiteY1" fmla="*/ 1176432 h 2864938"/>
              <a:gd name="connsiteX2" fmla="*/ 9212215 w 9237786"/>
              <a:gd name="connsiteY2" fmla="*/ 15288 h 2864938"/>
              <a:gd name="connsiteX3" fmla="*/ 9226729 w 9237786"/>
              <a:gd name="connsiteY3" fmla="*/ 2134376 h 2864938"/>
              <a:gd name="connsiteX4" fmla="*/ 10157 w 9237786"/>
              <a:gd name="connsiteY4" fmla="*/ 2148890 h 2864938"/>
              <a:gd name="connsiteX5" fmla="*/ 10157 w 9237786"/>
              <a:gd name="connsiteY5" fmla="*/ 1103860 h 2864938"/>
              <a:gd name="connsiteX0" fmla="*/ 10157 w 9237786"/>
              <a:gd name="connsiteY0" fmla="*/ 1103860 h 2864938"/>
              <a:gd name="connsiteX1" fmla="*/ 5046615 w 9237786"/>
              <a:gd name="connsiteY1" fmla="*/ 1176432 h 2864938"/>
              <a:gd name="connsiteX2" fmla="*/ 9212215 w 9237786"/>
              <a:gd name="connsiteY2" fmla="*/ 15288 h 2864938"/>
              <a:gd name="connsiteX3" fmla="*/ 9226729 w 9237786"/>
              <a:gd name="connsiteY3" fmla="*/ 2134376 h 2864938"/>
              <a:gd name="connsiteX4" fmla="*/ 10157 w 9237786"/>
              <a:gd name="connsiteY4" fmla="*/ 2148890 h 2864938"/>
              <a:gd name="connsiteX5" fmla="*/ 10157 w 9237786"/>
              <a:gd name="connsiteY5" fmla="*/ 1103860 h 2864938"/>
              <a:gd name="connsiteX0" fmla="*/ 10157 w 9237786"/>
              <a:gd name="connsiteY0" fmla="*/ 1103860 h 2148890"/>
              <a:gd name="connsiteX1" fmla="*/ 5046615 w 9237786"/>
              <a:gd name="connsiteY1" fmla="*/ 1176432 h 2148890"/>
              <a:gd name="connsiteX2" fmla="*/ 9212215 w 9237786"/>
              <a:gd name="connsiteY2" fmla="*/ 15288 h 2148890"/>
              <a:gd name="connsiteX3" fmla="*/ 9226729 w 9237786"/>
              <a:gd name="connsiteY3" fmla="*/ 2134376 h 2148890"/>
              <a:gd name="connsiteX4" fmla="*/ 10157 w 9237786"/>
              <a:gd name="connsiteY4" fmla="*/ 2148890 h 2148890"/>
              <a:gd name="connsiteX5" fmla="*/ 10157 w 9237786"/>
              <a:gd name="connsiteY5" fmla="*/ 1103860 h 2148890"/>
              <a:gd name="connsiteX0" fmla="*/ 10157 w 9237786"/>
              <a:gd name="connsiteY0" fmla="*/ 1103860 h 2148890"/>
              <a:gd name="connsiteX1" fmla="*/ 5046615 w 9237786"/>
              <a:gd name="connsiteY1" fmla="*/ 1176432 h 2148890"/>
              <a:gd name="connsiteX2" fmla="*/ 9212215 w 9237786"/>
              <a:gd name="connsiteY2" fmla="*/ 15288 h 2148890"/>
              <a:gd name="connsiteX3" fmla="*/ 9226729 w 9237786"/>
              <a:gd name="connsiteY3" fmla="*/ 2134376 h 2148890"/>
              <a:gd name="connsiteX4" fmla="*/ 10157 w 9237786"/>
              <a:gd name="connsiteY4" fmla="*/ 2148890 h 2148890"/>
              <a:gd name="connsiteX5" fmla="*/ 10157 w 9237786"/>
              <a:gd name="connsiteY5" fmla="*/ 1103860 h 2148890"/>
              <a:gd name="connsiteX0" fmla="*/ 10157 w 9237786"/>
              <a:gd name="connsiteY0" fmla="*/ 1114926 h 2159956"/>
              <a:gd name="connsiteX1" fmla="*/ 5046615 w 9237786"/>
              <a:gd name="connsiteY1" fmla="*/ 1187498 h 2159956"/>
              <a:gd name="connsiteX2" fmla="*/ 9212215 w 9237786"/>
              <a:gd name="connsiteY2" fmla="*/ 26354 h 2159956"/>
              <a:gd name="connsiteX3" fmla="*/ 9226729 w 9237786"/>
              <a:gd name="connsiteY3" fmla="*/ 2145442 h 2159956"/>
              <a:gd name="connsiteX4" fmla="*/ 10157 w 9237786"/>
              <a:gd name="connsiteY4" fmla="*/ 2159956 h 2159956"/>
              <a:gd name="connsiteX5" fmla="*/ 10157 w 9237786"/>
              <a:gd name="connsiteY5" fmla="*/ 1114926 h 2159956"/>
              <a:gd name="connsiteX0" fmla="*/ 10157 w 9492304"/>
              <a:gd name="connsiteY0" fmla="*/ 1143490 h 2188520"/>
              <a:gd name="connsiteX1" fmla="*/ 5046615 w 9492304"/>
              <a:gd name="connsiteY1" fmla="*/ 1216062 h 2188520"/>
              <a:gd name="connsiteX2" fmla="*/ 9487986 w 9492304"/>
              <a:gd name="connsiteY2" fmla="*/ 25889 h 2188520"/>
              <a:gd name="connsiteX3" fmla="*/ 9226729 w 9492304"/>
              <a:gd name="connsiteY3" fmla="*/ 2174006 h 2188520"/>
              <a:gd name="connsiteX4" fmla="*/ 10157 w 9492304"/>
              <a:gd name="connsiteY4" fmla="*/ 2188520 h 2188520"/>
              <a:gd name="connsiteX5" fmla="*/ 10157 w 9492304"/>
              <a:gd name="connsiteY5" fmla="*/ 1143490 h 2188520"/>
              <a:gd name="connsiteX0" fmla="*/ 10157 w 9492304"/>
              <a:gd name="connsiteY0" fmla="*/ 1146422 h 2191452"/>
              <a:gd name="connsiteX1" fmla="*/ 5046615 w 9492304"/>
              <a:gd name="connsiteY1" fmla="*/ 1218994 h 2191452"/>
              <a:gd name="connsiteX2" fmla="*/ 9487986 w 9492304"/>
              <a:gd name="connsiteY2" fmla="*/ 28821 h 2191452"/>
              <a:gd name="connsiteX3" fmla="*/ 9226729 w 9492304"/>
              <a:gd name="connsiteY3" fmla="*/ 2176938 h 2191452"/>
              <a:gd name="connsiteX4" fmla="*/ 10157 w 9492304"/>
              <a:gd name="connsiteY4" fmla="*/ 2191452 h 2191452"/>
              <a:gd name="connsiteX5" fmla="*/ 10157 w 9492304"/>
              <a:gd name="connsiteY5" fmla="*/ 1146422 h 2191452"/>
              <a:gd name="connsiteX0" fmla="*/ 10157 w 9492304"/>
              <a:gd name="connsiteY0" fmla="*/ 444844 h 2186560"/>
              <a:gd name="connsiteX1" fmla="*/ 5046615 w 9492304"/>
              <a:gd name="connsiteY1" fmla="*/ 1214102 h 2186560"/>
              <a:gd name="connsiteX2" fmla="*/ 9487986 w 9492304"/>
              <a:gd name="connsiteY2" fmla="*/ 23929 h 2186560"/>
              <a:gd name="connsiteX3" fmla="*/ 9226729 w 9492304"/>
              <a:gd name="connsiteY3" fmla="*/ 2172046 h 2186560"/>
              <a:gd name="connsiteX4" fmla="*/ 10157 w 9492304"/>
              <a:gd name="connsiteY4" fmla="*/ 2186560 h 2186560"/>
              <a:gd name="connsiteX5" fmla="*/ 10157 w 9492304"/>
              <a:gd name="connsiteY5" fmla="*/ 444844 h 2186560"/>
              <a:gd name="connsiteX0" fmla="*/ 10157 w 9492304"/>
              <a:gd name="connsiteY0" fmla="*/ 457217 h 2198933"/>
              <a:gd name="connsiteX1" fmla="*/ 4974044 w 9492304"/>
              <a:gd name="connsiteY1" fmla="*/ 718475 h 2198933"/>
              <a:gd name="connsiteX2" fmla="*/ 9487986 w 9492304"/>
              <a:gd name="connsiteY2" fmla="*/ 36302 h 2198933"/>
              <a:gd name="connsiteX3" fmla="*/ 9226729 w 9492304"/>
              <a:gd name="connsiteY3" fmla="*/ 2184419 h 2198933"/>
              <a:gd name="connsiteX4" fmla="*/ 10157 w 9492304"/>
              <a:gd name="connsiteY4" fmla="*/ 2198933 h 2198933"/>
              <a:gd name="connsiteX5" fmla="*/ 10157 w 9492304"/>
              <a:gd name="connsiteY5" fmla="*/ 457217 h 2198933"/>
              <a:gd name="connsiteX0" fmla="*/ 10157 w 9823959"/>
              <a:gd name="connsiteY0" fmla="*/ 655053 h 2396769"/>
              <a:gd name="connsiteX1" fmla="*/ 4974044 w 9823959"/>
              <a:gd name="connsiteY1" fmla="*/ 916311 h 2396769"/>
              <a:gd name="connsiteX2" fmla="*/ 9821815 w 9823959"/>
              <a:gd name="connsiteY2" fmla="*/ 30938 h 2396769"/>
              <a:gd name="connsiteX3" fmla="*/ 9226729 w 9823959"/>
              <a:gd name="connsiteY3" fmla="*/ 2382255 h 2396769"/>
              <a:gd name="connsiteX4" fmla="*/ 10157 w 9823959"/>
              <a:gd name="connsiteY4" fmla="*/ 2396769 h 2396769"/>
              <a:gd name="connsiteX5" fmla="*/ 10157 w 9823959"/>
              <a:gd name="connsiteY5" fmla="*/ 655053 h 2396769"/>
              <a:gd name="connsiteX0" fmla="*/ 10157 w 9823959"/>
              <a:gd name="connsiteY0" fmla="*/ 767601 h 2509317"/>
              <a:gd name="connsiteX1" fmla="*/ 4974044 w 9823959"/>
              <a:gd name="connsiteY1" fmla="*/ 1028859 h 2509317"/>
              <a:gd name="connsiteX2" fmla="*/ 9821815 w 9823959"/>
              <a:gd name="connsiteY2" fmla="*/ 143486 h 2509317"/>
              <a:gd name="connsiteX3" fmla="*/ 9226729 w 9823959"/>
              <a:gd name="connsiteY3" fmla="*/ 2494803 h 2509317"/>
              <a:gd name="connsiteX4" fmla="*/ 10157 w 9823959"/>
              <a:gd name="connsiteY4" fmla="*/ 2509317 h 2509317"/>
              <a:gd name="connsiteX5" fmla="*/ 10157 w 9823959"/>
              <a:gd name="connsiteY5" fmla="*/ 767601 h 2509317"/>
              <a:gd name="connsiteX0" fmla="*/ 2386 w 9845216"/>
              <a:gd name="connsiteY0" fmla="*/ 1311681 h 2516368"/>
              <a:gd name="connsiteX1" fmla="*/ 4995301 w 9845216"/>
              <a:gd name="connsiteY1" fmla="*/ 1035910 h 2516368"/>
              <a:gd name="connsiteX2" fmla="*/ 9843072 w 9845216"/>
              <a:gd name="connsiteY2" fmla="*/ 150537 h 2516368"/>
              <a:gd name="connsiteX3" fmla="*/ 9247986 w 9845216"/>
              <a:gd name="connsiteY3" fmla="*/ 2501854 h 2516368"/>
              <a:gd name="connsiteX4" fmla="*/ 31414 w 9845216"/>
              <a:gd name="connsiteY4" fmla="*/ 2516368 h 2516368"/>
              <a:gd name="connsiteX5" fmla="*/ 2386 w 9845216"/>
              <a:gd name="connsiteY5" fmla="*/ 1311681 h 2516368"/>
              <a:gd name="connsiteX0" fmla="*/ 2386 w 9845216"/>
              <a:gd name="connsiteY0" fmla="*/ 1311681 h 2516368"/>
              <a:gd name="connsiteX1" fmla="*/ 4995301 w 9845216"/>
              <a:gd name="connsiteY1" fmla="*/ 1035910 h 2516368"/>
              <a:gd name="connsiteX2" fmla="*/ 9843072 w 9845216"/>
              <a:gd name="connsiteY2" fmla="*/ 150537 h 2516368"/>
              <a:gd name="connsiteX3" fmla="*/ 9247986 w 9845216"/>
              <a:gd name="connsiteY3" fmla="*/ 2501854 h 2516368"/>
              <a:gd name="connsiteX4" fmla="*/ 31414 w 9845216"/>
              <a:gd name="connsiteY4" fmla="*/ 2516368 h 2516368"/>
              <a:gd name="connsiteX5" fmla="*/ 2386 w 9845216"/>
              <a:gd name="connsiteY5" fmla="*/ 1311681 h 2516368"/>
              <a:gd name="connsiteX0" fmla="*/ 2386 w 9845216"/>
              <a:gd name="connsiteY0" fmla="*/ 1347720 h 2552407"/>
              <a:gd name="connsiteX1" fmla="*/ 4995301 w 9845216"/>
              <a:gd name="connsiteY1" fmla="*/ 1071949 h 2552407"/>
              <a:gd name="connsiteX2" fmla="*/ 9843072 w 9845216"/>
              <a:gd name="connsiteY2" fmla="*/ 186576 h 2552407"/>
              <a:gd name="connsiteX3" fmla="*/ 9247986 w 9845216"/>
              <a:gd name="connsiteY3" fmla="*/ 2537893 h 2552407"/>
              <a:gd name="connsiteX4" fmla="*/ 31414 w 9845216"/>
              <a:gd name="connsiteY4" fmla="*/ 2552407 h 2552407"/>
              <a:gd name="connsiteX5" fmla="*/ 2386 w 9845216"/>
              <a:gd name="connsiteY5" fmla="*/ 1347720 h 2552407"/>
              <a:gd name="connsiteX0" fmla="*/ 2386 w 9845216"/>
              <a:gd name="connsiteY0" fmla="*/ 1321803 h 2526490"/>
              <a:gd name="connsiteX1" fmla="*/ 4995301 w 9845216"/>
              <a:gd name="connsiteY1" fmla="*/ 1046032 h 2526490"/>
              <a:gd name="connsiteX2" fmla="*/ 9843072 w 9845216"/>
              <a:gd name="connsiteY2" fmla="*/ 160659 h 2526490"/>
              <a:gd name="connsiteX3" fmla="*/ 9247986 w 9845216"/>
              <a:gd name="connsiteY3" fmla="*/ 2511976 h 2526490"/>
              <a:gd name="connsiteX4" fmla="*/ 31414 w 9845216"/>
              <a:gd name="connsiteY4" fmla="*/ 2526490 h 2526490"/>
              <a:gd name="connsiteX5" fmla="*/ 2386 w 9845216"/>
              <a:gd name="connsiteY5" fmla="*/ 1321803 h 2526490"/>
              <a:gd name="connsiteX0" fmla="*/ 2386 w 9845216"/>
              <a:gd name="connsiteY0" fmla="*/ 1187699 h 2392386"/>
              <a:gd name="connsiteX1" fmla="*/ 9843072 w 9845216"/>
              <a:gd name="connsiteY1" fmla="*/ 26555 h 2392386"/>
              <a:gd name="connsiteX2" fmla="*/ 9247986 w 9845216"/>
              <a:gd name="connsiteY2" fmla="*/ 2377872 h 2392386"/>
              <a:gd name="connsiteX3" fmla="*/ 31414 w 9845216"/>
              <a:gd name="connsiteY3" fmla="*/ 2392386 h 2392386"/>
              <a:gd name="connsiteX4" fmla="*/ 2386 w 9845216"/>
              <a:gd name="connsiteY4" fmla="*/ 1187699 h 2392386"/>
              <a:gd name="connsiteX0" fmla="*/ 2386 w 9845216"/>
              <a:gd name="connsiteY0" fmla="*/ 1239410 h 2444097"/>
              <a:gd name="connsiteX1" fmla="*/ 9843072 w 9845216"/>
              <a:gd name="connsiteY1" fmla="*/ 78266 h 2444097"/>
              <a:gd name="connsiteX2" fmla="*/ 9247986 w 9845216"/>
              <a:gd name="connsiteY2" fmla="*/ 2429583 h 2444097"/>
              <a:gd name="connsiteX3" fmla="*/ 31414 w 9845216"/>
              <a:gd name="connsiteY3" fmla="*/ 2444097 h 2444097"/>
              <a:gd name="connsiteX4" fmla="*/ 2386 w 9845216"/>
              <a:gd name="connsiteY4" fmla="*/ 1239410 h 2444097"/>
              <a:gd name="connsiteX0" fmla="*/ 2386 w 9845216"/>
              <a:gd name="connsiteY0" fmla="*/ 1207461 h 2412148"/>
              <a:gd name="connsiteX1" fmla="*/ 9843072 w 9845216"/>
              <a:gd name="connsiteY1" fmla="*/ 46317 h 2412148"/>
              <a:gd name="connsiteX2" fmla="*/ 9247986 w 9845216"/>
              <a:gd name="connsiteY2" fmla="*/ 2397634 h 2412148"/>
              <a:gd name="connsiteX3" fmla="*/ 31414 w 9845216"/>
              <a:gd name="connsiteY3" fmla="*/ 2412148 h 2412148"/>
              <a:gd name="connsiteX4" fmla="*/ 2386 w 9845216"/>
              <a:gd name="connsiteY4" fmla="*/ 1207461 h 2412148"/>
              <a:gd name="connsiteX0" fmla="*/ 2386 w 9845216"/>
              <a:gd name="connsiteY0" fmla="*/ 1663077 h 2867764"/>
              <a:gd name="connsiteX1" fmla="*/ 9843072 w 9845216"/>
              <a:gd name="connsiteY1" fmla="*/ 501933 h 2867764"/>
              <a:gd name="connsiteX2" fmla="*/ 9247986 w 9845216"/>
              <a:gd name="connsiteY2" fmla="*/ 2853250 h 2867764"/>
              <a:gd name="connsiteX3" fmla="*/ 31414 w 9845216"/>
              <a:gd name="connsiteY3" fmla="*/ 2867764 h 2867764"/>
              <a:gd name="connsiteX4" fmla="*/ 2386 w 9845216"/>
              <a:gd name="connsiteY4" fmla="*/ 1663077 h 2867764"/>
              <a:gd name="connsiteX0" fmla="*/ 2386 w 10772879"/>
              <a:gd name="connsiteY0" fmla="*/ 1911039 h 3115726"/>
              <a:gd name="connsiteX1" fmla="*/ 10771986 w 10772879"/>
              <a:gd name="connsiteY1" fmla="*/ 474124 h 3115726"/>
              <a:gd name="connsiteX2" fmla="*/ 9247986 w 10772879"/>
              <a:gd name="connsiteY2" fmla="*/ 3101212 h 3115726"/>
              <a:gd name="connsiteX3" fmla="*/ 31414 w 10772879"/>
              <a:gd name="connsiteY3" fmla="*/ 3115726 h 3115726"/>
              <a:gd name="connsiteX4" fmla="*/ 2386 w 10772879"/>
              <a:gd name="connsiteY4" fmla="*/ 1911039 h 3115726"/>
              <a:gd name="connsiteX0" fmla="*/ 2386 w 10772879"/>
              <a:gd name="connsiteY0" fmla="*/ 1922831 h 3127518"/>
              <a:gd name="connsiteX1" fmla="*/ 10771986 w 10772879"/>
              <a:gd name="connsiteY1" fmla="*/ 485916 h 3127518"/>
              <a:gd name="connsiteX2" fmla="*/ 9247986 w 10772879"/>
              <a:gd name="connsiteY2" fmla="*/ 3113004 h 3127518"/>
              <a:gd name="connsiteX3" fmla="*/ 31414 w 10772879"/>
              <a:gd name="connsiteY3" fmla="*/ 3127518 h 3127518"/>
              <a:gd name="connsiteX4" fmla="*/ 2386 w 10772879"/>
              <a:gd name="connsiteY4" fmla="*/ 1922831 h 3127518"/>
              <a:gd name="connsiteX0" fmla="*/ 10158 w 10751623"/>
              <a:gd name="connsiteY0" fmla="*/ 1637634 h 3161636"/>
              <a:gd name="connsiteX1" fmla="*/ 10750730 w 10751623"/>
              <a:gd name="connsiteY1" fmla="*/ 520034 h 3161636"/>
              <a:gd name="connsiteX2" fmla="*/ 9226730 w 10751623"/>
              <a:gd name="connsiteY2" fmla="*/ 3147122 h 3161636"/>
              <a:gd name="connsiteX3" fmla="*/ 10158 w 10751623"/>
              <a:gd name="connsiteY3" fmla="*/ 3161636 h 3161636"/>
              <a:gd name="connsiteX4" fmla="*/ 10158 w 10751623"/>
              <a:gd name="connsiteY4" fmla="*/ 1637634 h 3161636"/>
              <a:gd name="connsiteX0" fmla="*/ 10158 w 10751623"/>
              <a:gd name="connsiteY0" fmla="*/ 1535157 h 3059159"/>
              <a:gd name="connsiteX1" fmla="*/ 10750730 w 10751623"/>
              <a:gd name="connsiteY1" fmla="*/ 533671 h 3059159"/>
              <a:gd name="connsiteX2" fmla="*/ 9226730 w 10751623"/>
              <a:gd name="connsiteY2" fmla="*/ 3044645 h 3059159"/>
              <a:gd name="connsiteX3" fmla="*/ 10158 w 10751623"/>
              <a:gd name="connsiteY3" fmla="*/ 3059159 h 3059159"/>
              <a:gd name="connsiteX4" fmla="*/ 10158 w 10751623"/>
              <a:gd name="connsiteY4" fmla="*/ 1535157 h 3059159"/>
              <a:gd name="connsiteX0" fmla="*/ 10158 w 11186860"/>
              <a:gd name="connsiteY0" fmla="*/ 1624786 h 3148788"/>
              <a:gd name="connsiteX1" fmla="*/ 11186159 w 11186860"/>
              <a:gd name="connsiteY1" fmla="*/ 521700 h 3148788"/>
              <a:gd name="connsiteX2" fmla="*/ 9226730 w 11186860"/>
              <a:gd name="connsiteY2" fmla="*/ 3134274 h 3148788"/>
              <a:gd name="connsiteX3" fmla="*/ 10158 w 11186860"/>
              <a:gd name="connsiteY3" fmla="*/ 3148788 h 3148788"/>
              <a:gd name="connsiteX4" fmla="*/ 10158 w 11186860"/>
              <a:gd name="connsiteY4" fmla="*/ 1624786 h 3148788"/>
              <a:gd name="connsiteX0" fmla="*/ 10158 w 10650084"/>
              <a:gd name="connsiteY0" fmla="*/ 1988267 h 3512269"/>
              <a:gd name="connsiteX1" fmla="*/ 10649130 w 10650084"/>
              <a:gd name="connsiteY1" fmla="*/ 478781 h 3512269"/>
              <a:gd name="connsiteX2" fmla="*/ 9226730 w 10650084"/>
              <a:gd name="connsiteY2" fmla="*/ 3497755 h 3512269"/>
              <a:gd name="connsiteX3" fmla="*/ 10158 w 10650084"/>
              <a:gd name="connsiteY3" fmla="*/ 3512269 h 3512269"/>
              <a:gd name="connsiteX4" fmla="*/ 10158 w 10650084"/>
              <a:gd name="connsiteY4" fmla="*/ 1988267 h 3512269"/>
              <a:gd name="connsiteX0" fmla="*/ 10158 w 10650084"/>
              <a:gd name="connsiteY0" fmla="*/ 2010205 h 3534207"/>
              <a:gd name="connsiteX1" fmla="*/ 10649130 w 10650084"/>
              <a:gd name="connsiteY1" fmla="*/ 500719 h 3534207"/>
              <a:gd name="connsiteX2" fmla="*/ 9226730 w 10650084"/>
              <a:gd name="connsiteY2" fmla="*/ 3519693 h 3534207"/>
              <a:gd name="connsiteX3" fmla="*/ 10158 w 10650084"/>
              <a:gd name="connsiteY3" fmla="*/ 3534207 h 3534207"/>
              <a:gd name="connsiteX4" fmla="*/ 10158 w 10650084"/>
              <a:gd name="connsiteY4" fmla="*/ 2010205 h 3534207"/>
              <a:gd name="connsiteX0" fmla="*/ 10158 w 10650084"/>
              <a:gd name="connsiteY0" fmla="*/ 1834712 h 3358714"/>
              <a:gd name="connsiteX1" fmla="*/ 10649130 w 10650084"/>
              <a:gd name="connsiteY1" fmla="*/ 325226 h 3358714"/>
              <a:gd name="connsiteX2" fmla="*/ 9226730 w 10650084"/>
              <a:gd name="connsiteY2" fmla="*/ 3344200 h 3358714"/>
              <a:gd name="connsiteX3" fmla="*/ 10158 w 10650084"/>
              <a:gd name="connsiteY3" fmla="*/ 3358714 h 3358714"/>
              <a:gd name="connsiteX4" fmla="*/ 10158 w 10650084"/>
              <a:gd name="connsiteY4" fmla="*/ 1834712 h 3358714"/>
              <a:gd name="connsiteX0" fmla="*/ 10158 w 10650084"/>
              <a:gd name="connsiteY0" fmla="*/ 1854530 h 3378532"/>
              <a:gd name="connsiteX1" fmla="*/ 10649130 w 10650084"/>
              <a:gd name="connsiteY1" fmla="*/ 345044 h 3378532"/>
              <a:gd name="connsiteX2" fmla="*/ 9226730 w 10650084"/>
              <a:gd name="connsiteY2" fmla="*/ 3364018 h 3378532"/>
              <a:gd name="connsiteX3" fmla="*/ 10158 w 10650084"/>
              <a:gd name="connsiteY3" fmla="*/ 3378532 h 3378532"/>
              <a:gd name="connsiteX4" fmla="*/ 10158 w 10650084"/>
              <a:gd name="connsiteY4" fmla="*/ 1854530 h 3378532"/>
              <a:gd name="connsiteX0" fmla="*/ 10158 w 10650084"/>
              <a:gd name="connsiteY0" fmla="*/ 1843255 h 3367257"/>
              <a:gd name="connsiteX1" fmla="*/ 10649130 w 10650084"/>
              <a:gd name="connsiteY1" fmla="*/ 333769 h 3367257"/>
              <a:gd name="connsiteX2" fmla="*/ 9226730 w 10650084"/>
              <a:gd name="connsiteY2" fmla="*/ 3352743 h 3367257"/>
              <a:gd name="connsiteX3" fmla="*/ 10158 w 10650084"/>
              <a:gd name="connsiteY3" fmla="*/ 3367257 h 3367257"/>
              <a:gd name="connsiteX4" fmla="*/ 10158 w 10650084"/>
              <a:gd name="connsiteY4" fmla="*/ 1843255 h 3367257"/>
              <a:gd name="connsiteX0" fmla="*/ 10158 w 10838661"/>
              <a:gd name="connsiteY0" fmla="*/ 1936856 h 3460858"/>
              <a:gd name="connsiteX1" fmla="*/ 10837815 w 10838661"/>
              <a:gd name="connsiteY1" fmla="*/ 325770 h 3460858"/>
              <a:gd name="connsiteX2" fmla="*/ 9226730 w 10838661"/>
              <a:gd name="connsiteY2" fmla="*/ 3446344 h 3460858"/>
              <a:gd name="connsiteX3" fmla="*/ 10158 w 10838661"/>
              <a:gd name="connsiteY3" fmla="*/ 3460858 h 3460858"/>
              <a:gd name="connsiteX4" fmla="*/ 10158 w 10838661"/>
              <a:gd name="connsiteY4" fmla="*/ 1936856 h 3460858"/>
              <a:gd name="connsiteX0" fmla="*/ 1214 w 10887774"/>
              <a:gd name="connsiteY0" fmla="*/ 2084696 h 3449040"/>
              <a:gd name="connsiteX1" fmla="*/ 10886928 w 10887774"/>
              <a:gd name="connsiteY1" fmla="*/ 313952 h 3449040"/>
              <a:gd name="connsiteX2" fmla="*/ 9275843 w 10887774"/>
              <a:gd name="connsiteY2" fmla="*/ 3434526 h 3449040"/>
              <a:gd name="connsiteX3" fmla="*/ 59271 w 10887774"/>
              <a:gd name="connsiteY3" fmla="*/ 3449040 h 3449040"/>
              <a:gd name="connsiteX4" fmla="*/ 1214 w 10887774"/>
              <a:gd name="connsiteY4" fmla="*/ 2084696 h 3449040"/>
              <a:gd name="connsiteX0" fmla="*/ 1214 w 10887774"/>
              <a:gd name="connsiteY0" fmla="*/ 2124879 h 3489223"/>
              <a:gd name="connsiteX1" fmla="*/ 10886928 w 10887774"/>
              <a:gd name="connsiteY1" fmla="*/ 354135 h 3489223"/>
              <a:gd name="connsiteX2" fmla="*/ 9275843 w 10887774"/>
              <a:gd name="connsiteY2" fmla="*/ 3474709 h 3489223"/>
              <a:gd name="connsiteX3" fmla="*/ 59271 w 10887774"/>
              <a:gd name="connsiteY3" fmla="*/ 3489223 h 3489223"/>
              <a:gd name="connsiteX4" fmla="*/ 1214 w 10887774"/>
              <a:gd name="connsiteY4" fmla="*/ 2124879 h 3489223"/>
              <a:gd name="connsiteX0" fmla="*/ 1214 w 10757908"/>
              <a:gd name="connsiteY0" fmla="*/ 934907 h 2299251"/>
              <a:gd name="connsiteX1" fmla="*/ 10756990 w 10757908"/>
              <a:gd name="connsiteY1" fmla="*/ 542969 h 2299251"/>
              <a:gd name="connsiteX2" fmla="*/ 9275843 w 10757908"/>
              <a:gd name="connsiteY2" fmla="*/ 2284737 h 2299251"/>
              <a:gd name="connsiteX3" fmla="*/ 59271 w 10757908"/>
              <a:gd name="connsiteY3" fmla="*/ 2299251 h 2299251"/>
              <a:gd name="connsiteX4" fmla="*/ 1214 w 10757908"/>
              <a:gd name="connsiteY4" fmla="*/ 934907 h 2299251"/>
              <a:gd name="connsiteX0" fmla="*/ 1214 w 10757883"/>
              <a:gd name="connsiteY0" fmla="*/ 934907 h 2299251"/>
              <a:gd name="connsiteX1" fmla="*/ 10756990 w 10757883"/>
              <a:gd name="connsiteY1" fmla="*/ 542969 h 2299251"/>
              <a:gd name="connsiteX2" fmla="*/ 9232893 w 10757883"/>
              <a:gd name="connsiteY2" fmla="*/ 1675088 h 2299251"/>
              <a:gd name="connsiteX3" fmla="*/ 59271 w 10757883"/>
              <a:gd name="connsiteY3" fmla="*/ 2299251 h 2299251"/>
              <a:gd name="connsiteX4" fmla="*/ 1214 w 10757883"/>
              <a:gd name="connsiteY4" fmla="*/ 934907 h 2299251"/>
              <a:gd name="connsiteX0" fmla="*/ 20768 w 10777437"/>
              <a:gd name="connsiteY0" fmla="*/ 934907 h 1675088"/>
              <a:gd name="connsiteX1" fmla="*/ 10776544 w 10777437"/>
              <a:gd name="connsiteY1" fmla="*/ 542969 h 1675088"/>
              <a:gd name="connsiteX2" fmla="*/ 9252447 w 10777437"/>
              <a:gd name="connsiteY2" fmla="*/ 1675088 h 1675088"/>
              <a:gd name="connsiteX3" fmla="*/ 6252 w 10777437"/>
              <a:gd name="connsiteY3" fmla="*/ 1471894 h 1675088"/>
              <a:gd name="connsiteX4" fmla="*/ 20768 w 10777437"/>
              <a:gd name="connsiteY4" fmla="*/ 934907 h 1675088"/>
              <a:gd name="connsiteX0" fmla="*/ 4335 w 10761004"/>
              <a:gd name="connsiteY0" fmla="*/ 934907 h 1718587"/>
              <a:gd name="connsiteX1" fmla="*/ 10760111 w 10761004"/>
              <a:gd name="connsiteY1" fmla="*/ 542969 h 1718587"/>
              <a:gd name="connsiteX2" fmla="*/ 9236014 w 10761004"/>
              <a:gd name="connsiteY2" fmla="*/ 1675088 h 1718587"/>
              <a:gd name="connsiteX3" fmla="*/ 18849 w 10761004"/>
              <a:gd name="connsiteY3" fmla="*/ 1718587 h 1718587"/>
              <a:gd name="connsiteX4" fmla="*/ 4335 w 10761004"/>
              <a:gd name="connsiteY4" fmla="*/ 934907 h 1718587"/>
              <a:gd name="connsiteX0" fmla="*/ 4335 w 10760965"/>
              <a:gd name="connsiteY0" fmla="*/ 934907 h 1733095"/>
              <a:gd name="connsiteX1" fmla="*/ 10760111 w 10760965"/>
              <a:gd name="connsiteY1" fmla="*/ 542969 h 1733095"/>
              <a:gd name="connsiteX2" fmla="*/ 9164030 w 10760965"/>
              <a:gd name="connsiteY2" fmla="*/ 1733095 h 1733095"/>
              <a:gd name="connsiteX3" fmla="*/ 18849 w 10760965"/>
              <a:gd name="connsiteY3" fmla="*/ 1718587 h 1733095"/>
              <a:gd name="connsiteX4" fmla="*/ 4335 w 10760965"/>
              <a:gd name="connsiteY4" fmla="*/ 934907 h 1733095"/>
              <a:gd name="connsiteX0" fmla="*/ 2386 w 10773531"/>
              <a:gd name="connsiteY0" fmla="*/ 957936 h 1727124"/>
              <a:gd name="connsiteX1" fmla="*/ 10772677 w 10773531"/>
              <a:gd name="connsiteY1" fmla="*/ 536998 h 1727124"/>
              <a:gd name="connsiteX2" fmla="*/ 9176596 w 10773531"/>
              <a:gd name="connsiteY2" fmla="*/ 1727124 h 1727124"/>
              <a:gd name="connsiteX3" fmla="*/ 31415 w 10773531"/>
              <a:gd name="connsiteY3" fmla="*/ 1712616 h 1727124"/>
              <a:gd name="connsiteX4" fmla="*/ 2386 w 10773531"/>
              <a:gd name="connsiteY4" fmla="*/ 957936 h 1727124"/>
              <a:gd name="connsiteX0" fmla="*/ 46972 w 10818117"/>
              <a:gd name="connsiteY0" fmla="*/ 957936 h 1727124"/>
              <a:gd name="connsiteX1" fmla="*/ 10817263 w 10818117"/>
              <a:gd name="connsiteY1" fmla="*/ 536998 h 1727124"/>
              <a:gd name="connsiteX2" fmla="*/ 9221182 w 10818117"/>
              <a:gd name="connsiteY2" fmla="*/ 1727124 h 1727124"/>
              <a:gd name="connsiteX3" fmla="*/ 3427 w 10818117"/>
              <a:gd name="connsiteY3" fmla="*/ 1712566 h 1727124"/>
              <a:gd name="connsiteX4" fmla="*/ 46972 w 10818117"/>
              <a:gd name="connsiteY4" fmla="*/ 957936 h 1727124"/>
              <a:gd name="connsiteX0" fmla="*/ 4334 w 10833537"/>
              <a:gd name="connsiteY0" fmla="*/ 981090 h 1721279"/>
              <a:gd name="connsiteX1" fmla="*/ 10832683 w 10833537"/>
              <a:gd name="connsiteY1" fmla="*/ 531153 h 1721279"/>
              <a:gd name="connsiteX2" fmla="*/ 9236602 w 10833537"/>
              <a:gd name="connsiteY2" fmla="*/ 1721279 h 1721279"/>
              <a:gd name="connsiteX3" fmla="*/ 18847 w 10833537"/>
              <a:gd name="connsiteY3" fmla="*/ 1706721 h 1721279"/>
              <a:gd name="connsiteX4" fmla="*/ 4334 w 10833537"/>
              <a:gd name="connsiteY4" fmla="*/ 981090 h 1721279"/>
              <a:gd name="connsiteX0" fmla="*/ 4334 w 9305988"/>
              <a:gd name="connsiteY0" fmla="*/ 1316974 h 2057163"/>
              <a:gd name="connsiteX1" fmla="*/ 9294766 w 9305988"/>
              <a:gd name="connsiteY1" fmla="*/ 460633 h 2057163"/>
              <a:gd name="connsiteX2" fmla="*/ 9236602 w 9305988"/>
              <a:gd name="connsiteY2" fmla="*/ 2057163 h 2057163"/>
              <a:gd name="connsiteX3" fmla="*/ 18847 w 9305988"/>
              <a:gd name="connsiteY3" fmla="*/ 2042605 h 2057163"/>
              <a:gd name="connsiteX4" fmla="*/ 4334 w 9305988"/>
              <a:gd name="connsiteY4" fmla="*/ 1316974 h 2057163"/>
              <a:gd name="connsiteX0" fmla="*/ 4334 w 9328553"/>
              <a:gd name="connsiteY0" fmla="*/ 1316974 h 2071617"/>
              <a:gd name="connsiteX1" fmla="*/ 9294766 w 9328553"/>
              <a:gd name="connsiteY1" fmla="*/ 460633 h 2071617"/>
              <a:gd name="connsiteX2" fmla="*/ 9324287 w 9328553"/>
              <a:gd name="connsiteY2" fmla="*/ 2071617 h 2071617"/>
              <a:gd name="connsiteX3" fmla="*/ 18847 w 9328553"/>
              <a:gd name="connsiteY3" fmla="*/ 2042605 h 2071617"/>
              <a:gd name="connsiteX4" fmla="*/ 4334 w 9328553"/>
              <a:gd name="connsiteY4" fmla="*/ 1316974 h 2071617"/>
              <a:gd name="connsiteX0" fmla="*/ 4334 w 9335405"/>
              <a:gd name="connsiteY0" fmla="*/ 889180 h 1643823"/>
              <a:gd name="connsiteX1" fmla="*/ 9309879 w 9335405"/>
              <a:gd name="connsiteY1" fmla="*/ 555325 h 1643823"/>
              <a:gd name="connsiteX2" fmla="*/ 9324287 w 9335405"/>
              <a:gd name="connsiteY2" fmla="*/ 1643823 h 1643823"/>
              <a:gd name="connsiteX3" fmla="*/ 18847 w 9335405"/>
              <a:gd name="connsiteY3" fmla="*/ 1614811 h 1643823"/>
              <a:gd name="connsiteX4" fmla="*/ 4334 w 9335405"/>
              <a:gd name="connsiteY4" fmla="*/ 889180 h 1643823"/>
              <a:gd name="connsiteX0" fmla="*/ 1614 w 9361716"/>
              <a:gd name="connsiteY0" fmla="*/ 1378832 h 1574406"/>
              <a:gd name="connsiteX1" fmla="*/ 9336190 w 9361716"/>
              <a:gd name="connsiteY1" fmla="*/ 449934 h 1574406"/>
              <a:gd name="connsiteX2" fmla="*/ 9350598 w 9361716"/>
              <a:gd name="connsiteY2" fmla="*/ 1538432 h 1574406"/>
              <a:gd name="connsiteX3" fmla="*/ 45158 w 9361716"/>
              <a:gd name="connsiteY3" fmla="*/ 1509420 h 1574406"/>
              <a:gd name="connsiteX4" fmla="*/ 1614 w 9361716"/>
              <a:gd name="connsiteY4" fmla="*/ 1378832 h 1574406"/>
              <a:gd name="connsiteX0" fmla="*/ 1614 w 9361716"/>
              <a:gd name="connsiteY0" fmla="*/ 1002578 h 1198152"/>
              <a:gd name="connsiteX1" fmla="*/ 9336190 w 9361716"/>
              <a:gd name="connsiteY1" fmla="*/ 73680 h 1198152"/>
              <a:gd name="connsiteX2" fmla="*/ 9350598 w 9361716"/>
              <a:gd name="connsiteY2" fmla="*/ 1162178 h 1198152"/>
              <a:gd name="connsiteX3" fmla="*/ 45158 w 9361716"/>
              <a:gd name="connsiteY3" fmla="*/ 1133166 h 1198152"/>
              <a:gd name="connsiteX4" fmla="*/ 1614 w 9361716"/>
              <a:gd name="connsiteY4" fmla="*/ 1002578 h 1198152"/>
              <a:gd name="connsiteX0" fmla="*/ 1614 w 9355260"/>
              <a:gd name="connsiteY0" fmla="*/ 757832 h 953406"/>
              <a:gd name="connsiteX1" fmla="*/ 9322274 w 9355260"/>
              <a:gd name="connsiteY1" fmla="*/ 90181 h 953406"/>
              <a:gd name="connsiteX2" fmla="*/ 9350598 w 9355260"/>
              <a:gd name="connsiteY2" fmla="*/ 917432 h 953406"/>
              <a:gd name="connsiteX3" fmla="*/ 45158 w 9355260"/>
              <a:gd name="connsiteY3" fmla="*/ 888420 h 953406"/>
              <a:gd name="connsiteX4" fmla="*/ 1614 w 9355260"/>
              <a:gd name="connsiteY4" fmla="*/ 757832 h 953406"/>
              <a:gd name="connsiteX0" fmla="*/ 1614 w 9355260"/>
              <a:gd name="connsiteY0" fmla="*/ 747739 h 943313"/>
              <a:gd name="connsiteX1" fmla="*/ 9322274 w 9355260"/>
              <a:gd name="connsiteY1" fmla="*/ 80088 h 943313"/>
              <a:gd name="connsiteX2" fmla="*/ 9350598 w 9355260"/>
              <a:gd name="connsiteY2" fmla="*/ 907339 h 943313"/>
              <a:gd name="connsiteX3" fmla="*/ 45158 w 9355260"/>
              <a:gd name="connsiteY3" fmla="*/ 878327 h 943313"/>
              <a:gd name="connsiteX4" fmla="*/ 1614 w 9355260"/>
              <a:gd name="connsiteY4" fmla="*/ 747739 h 943313"/>
              <a:gd name="connsiteX0" fmla="*/ 1614 w 9350667"/>
              <a:gd name="connsiteY0" fmla="*/ 767575 h 963149"/>
              <a:gd name="connsiteX1" fmla="*/ 9062831 w 9350667"/>
              <a:gd name="connsiteY1" fmla="*/ 78589 h 963149"/>
              <a:gd name="connsiteX2" fmla="*/ 9350598 w 9350667"/>
              <a:gd name="connsiteY2" fmla="*/ 927175 h 963149"/>
              <a:gd name="connsiteX3" fmla="*/ 45158 w 9350667"/>
              <a:gd name="connsiteY3" fmla="*/ 898163 h 963149"/>
              <a:gd name="connsiteX4" fmla="*/ 1614 w 9350667"/>
              <a:gd name="connsiteY4" fmla="*/ 767575 h 963149"/>
              <a:gd name="connsiteX0" fmla="*/ 1614 w 9350667"/>
              <a:gd name="connsiteY0" fmla="*/ 742827 h 938401"/>
              <a:gd name="connsiteX1" fmla="*/ 9062831 w 9350667"/>
              <a:gd name="connsiteY1" fmla="*/ 53841 h 938401"/>
              <a:gd name="connsiteX2" fmla="*/ 9350598 w 9350667"/>
              <a:gd name="connsiteY2" fmla="*/ 902427 h 938401"/>
              <a:gd name="connsiteX3" fmla="*/ 45158 w 9350667"/>
              <a:gd name="connsiteY3" fmla="*/ 873415 h 938401"/>
              <a:gd name="connsiteX4" fmla="*/ 1614 w 9350667"/>
              <a:gd name="connsiteY4" fmla="*/ 742827 h 938401"/>
              <a:gd name="connsiteX0" fmla="*/ 1614 w 9098881"/>
              <a:gd name="connsiteY0" fmla="*/ 742827 h 1351904"/>
              <a:gd name="connsiteX1" fmla="*/ 9062831 w 9098881"/>
              <a:gd name="connsiteY1" fmla="*/ 53841 h 1351904"/>
              <a:gd name="connsiteX2" fmla="*/ 9095533 w 9098881"/>
              <a:gd name="connsiteY2" fmla="*/ 1351904 h 1351904"/>
              <a:gd name="connsiteX3" fmla="*/ 45158 w 9098881"/>
              <a:gd name="connsiteY3" fmla="*/ 873415 h 1351904"/>
              <a:gd name="connsiteX4" fmla="*/ 1614 w 9098881"/>
              <a:gd name="connsiteY4" fmla="*/ 742827 h 1351904"/>
              <a:gd name="connsiteX0" fmla="*/ 1614 w 9095533"/>
              <a:gd name="connsiteY0" fmla="*/ 742827 h 1351904"/>
              <a:gd name="connsiteX1" fmla="*/ 9062831 w 9095533"/>
              <a:gd name="connsiteY1" fmla="*/ 53841 h 1351904"/>
              <a:gd name="connsiteX2" fmla="*/ 9095533 w 9095533"/>
              <a:gd name="connsiteY2" fmla="*/ 1351904 h 1351904"/>
              <a:gd name="connsiteX3" fmla="*/ 45158 w 9095533"/>
              <a:gd name="connsiteY3" fmla="*/ 873415 h 1351904"/>
              <a:gd name="connsiteX4" fmla="*/ 1614 w 9095533"/>
              <a:gd name="connsiteY4" fmla="*/ 742827 h 1351904"/>
              <a:gd name="connsiteX0" fmla="*/ 1614 w 9111165"/>
              <a:gd name="connsiteY0" fmla="*/ 742827 h 1351047"/>
              <a:gd name="connsiteX1" fmla="*/ 9062831 w 9111165"/>
              <a:gd name="connsiteY1" fmla="*/ 53841 h 1351047"/>
              <a:gd name="connsiteX2" fmla="*/ 9111165 w 9111165"/>
              <a:gd name="connsiteY2" fmla="*/ 1351047 h 1351047"/>
              <a:gd name="connsiteX3" fmla="*/ 45158 w 9111165"/>
              <a:gd name="connsiteY3" fmla="*/ 873415 h 1351047"/>
              <a:gd name="connsiteX4" fmla="*/ 1614 w 9111165"/>
              <a:gd name="connsiteY4" fmla="*/ 742827 h 1351047"/>
              <a:gd name="connsiteX0" fmla="*/ 1614 w 9111165"/>
              <a:gd name="connsiteY0" fmla="*/ 742827 h 1351047"/>
              <a:gd name="connsiteX1" fmla="*/ 9062831 w 9111165"/>
              <a:gd name="connsiteY1" fmla="*/ 53841 h 1351047"/>
              <a:gd name="connsiteX2" fmla="*/ 9111165 w 9111165"/>
              <a:gd name="connsiteY2" fmla="*/ 1351047 h 1351047"/>
              <a:gd name="connsiteX3" fmla="*/ 45158 w 9111165"/>
              <a:gd name="connsiteY3" fmla="*/ 873415 h 1351047"/>
              <a:gd name="connsiteX4" fmla="*/ 1614 w 9111165"/>
              <a:gd name="connsiteY4" fmla="*/ 742827 h 1351047"/>
              <a:gd name="connsiteX0" fmla="*/ 947820 w 9066230"/>
              <a:gd name="connsiteY0" fmla="*/ 658222 h 1356307"/>
              <a:gd name="connsiteX1" fmla="*/ 9017896 w 9066230"/>
              <a:gd name="connsiteY1" fmla="*/ 59101 h 1356307"/>
              <a:gd name="connsiteX2" fmla="*/ 9066230 w 9066230"/>
              <a:gd name="connsiteY2" fmla="*/ 1356307 h 1356307"/>
              <a:gd name="connsiteX3" fmla="*/ 223 w 9066230"/>
              <a:gd name="connsiteY3" fmla="*/ 878675 h 1356307"/>
              <a:gd name="connsiteX4" fmla="*/ 947820 w 9066230"/>
              <a:gd name="connsiteY4" fmla="*/ 658222 h 1356307"/>
              <a:gd name="connsiteX0" fmla="*/ 947820 w 9066230"/>
              <a:gd name="connsiteY0" fmla="*/ 660385 h 1358470"/>
              <a:gd name="connsiteX1" fmla="*/ 9017896 w 9066230"/>
              <a:gd name="connsiteY1" fmla="*/ 61264 h 1358470"/>
              <a:gd name="connsiteX2" fmla="*/ 9066230 w 9066230"/>
              <a:gd name="connsiteY2" fmla="*/ 1358470 h 1358470"/>
              <a:gd name="connsiteX3" fmla="*/ 223 w 9066230"/>
              <a:gd name="connsiteY3" fmla="*/ 880838 h 1358470"/>
              <a:gd name="connsiteX4" fmla="*/ 947820 w 9066230"/>
              <a:gd name="connsiteY4" fmla="*/ 660385 h 1358470"/>
              <a:gd name="connsiteX0" fmla="*/ 1001 w 8119411"/>
              <a:gd name="connsiteY0" fmla="*/ 660385 h 1793807"/>
              <a:gd name="connsiteX1" fmla="*/ 8071077 w 8119411"/>
              <a:gd name="connsiteY1" fmla="*/ 61264 h 1793807"/>
              <a:gd name="connsiteX2" fmla="*/ 8119411 w 8119411"/>
              <a:gd name="connsiteY2" fmla="*/ 1358470 h 1793807"/>
              <a:gd name="connsiteX3" fmla="*/ 71578 w 8119411"/>
              <a:gd name="connsiteY3" fmla="*/ 1793807 h 1793807"/>
              <a:gd name="connsiteX4" fmla="*/ 1001 w 8119411"/>
              <a:gd name="connsiteY4" fmla="*/ 660385 h 1793807"/>
              <a:gd name="connsiteX0" fmla="*/ 1284 w 8104061"/>
              <a:gd name="connsiteY0" fmla="*/ 659587 h 1793866"/>
              <a:gd name="connsiteX1" fmla="*/ 8055727 w 8104061"/>
              <a:gd name="connsiteY1" fmla="*/ 61323 h 1793866"/>
              <a:gd name="connsiteX2" fmla="*/ 8104061 w 8104061"/>
              <a:gd name="connsiteY2" fmla="*/ 1358529 h 1793866"/>
              <a:gd name="connsiteX3" fmla="*/ 56228 w 8104061"/>
              <a:gd name="connsiteY3" fmla="*/ 1793866 h 1793866"/>
              <a:gd name="connsiteX4" fmla="*/ 1284 w 8104061"/>
              <a:gd name="connsiteY4" fmla="*/ 659587 h 1793866"/>
              <a:gd name="connsiteX0" fmla="*/ 1471 w 8097188"/>
              <a:gd name="connsiteY0" fmla="*/ 642701 h 1795141"/>
              <a:gd name="connsiteX1" fmla="*/ 8048854 w 8097188"/>
              <a:gd name="connsiteY1" fmla="*/ 62598 h 1795141"/>
              <a:gd name="connsiteX2" fmla="*/ 8097188 w 8097188"/>
              <a:gd name="connsiteY2" fmla="*/ 1359804 h 1795141"/>
              <a:gd name="connsiteX3" fmla="*/ 49355 w 8097188"/>
              <a:gd name="connsiteY3" fmla="*/ 1795141 h 1795141"/>
              <a:gd name="connsiteX4" fmla="*/ 1471 w 8097188"/>
              <a:gd name="connsiteY4" fmla="*/ 642701 h 1795141"/>
              <a:gd name="connsiteX0" fmla="*/ 1471 w 8113576"/>
              <a:gd name="connsiteY0" fmla="*/ 642701 h 1795141"/>
              <a:gd name="connsiteX1" fmla="*/ 8048854 w 8113576"/>
              <a:gd name="connsiteY1" fmla="*/ 62598 h 1795141"/>
              <a:gd name="connsiteX2" fmla="*/ 8113576 w 8113576"/>
              <a:gd name="connsiteY2" fmla="*/ 1376681 h 1795141"/>
              <a:gd name="connsiteX3" fmla="*/ 49355 w 8113576"/>
              <a:gd name="connsiteY3" fmla="*/ 1795141 h 1795141"/>
              <a:gd name="connsiteX4" fmla="*/ 1471 w 8113576"/>
              <a:gd name="connsiteY4" fmla="*/ 642701 h 1795141"/>
              <a:gd name="connsiteX0" fmla="*/ 1471 w 8113576"/>
              <a:gd name="connsiteY0" fmla="*/ 642701 h 1795141"/>
              <a:gd name="connsiteX1" fmla="*/ 8048854 w 8113576"/>
              <a:gd name="connsiteY1" fmla="*/ 62598 h 1795141"/>
              <a:gd name="connsiteX2" fmla="*/ 8113576 w 8113576"/>
              <a:gd name="connsiteY2" fmla="*/ 1376681 h 1795141"/>
              <a:gd name="connsiteX3" fmla="*/ 49355 w 8113576"/>
              <a:gd name="connsiteY3" fmla="*/ 1795141 h 1795141"/>
              <a:gd name="connsiteX4" fmla="*/ 1471 w 8113576"/>
              <a:gd name="connsiteY4" fmla="*/ 642701 h 1795141"/>
              <a:gd name="connsiteX0" fmla="*/ 1471 w 8113576"/>
              <a:gd name="connsiteY0" fmla="*/ 642701 h 1795141"/>
              <a:gd name="connsiteX1" fmla="*/ 8048854 w 8113576"/>
              <a:gd name="connsiteY1" fmla="*/ 62598 h 1795141"/>
              <a:gd name="connsiteX2" fmla="*/ 8113576 w 8113576"/>
              <a:gd name="connsiteY2" fmla="*/ 1376681 h 1795141"/>
              <a:gd name="connsiteX3" fmla="*/ 49355 w 8113576"/>
              <a:gd name="connsiteY3" fmla="*/ 1795141 h 1795141"/>
              <a:gd name="connsiteX4" fmla="*/ 1471 w 8113576"/>
              <a:gd name="connsiteY4" fmla="*/ 642701 h 1795141"/>
              <a:gd name="connsiteX0" fmla="*/ 1471 w 8113576"/>
              <a:gd name="connsiteY0" fmla="*/ 642701 h 1795141"/>
              <a:gd name="connsiteX1" fmla="*/ 8048854 w 8113576"/>
              <a:gd name="connsiteY1" fmla="*/ 62598 h 1795141"/>
              <a:gd name="connsiteX2" fmla="*/ 8113576 w 8113576"/>
              <a:gd name="connsiteY2" fmla="*/ 1376681 h 1795141"/>
              <a:gd name="connsiteX3" fmla="*/ 49355 w 8113576"/>
              <a:gd name="connsiteY3" fmla="*/ 1795141 h 1795141"/>
              <a:gd name="connsiteX4" fmla="*/ 1471 w 8113576"/>
              <a:gd name="connsiteY4" fmla="*/ 642701 h 1795141"/>
              <a:gd name="connsiteX0" fmla="*/ 1471 w 8113576"/>
              <a:gd name="connsiteY0" fmla="*/ 642701 h 1795141"/>
              <a:gd name="connsiteX1" fmla="*/ 8048854 w 8113576"/>
              <a:gd name="connsiteY1" fmla="*/ 62598 h 1795141"/>
              <a:gd name="connsiteX2" fmla="*/ 8113576 w 8113576"/>
              <a:gd name="connsiteY2" fmla="*/ 1376681 h 1795141"/>
              <a:gd name="connsiteX3" fmla="*/ 49355 w 8113576"/>
              <a:gd name="connsiteY3" fmla="*/ 1795141 h 1795141"/>
              <a:gd name="connsiteX4" fmla="*/ 1471 w 8113576"/>
              <a:gd name="connsiteY4" fmla="*/ 642701 h 1795141"/>
              <a:gd name="connsiteX0" fmla="*/ 1471 w 8113576"/>
              <a:gd name="connsiteY0" fmla="*/ 642701 h 1795141"/>
              <a:gd name="connsiteX1" fmla="*/ 8048854 w 8113576"/>
              <a:gd name="connsiteY1" fmla="*/ 62598 h 1795141"/>
              <a:gd name="connsiteX2" fmla="*/ 8113576 w 8113576"/>
              <a:gd name="connsiteY2" fmla="*/ 1376681 h 1795141"/>
              <a:gd name="connsiteX3" fmla="*/ 49355 w 8113576"/>
              <a:gd name="connsiteY3" fmla="*/ 1795141 h 1795141"/>
              <a:gd name="connsiteX4" fmla="*/ 1471 w 8113576"/>
              <a:gd name="connsiteY4" fmla="*/ 642701 h 1795141"/>
              <a:gd name="connsiteX0" fmla="*/ 1471 w 8113576"/>
              <a:gd name="connsiteY0" fmla="*/ 647773 h 1800213"/>
              <a:gd name="connsiteX1" fmla="*/ 8078883 w 8113576"/>
              <a:gd name="connsiteY1" fmla="*/ 62209 h 1800213"/>
              <a:gd name="connsiteX2" fmla="*/ 8113576 w 8113576"/>
              <a:gd name="connsiteY2" fmla="*/ 1381753 h 1800213"/>
              <a:gd name="connsiteX3" fmla="*/ 49355 w 8113576"/>
              <a:gd name="connsiteY3" fmla="*/ 1800213 h 1800213"/>
              <a:gd name="connsiteX4" fmla="*/ 1471 w 8113576"/>
              <a:gd name="connsiteY4" fmla="*/ 647773 h 1800213"/>
              <a:gd name="connsiteX0" fmla="*/ 9582 w 8074790"/>
              <a:gd name="connsiteY0" fmla="*/ 645386 h 1800396"/>
              <a:gd name="connsiteX1" fmla="*/ 8040097 w 8074790"/>
              <a:gd name="connsiteY1" fmla="*/ 62392 h 1800396"/>
              <a:gd name="connsiteX2" fmla="*/ 8074790 w 8074790"/>
              <a:gd name="connsiteY2" fmla="*/ 1381936 h 1800396"/>
              <a:gd name="connsiteX3" fmla="*/ 10569 w 8074790"/>
              <a:gd name="connsiteY3" fmla="*/ 1800396 h 1800396"/>
              <a:gd name="connsiteX4" fmla="*/ 9582 w 8074790"/>
              <a:gd name="connsiteY4" fmla="*/ 645386 h 1800396"/>
              <a:gd name="connsiteX0" fmla="*/ 1521 w 8066729"/>
              <a:gd name="connsiteY0" fmla="*/ 645386 h 1800396"/>
              <a:gd name="connsiteX1" fmla="*/ 8032036 w 8066729"/>
              <a:gd name="connsiteY1" fmla="*/ 62392 h 1800396"/>
              <a:gd name="connsiteX2" fmla="*/ 8066729 w 8066729"/>
              <a:gd name="connsiteY2" fmla="*/ 1381936 h 1800396"/>
              <a:gd name="connsiteX3" fmla="*/ 2508 w 8066729"/>
              <a:gd name="connsiteY3" fmla="*/ 1800396 h 1800396"/>
              <a:gd name="connsiteX4" fmla="*/ 1521 w 8066729"/>
              <a:gd name="connsiteY4" fmla="*/ 645386 h 1800396"/>
              <a:gd name="connsiteX0" fmla="*/ 0 w 8065208"/>
              <a:gd name="connsiteY0" fmla="*/ 645386 h 1788101"/>
              <a:gd name="connsiteX1" fmla="*/ 8030515 w 8065208"/>
              <a:gd name="connsiteY1" fmla="*/ 62392 h 1788101"/>
              <a:gd name="connsiteX2" fmla="*/ 8065208 w 8065208"/>
              <a:gd name="connsiteY2" fmla="*/ 1381936 h 1788101"/>
              <a:gd name="connsiteX3" fmla="*/ 63139 w 8065208"/>
              <a:gd name="connsiteY3" fmla="*/ 1788101 h 1788101"/>
              <a:gd name="connsiteX4" fmla="*/ 0 w 8065208"/>
              <a:gd name="connsiteY4" fmla="*/ 645386 h 1788101"/>
              <a:gd name="connsiteX0" fmla="*/ 0 w 8080840"/>
              <a:gd name="connsiteY0" fmla="*/ 646182 h 1788041"/>
              <a:gd name="connsiteX1" fmla="*/ 8046147 w 8080840"/>
              <a:gd name="connsiteY1" fmla="*/ 62332 h 1788041"/>
              <a:gd name="connsiteX2" fmla="*/ 8080840 w 8080840"/>
              <a:gd name="connsiteY2" fmla="*/ 1381876 h 1788041"/>
              <a:gd name="connsiteX3" fmla="*/ 78771 w 8080840"/>
              <a:gd name="connsiteY3" fmla="*/ 1788041 h 1788041"/>
              <a:gd name="connsiteX4" fmla="*/ 0 w 8080840"/>
              <a:gd name="connsiteY4" fmla="*/ 646182 h 1788041"/>
              <a:gd name="connsiteX0" fmla="*/ 0 w 8080840"/>
              <a:gd name="connsiteY0" fmla="*/ 646182 h 1788041"/>
              <a:gd name="connsiteX1" fmla="*/ 8046147 w 8080840"/>
              <a:gd name="connsiteY1" fmla="*/ 62332 h 1788041"/>
              <a:gd name="connsiteX2" fmla="*/ 8080840 w 8080840"/>
              <a:gd name="connsiteY2" fmla="*/ 1381876 h 1788041"/>
              <a:gd name="connsiteX3" fmla="*/ 78771 w 8080840"/>
              <a:gd name="connsiteY3" fmla="*/ 1788041 h 1788041"/>
              <a:gd name="connsiteX4" fmla="*/ 0 w 8080840"/>
              <a:gd name="connsiteY4" fmla="*/ 646182 h 1788041"/>
              <a:gd name="connsiteX0" fmla="*/ 0 w 8080840"/>
              <a:gd name="connsiteY0" fmla="*/ 653597 h 1795456"/>
              <a:gd name="connsiteX1" fmla="*/ 8052531 w 8080840"/>
              <a:gd name="connsiteY1" fmla="*/ 61769 h 1795456"/>
              <a:gd name="connsiteX2" fmla="*/ 8080840 w 8080840"/>
              <a:gd name="connsiteY2" fmla="*/ 1389291 h 1795456"/>
              <a:gd name="connsiteX3" fmla="*/ 78771 w 8080840"/>
              <a:gd name="connsiteY3" fmla="*/ 1795456 h 1795456"/>
              <a:gd name="connsiteX4" fmla="*/ 0 w 8080840"/>
              <a:gd name="connsiteY4" fmla="*/ 653597 h 1795456"/>
              <a:gd name="connsiteX0" fmla="*/ 0 w 8080840"/>
              <a:gd name="connsiteY0" fmla="*/ 653597 h 1795456"/>
              <a:gd name="connsiteX1" fmla="*/ 8052531 w 8080840"/>
              <a:gd name="connsiteY1" fmla="*/ 61769 h 1795456"/>
              <a:gd name="connsiteX2" fmla="*/ 8080840 w 8080840"/>
              <a:gd name="connsiteY2" fmla="*/ 1389291 h 1795456"/>
              <a:gd name="connsiteX3" fmla="*/ 78771 w 8080840"/>
              <a:gd name="connsiteY3" fmla="*/ 1795456 h 1795456"/>
              <a:gd name="connsiteX4" fmla="*/ 0 w 8080840"/>
              <a:gd name="connsiteY4" fmla="*/ 653597 h 1795456"/>
              <a:gd name="connsiteX0" fmla="*/ 0 w 8080840"/>
              <a:gd name="connsiteY0" fmla="*/ 653597 h 1795456"/>
              <a:gd name="connsiteX1" fmla="*/ 8052531 w 8080840"/>
              <a:gd name="connsiteY1" fmla="*/ 61769 h 1795456"/>
              <a:gd name="connsiteX2" fmla="*/ 8080840 w 8080840"/>
              <a:gd name="connsiteY2" fmla="*/ 1389291 h 1795456"/>
              <a:gd name="connsiteX3" fmla="*/ 78771 w 8080840"/>
              <a:gd name="connsiteY3" fmla="*/ 1795456 h 1795456"/>
              <a:gd name="connsiteX4" fmla="*/ 0 w 8080840"/>
              <a:gd name="connsiteY4" fmla="*/ 653597 h 1795456"/>
              <a:gd name="connsiteX0" fmla="*/ 0 w 8080840"/>
              <a:gd name="connsiteY0" fmla="*/ 652059 h 1793918"/>
              <a:gd name="connsiteX1" fmla="*/ 8022342 w 8080840"/>
              <a:gd name="connsiteY1" fmla="*/ 61886 h 1793918"/>
              <a:gd name="connsiteX2" fmla="*/ 8080840 w 8080840"/>
              <a:gd name="connsiteY2" fmla="*/ 1387753 h 1793918"/>
              <a:gd name="connsiteX3" fmla="*/ 78771 w 8080840"/>
              <a:gd name="connsiteY3" fmla="*/ 1793918 h 1793918"/>
              <a:gd name="connsiteX4" fmla="*/ 0 w 8080840"/>
              <a:gd name="connsiteY4" fmla="*/ 652059 h 1793918"/>
              <a:gd name="connsiteX0" fmla="*/ 0 w 8080840"/>
              <a:gd name="connsiteY0" fmla="*/ 653597 h 1795456"/>
              <a:gd name="connsiteX1" fmla="*/ 8052532 w 8080840"/>
              <a:gd name="connsiteY1" fmla="*/ 61769 h 1795456"/>
              <a:gd name="connsiteX2" fmla="*/ 8080840 w 8080840"/>
              <a:gd name="connsiteY2" fmla="*/ 1389291 h 1795456"/>
              <a:gd name="connsiteX3" fmla="*/ 78771 w 8080840"/>
              <a:gd name="connsiteY3" fmla="*/ 1795456 h 1795456"/>
              <a:gd name="connsiteX4" fmla="*/ 0 w 8080840"/>
              <a:gd name="connsiteY4" fmla="*/ 653597 h 1795456"/>
              <a:gd name="connsiteX0" fmla="*/ 0 w 8080840"/>
              <a:gd name="connsiteY0" fmla="*/ 653597 h 1795456"/>
              <a:gd name="connsiteX1" fmla="*/ 8052532 w 8080840"/>
              <a:gd name="connsiteY1" fmla="*/ 61769 h 1795456"/>
              <a:gd name="connsiteX2" fmla="*/ 8080840 w 8080840"/>
              <a:gd name="connsiteY2" fmla="*/ 1389291 h 1795456"/>
              <a:gd name="connsiteX3" fmla="*/ 78771 w 8080840"/>
              <a:gd name="connsiteY3" fmla="*/ 1795456 h 1795456"/>
              <a:gd name="connsiteX4" fmla="*/ 0 w 8080840"/>
              <a:gd name="connsiteY4" fmla="*/ 653597 h 1795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0840" h="1795456">
                <a:moveTo>
                  <a:pt x="0" y="653597"/>
                </a:moveTo>
                <a:cubicBezTo>
                  <a:pt x="5028990" y="471423"/>
                  <a:pt x="4031405" y="-205783"/>
                  <a:pt x="8052532" y="61769"/>
                </a:cubicBezTo>
                <a:cubicBezTo>
                  <a:pt x="8088996" y="897548"/>
                  <a:pt x="8061609" y="999422"/>
                  <a:pt x="8080840" y="1389291"/>
                </a:cubicBezTo>
                <a:lnTo>
                  <a:pt x="78771" y="1795456"/>
                </a:lnTo>
                <a:cubicBezTo>
                  <a:pt x="61838" y="1389056"/>
                  <a:pt x="14149" y="1210303"/>
                  <a:pt x="0" y="653597"/>
                </a:cubicBezTo>
                <a:close/>
              </a:path>
            </a:pathLst>
          </a:cu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Freeform 14">
            <a:extLst>
              <a:ext uri="{FF2B5EF4-FFF2-40B4-BE49-F238E27FC236}">
                <a16:creationId xmlns:a16="http://schemas.microsoft.com/office/drawing/2014/main" id="{D35D795D-736B-42F6-BCD2-45ECE76BD87B}"/>
              </a:ext>
            </a:extLst>
          </p:cNvPr>
          <p:cNvSpPr/>
          <p:nvPr userDrawn="1"/>
        </p:nvSpPr>
        <p:spPr>
          <a:xfrm rot="11023007">
            <a:off x="-31825" y="-307124"/>
            <a:ext cx="9208238" cy="1788281"/>
          </a:xfrm>
          <a:custGeom>
            <a:avLst/>
            <a:gdLst>
              <a:gd name="connsiteX0" fmla="*/ 1219696 w 16175310"/>
              <a:gd name="connsiteY0" fmla="*/ 1426271 h 4231023"/>
              <a:gd name="connsiteX1" fmla="*/ 7635010 w 16175310"/>
              <a:gd name="connsiteY1" fmla="*/ 1411757 h 4231023"/>
              <a:gd name="connsiteX2" fmla="*/ 12482781 w 16175310"/>
              <a:gd name="connsiteY2" fmla="*/ 3871 h 4231023"/>
              <a:gd name="connsiteX3" fmla="*/ 16140381 w 16175310"/>
              <a:gd name="connsiteY3" fmla="*/ 1905243 h 4231023"/>
              <a:gd name="connsiteX4" fmla="*/ 13469753 w 16175310"/>
              <a:gd name="connsiteY4" fmla="*/ 4038843 h 4231023"/>
              <a:gd name="connsiteX5" fmla="*/ 1176153 w 16175310"/>
              <a:gd name="connsiteY5" fmla="*/ 3835643 h 4231023"/>
              <a:gd name="connsiteX6" fmla="*/ 1219696 w 16175310"/>
              <a:gd name="connsiteY6" fmla="*/ 1426271 h 4231023"/>
              <a:gd name="connsiteX0" fmla="*/ 1219696 w 16142719"/>
              <a:gd name="connsiteY0" fmla="*/ 1469709 h 4274461"/>
              <a:gd name="connsiteX1" fmla="*/ 7635010 w 16142719"/>
              <a:gd name="connsiteY1" fmla="*/ 1455195 h 4274461"/>
              <a:gd name="connsiteX2" fmla="*/ 13295581 w 16142719"/>
              <a:gd name="connsiteY2" fmla="*/ 3766 h 4274461"/>
              <a:gd name="connsiteX3" fmla="*/ 16140381 w 16142719"/>
              <a:gd name="connsiteY3" fmla="*/ 1948681 h 4274461"/>
              <a:gd name="connsiteX4" fmla="*/ 13469753 w 16142719"/>
              <a:gd name="connsiteY4" fmla="*/ 4082281 h 4274461"/>
              <a:gd name="connsiteX5" fmla="*/ 1176153 w 16142719"/>
              <a:gd name="connsiteY5" fmla="*/ 3879081 h 4274461"/>
              <a:gd name="connsiteX6" fmla="*/ 1219696 w 16142719"/>
              <a:gd name="connsiteY6" fmla="*/ 1469709 h 4274461"/>
              <a:gd name="connsiteX0" fmla="*/ 1213739 w 16136762"/>
              <a:gd name="connsiteY0" fmla="*/ 1469709 h 4274461"/>
              <a:gd name="connsiteX1" fmla="*/ 7512939 w 16136762"/>
              <a:gd name="connsiteY1" fmla="*/ 1455195 h 4274461"/>
              <a:gd name="connsiteX2" fmla="*/ 13289624 w 16136762"/>
              <a:gd name="connsiteY2" fmla="*/ 3766 h 4274461"/>
              <a:gd name="connsiteX3" fmla="*/ 16134424 w 16136762"/>
              <a:gd name="connsiteY3" fmla="*/ 1948681 h 4274461"/>
              <a:gd name="connsiteX4" fmla="*/ 13463796 w 16136762"/>
              <a:gd name="connsiteY4" fmla="*/ 4082281 h 4274461"/>
              <a:gd name="connsiteX5" fmla="*/ 1170196 w 16136762"/>
              <a:gd name="connsiteY5" fmla="*/ 3879081 h 4274461"/>
              <a:gd name="connsiteX6" fmla="*/ 1213739 w 16136762"/>
              <a:gd name="connsiteY6" fmla="*/ 1469709 h 4274461"/>
              <a:gd name="connsiteX0" fmla="*/ 1213739 w 16136762"/>
              <a:gd name="connsiteY0" fmla="*/ 1469415 h 4274167"/>
              <a:gd name="connsiteX1" fmla="*/ 7512939 w 16136762"/>
              <a:gd name="connsiteY1" fmla="*/ 1454901 h 4274167"/>
              <a:gd name="connsiteX2" fmla="*/ 13289624 w 16136762"/>
              <a:gd name="connsiteY2" fmla="*/ 3472 h 4274167"/>
              <a:gd name="connsiteX3" fmla="*/ 16134424 w 16136762"/>
              <a:gd name="connsiteY3" fmla="*/ 1948387 h 4274167"/>
              <a:gd name="connsiteX4" fmla="*/ 13463796 w 16136762"/>
              <a:gd name="connsiteY4" fmla="*/ 4081987 h 4274167"/>
              <a:gd name="connsiteX5" fmla="*/ 1170196 w 16136762"/>
              <a:gd name="connsiteY5" fmla="*/ 3878787 h 4274167"/>
              <a:gd name="connsiteX6" fmla="*/ 1213739 w 16136762"/>
              <a:gd name="connsiteY6" fmla="*/ 1469415 h 4274167"/>
              <a:gd name="connsiteX0" fmla="*/ 1213739 w 16136762"/>
              <a:gd name="connsiteY0" fmla="*/ 1469415 h 4274167"/>
              <a:gd name="connsiteX1" fmla="*/ 7512939 w 16136762"/>
              <a:gd name="connsiteY1" fmla="*/ 1454901 h 4274167"/>
              <a:gd name="connsiteX2" fmla="*/ 13289624 w 16136762"/>
              <a:gd name="connsiteY2" fmla="*/ 3472 h 4274167"/>
              <a:gd name="connsiteX3" fmla="*/ 16134424 w 16136762"/>
              <a:gd name="connsiteY3" fmla="*/ 1948387 h 4274167"/>
              <a:gd name="connsiteX4" fmla="*/ 13463796 w 16136762"/>
              <a:gd name="connsiteY4" fmla="*/ 4081987 h 4274167"/>
              <a:gd name="connsiteX5" fmla="*/ 1170196 w 16136762"/>
              <a:gd name="connsiteY5" fmla="*/ 3878787 h 4274167"/>
              <a:gd name="connsiteX6" fmla="*/ 1213739 w 16136762"/>
              <a:gd name="connsiteY6" fmla="*/ 1469415 h 4274167"/>
              <a:gd name="connsiteX0" fmla="*/ 1213739 w 16136762"/>
              <a:gd name="connsiteY0" fmla="*/ 1469415 h 4274167"/>
              <a:gd name="connsiteX1" fmla="*/ 7512939 w 16136762"/>
              <a:gd name="connsiteY1" fmla="*/ 1454901 h 4274167"/>
              <a:gd name="connsiteX2" fmla="*/ 13289624 w 16136762"/>
              <a:gd name="connsiteY2" fmla="*/ 3472 h 4274167"/>
              <a:gd name="connsiteX3" fmla="*/ 16134424 w 16136762"/>
              <a:gd name="connsiteY3" fmla="*/ 1948387 h 4274167"/>
              <a:gd name="connsiteX4" fmla="*/ 13463796 w 16136762"/>
              <a:gd name="connsiteY4" fmla="*/ 4081987 h 4274167"/>
              <a:gd name="connsiteX5" fmla="*/ 1170196 w 16136762"/>
              <a:gd name="connsiteY5" fmla="*/ 3878787 h 4274167"/>
              <a:gd name="connsiteX6" fmla="*/ 1213739 w 16136762"/>
              <a:gd name="connsiteY6" fmla="*/ 1469415 h 4274167"/>
              <a:gd name="connsiteX0" fmla="*/ 945591 w 15868614"/>
              <a:gd name="connsiteY0" fmla="*/ 1469415 h 4274167"/>
              <a:gd name="connsiteX1" fmla="*/ 7244791 w 15868614"/>
              <a:gd name="connsiteY1" fmla="*/ 1454901 h 4274167"/>
              <a:gd name="connsiteX2" fmla="*/ 13021476 w 15868614"/>
              <a:gd name="connsiteY2" fmla="*/ 3472 h 4274167"/>
              <a:gd name="connsiteX3" fmla="*/ 15866276 w 15868614"/>
              <a:gd name="connsiteY3" fmla="*/ 1948387 h 4274167"/>
              <a:gd name="connsiteX4" fmla="*/ 13195648 w 15868614"/>
              <a:gd name="connsiteY4" fmla="*/ 4081987 h 4274167"/>
              <a:gd name="connsiteX5" fmla="*/ 902048 w 15868614"/>
              <a:gd name="connsiteY5" fmla="*/ 3878787 h 4274167"/>
              <a:gd name="connsiteX6" fmla="*/ 945591 w 15868614"/>
              <a:gd name="connsiteY6" fmla="*/ 1469415 h 4274167"/>
              <a:gd name="connsiteX0" fmla="*/ 1884986 w 15545267"/>
              <a:gd name="connsiteY0" fmla="*/ 1382584 h 4279406"/>
              <a:gd name="connsiteX1" fmla="*/ 6921444 w 15545267"/>
              <a:gd name="connsiteY1" fmla="*/ 1455156 h 4279406"/>
              <a:gd name="connsiteX2" fmla="*/ 12698129 w 15545267"/>
              <a:gd name="connsiteY2" fmla="*/ 3727 h 4279406"/>
              <a:gd name="connsiteX3" fmla="*/ 15542929 w 15545267"/>
              <a:gd name="connsiteY3" fmla="*/ 1948642 h 4279406"/>
              <a:gd name="connsiteX4" fmla="*/ 12872301 w 15545267"/>
              <a:gd name="connsiteY4" fmla="*/ 4082242 h 4279406"/>
              <a:gd name="connsiteX5" fmla="*/ 578701 w 15545267"/>
              <a:gd name="connsiteY5" fmla="*/ 3879042 h 4279406"/>
              <a:gd name="connsiteX6" fmla="*/ 1884986 w 15545267"/>
              <a:gd name="connsiteY6" fmla="*/ 1382584 h 4279406"/>
              <a:gd name="connsiteX0" fmla="*/ 1884986 w 15545267"/>
              <a:gd name="connsiteY0" fmla="*/ 1382584 h 4279406"/>
              <a:gd name="connsiteX1" fmla="*/ 6921444 w 15545267"/>
              <a:gd name="connsiteY1" fmla="*/ 1455156 h 4279406"/>
              <a:gd name="connsiteX2" fmla="*/ 12698129 w 15545267"/>
              <a:gd name="connsiteY2" fmla="*/ 3727 h 4279406"/>
              <a:gd name="connsiteX3" fmla="*/ 15542929 w 15545267"/>
              <a:gd name="connsiteY3" fmla="*/ 1948642 h 4279406"/>
              <a:gd name="connsiteX4" fmla="*/ 12872301 w 15545267"/>
              <a:gd name="connsiteY4" fmla="*/ 4082242 h 4279406"/>
              <a:gd name="connsiteX5" fmla="*/ 578701 w 15545267"/>
              <a:gd name="connsiteY5" fmla="*/ 3879042 h 4279406"/>
              <a:gd name="connsiteX6" fmla="*/ 1884986 w 15545267"/>
              <a:gd name="connsiteY6" fmla="*/ 1382584 h 4279406"/>
              <a:gd name="connsiteX0" fmla="*/ 178090 w 13838371"/>
              <a:gd name="connsiteY0" fmla="*/ 1382584 h 4321506"/>
              <a:gd name="connsiteX1" fmla="*/ 5214548 w 13838371"/>
              <a:gd name="connsiteY1" fmla="*/ 1455156 h 4321506"/>
              <a:gd name="connsiteX2" fmla="*/ 10991233 w 13838371"/>
              <a:gd name="connsiteY2" fmla="*/ 3727 h 4321506"/>
              <a:gd name="connsiteX3" fmla="*/ 13836033 w 13838371"/>
              <a:gd name="connsiteY3" fmla="*/ 1948642 h 4321506"/>
              <a:gd name="connsiteX4" fmla="*/ 11165405 w 13838371"/>
              <a:gd name="connsiteY4" fmla="*/ 4082242 h 4321506"/>
              <a:gd name="connsiteX5" fmla="*/ 1237634 w 13838371"/>
              <a:gd name="connsiteY5" fmla="*/ 3980642 h 4321506"/>
              <a:gd name="connsiteX6" fmla="*/ 178090 w 13838371"/>
              <a:gd name="connsiteY6" fmla="*/ 1382584 h 4321506"/>
              <a:gd name="connsiteX0" fmla="*/ 182982 w 13843263"/>
              <a:gd name="connsiteY0" fmla="*/ 1382584 h 4543714"/>
              <a:gd name="connsiteX1" fmla="*/ 5219440 w 13843263"/>
              <a:gd name="connsiteY1" fmla="*/ 1455156 h 4543714"/>
              <a:gd name="connsiteX2" fmla="*/ 10996125 w 13843263"/>
              <a:gd name="connsiteY2" fmla="*/ 3727 h 4543714"/>
              <a:gd name="connsiteX3" fmla="*/ 13840925 w 13843263"/>
              <a:gd name="connsiteY3" fmla="*/ 1948642 h 4543714"/>
              <a:gd name="connsiteX4" fmla="*/ 11170297 w 13843263"/>
              <a:gd name="connsiteY4" fmla="*/ 4082242 h 4543714"/>
              <a:gd name="connsiteX5" fmla="*/ 1242526 w 13843263"/>
              <a:gd name="connsiteY5" fmla="*/ 3980642 h 4543714"/>
              <a:gd name="connsiteX6" fmla="*/ 182982 w 13843263"/>
              <a:gd name="connsiteY6" fmla="*/ 1382584 h 4543714"/>
              <a:gd name="connsiteX0" fmla="*/ 182982 w 13843263"/>
              <a:gd name="connsiteY0" fmla="*/ 1382584 h 4543714"/>
              <a:gd name="connsiteX1" fmla="*/ 5219440 w 13843263"/>
              <a:gd name="connsiteY1" fmla="*/ 1455156 h 4543714"/>
              <a:gd name="connsiteX2" fmla="*/ 10996125 w 13843263"/>
              <a:gd name="connsiteY2" fmla="*/ 3727 h 4543714"/>
              <a:gd name="connsiteX3" fmla="*/ 13840925 w 13843263"/>
              <a:gd name="connsiteY3" fmla="*/ 1948642 h 4543714"/>
              <a:gd name="connsiteX4" fmla="*/ 11170297 w 13843263"/>
              <a:gd name="connsiteY4" fmla="*/ 4082242 h 4543714"/>
              <a:gd name="connsiteX5" fmla="*/ 1242526 w 13843263"/>
              <a:gd name="connsiteY5" fmla="*/ 3980642 h 4543714"/>
              <a:gd name="connsiteX6" fmla="*/ 182982 w 13843263"/>
              <a:gd name="connsiteY6" fmla="*/ 1382584 h 4543714"/>
              <a:gd name="connsiteX0" fmla="*/ 182982 w 13843263"/>
              <a:gd name="connsiteY0" fmla="*/ 1382584 h 4450571"/>
              <a:gd name="connsiteX1" fmla="*/ 5219440 w 13843263"/>
              <a:gd name="connsiteY1" fmla="*/ 1455156 h 4450571"/>
              <a:gd name="connsiteX2" fmla="*/ 10996125 w 13843263"/>
              <a:gd name="connsiteY2" fmla="*/ 3727 h 4450571"/>
              <a:gd name="connsiteX3" fmla="*/ 13840925 w 13843263"/>
              <a:gd name="connsiteY3" fmla="*/ 1948642 h 4450571"/>
              <a:gd name="connsiteX4" fmla="*/ 11170297 w 13843263"/>
              <a:gd name="connsiteY4" fmla="*/ 4082242 h 4450571"/>
              <a:gd name="connsiteX5" fmla="*/ 1242526 w 13843263"/>
              <a:gd name="connsiteY5" fmla="*/ 3820985 h 4450571"/>
              <a:gd name="connsiteX6" fmla="*/ 182982 w 13843263"/>
              <a:gd name="connsiteY6" fmla="*/ 1382584 h 4450571"/>
              <a:gd name="connsiteX0" fmla="*/ 1142 w 13661423"/>
              <a:gd name="connsiteY0" fmla="*/ 1382584 h 4450571"/>
              <a:gd name="connsiteX1" fmla="*/ 5037600 w 13661423"/>
              <a:gd name="connsiteY1" fmla="*/ 1455156 h 4450571"/>
              <a:gd name="connsiteX2" fmla="*/ 10814285 w 13661423"/>
              <a:gd name="connsiteY2" fmla="*/ 3727 h 4450571"/>
              <a:gd name="connsiteX3" fmla="*/ 13659085 w 13661423"/>
              <a:gd name="connsiteY3" fmla="*/ 1948642 h 4450571"/>
              <a:gd name="connsiteX4" fmla="*/ 10988457 w 13661423"/>
              <a:gd name="connsiteY4" fmla="*/ 4082242 h 4450571"/>
              <a:gd name="connsiteX5" fmla="*/ 1060686 w 13661423"/>
              <a:gd name="connsiteY5" fmla="*/ 3820985 h 4450571"/>
              <a:gd name="connsiteX6" fmla="*/ 1142 w 13661423"/>
              <a:gd name="connsiteY6" fmla="*/ 1382584 h 4450571"/>
              <a:gd name="connsiteX0" fmla="*/ 315798 w 13976079"/>
              <a:gd name="connsiteY0" fmla="*/ 1382584 h 4186459"/>
              <a:gd name="connsiteX1" fmla="*/ 5352256 w 13976079"/>
              <a:gd name="connsiteY1" fmla="*/ 1455156 h 4186459"/>
              <a:gd name="connsiteX2" fmla="*/ 11128941 w 13976079"/>
              <a:gd name="connsiteY2" fmla="*/ 3727 h 4186459"/>
              <a:gd name="connsiteX3" fmla="*/ 13973741 w 13976079"/>
              <a:gd name="connsiteY3" fmla="*/ 1948642 h 4186459"/>
              <a:gd name="connsiteX4" fmla="*/ 11303113 w 13976079"/>
              <a:gd name="connsiteY4" fmla="*/ 4082242 h 4186459"/>
              <a:gd name="connsiteX5" fmla="*/ 1375342 w 13976079"/>
              <a:gd name="connsiteY5" fmla="*/ 3820985 h 4186459"/>
              <a:gd name="connsiteX6" fmla="*/ 388370 w 13976079"/>
              <a:gd name="connsiteY6" fmla="*/ 2427614 h 4186459"/>
              <a:gd name="connsiteX7" fmla="*/ 315798 w 13976079"/>
              <a:gd name="connsiteY7" fmla="*/ 1382584 h 4186459"/>
              <a:gd name="connsiteX0" fmla="*/ 315798 w 13975062"/>
              <a:gd name="connsiteY0" fmla="*/ 1382584 h 4085802"/>
              <a:gd name="connsiteX1" fmla="*/ 5352256 w 13975062"/>
              <a:gd name="connsiteY1" fmla="*/ 1455156 h 4085802"/>
              <a:gd name="connsiteX2" fmla="*/ 11128941 w 13975062"/>
              <a:gd name="connsiteY2" fmla="*/ 3727 h 4085802"/>
              <a:gd name="connsiteX3" fmla="*/ 13973741 w 13975062"/>
              <a:gd name="connsiteY3" fmla="*/ 1948642 h 4085802"/>
              <a:gd name="connsiteX4" fmla="*/ 11303113 w 13975062"/>
              <a:gd name="connsiteY4" fmla="*/ 4082242 h 4085802"/>
              <a:gd name="connsiteX5" fmla="*/ 388370 w 13975062"/>
              <a:gd name="connsiteY5" fmla="*/ 2427614 h 4085802"/>
              <a:gd name="connsiteX6" fmla="*/ 315798 w 13975062"/>
              <a:gd name="connsiteY6" fmla="*/ 1382584 h 4085802"/>
              <a:gd name="connsiteX0" fmla="*/ 315798 w 14504093"/>
              <a:gd name="connsiteY0" fmla="*/ 1382584 h 2453099"/>
              <a:gd name="connsiteX1" fmla="*/ 5352256 w 14504093"/>
              <a:gd name="connsiteY1" fmla="*/ 1455156 h 2453099"/>
              <a:gd name="connsiteX2" fmla="*/ 11128941 w 14504093"/>
              <a:gd name="connsiteY2" fmla="*/ 3727 h 2453099"/>
              <a:gd name="connsiteX3" fmla="*/ 13973741 w 14504093"/>
              <a:gd name="connsiteY3" fmla="*/ 1948642 h 2453099"/>
              <a:gd name="connsiteX4" fmla="*/ 388370 w 14504093"/>
              <a:gd name="connsiteY4" fmla="*/ 2427614 h 2453099"/>
              <a:gd name="connsiteX5" fmla="*/ 315798 w 14504093"/>
              <a:gd name="connsiteY5" fmla="*/ 1382584 h 2453099"/>
              <a:gd name="connsiteX0" fmla="*/ 315798 w 11375801"/>
              <a:gd name="connsiteY0" fmla="*/ 1399472 h 2860884"/>
              <a:gd name="connsiteX1" fmla="*/ 5352256 w 11375801"/>
              <a:gd name="connsiteY1" fmla="*/ 1472044 h 2860884"/>
              <a:gd name="connsiteX2" fmla="*/ 11128941 w 11375801"/>
              <a:gd name="connsiteY2" fmla="*/ 20615 h 2860884"/>
              <a:gd name="connsiteX3" fmla="*/ 9314655 w 11375801"/>
              <a:gd name="connsiteY3" fmla="*/ 2720273 h 2860884"/>
              <a:gd name="connsiteX4" fmla="*/ 388370 w 11375801"/>
              <a:gd name="connsiteY4" fmla="*/ 2444502 h 2860884"/>
              <a:gd name="connsiteX5" fmla="*/ 315798 w 11375801"/>
              <a:gd name="connsiteY5" fmla="*/ 1399472 h 2860884"/>
              <a:gd name="connsiteX0" fmla="*/ 315798 w 11422400"/>
              <a:gd name="connsiteY0" fmla="*/ 1397797 h 2810937"/>
              <a:gd name="connsiteX1" fmla="*/ 5352256 w 11422400"/>
              <a:gd name="connsiteY1" fmla="*/ 1470369 h 2810937"/>
              <a:gd name="connsiteX2" fmla="*/ 11128941 w 11422400"/>
              <a:gd name="connsiteY2" fmla="*/ 18940 h 2810937"/>
              <a:gd name="connsiteX3" fmla="*/ 9503341 w 11422400"/>
              <a:gd name="connsiteY3" fmla="*/ 2660541 h 2810937"/>
              <a:gd name="connsiteX4" fmla="*/ 388370 w 11422400"/>
              <a:gd name="connsiteY4" fmla="*/ 2442827 h 2810937"/>
              <a:gd name="connsiteX5" fmla="*/ 315798 w 11422400"/>
              <a:gd name="connsiteY5" fmla="*/ 1397797 h 2810937"/>
              <a:gd name="connsiteX0" fmla="*/ 315798 w 11422400"/>
              <a:gd name="connsiteY0" fmla="*/ 1397797 h 2810937"/>
              <a:gd name="connsiteX1" fmla="*/ 5352256 w 11422400"/>
              <a:gd name="connsiteY1" fmla="*/ 1470369 h 2810937"/>
              <a:gd name="connsiteX2" fmla="*/ 11128941 w 11422400"/>
              <a:gd name="connsiteY2" fmla="*/ 18940 h 2810937"/>
              <a:gd name="connsiteX3" fmla="*/ 9503341 w 11422400"/>
              <a:gd name="connsiteY3" fmla="*/ 2660541 h 2810937"/>
              <a:gd name="connsiteX4" fmla="*/ 388370 w 11422400"/>
              <a:gd name="connsiteY4" fmla="*/ 2442827 h 2810937"/>
              <a:gd name="connsiteX5" fmla="*/ 315798 w 11422400"/>
              <a:gd name="connsiteY5" fmla="*/ 1397797 h 2810937"/>
              <a:gd name="connsiteX0" fmla="*/ 315798 w 11282173"/>
              <a:gd name="connsiteY0" fmla="*/ 1397797 h 2810937"/>
              <a:gd name="connsiteX1" fmla="*/ 5352256 w 11282173"/>
              <a:gd name="connsiteY1" fmla="*/ 1470369 h 2810937"/>
              <a:gd name="connsiteX2" fmla="*/ 11128941 w 11282173"/>
              <a:gd name="connsiteY2" fmla="*/ 18940 h 2810937"/>
              <a:gd name="connsiteX3" fmla="*/ 9503341 w 11282173"/>
              <a:gd name="connsiteY3" fmla="*/ 2660541 h 2810937"/>
              <a:gd name="connsiteX4" fmla="*/ 388370 w 11282173"/>
              <a:gd name="connsiteY4" fmla="*/ 2442827 h 2810937"/>
              <a:gd name="connsiteX5" fmla="*/ 315798 w 11282173"/>
              <a:gd name="connsiteY5" fmla="*/ 1397797 h 2810937"/>
              <a:gd name="connsiteX0" fmla="*/ 315798 w 11282173"/>
              <a:gd name="connsiteY0" fmla="*/ 1397797 h 2660541"/>
              <a:gd name="connsiteX1" fmla="*/ 5352256 w 11282173"/>
              <a:gd name="connsiteY1" fmla="*/ 1470369 h 2660541"/>
              <a:gd name="connsiteX2" fmla="*/ 11128941 w 11282173"/>
              <a:gd name="connsiteY2" fmla="*/ 18940 h 2660541"/>
              <a:gd name="connsiteX3" fmla="*/ 9503341 w 11282173"/>
              <a:gd name="connsiteY3" fmla="*/ 2660541 h 2660541"/>
              <a:gd name="connsiteX4" fmla="*/ 388370 w 11282173"/>
              <a:gd name="connsiteY4" fmla="*/ 2442827 h 2660541"/>
              <a:gd name="connsiteX5" fmla="*/ 315798 w 11282173"/>
              <a:gd name="connsiteY5" fmla="*/ 1397797 h 2660541"/>
              <a:gd name="connsiteX0" fmla="*/ 315798 w 11285683"/>
              <a:gd name="connsiteY0" fmla="*/ 1391666 h 2436696"/>
              <a:gd name="connsiteX1" fmla="*/ 5352256 w 11285683"/>
              <a:gd name="connsiteY1" fmla="*/ 1464238 h 2436696"/>
              <a:gd name="connsiteX2" fmla="*/ 11128941 w 11285683"/>
              <a:gd name="connsiteY2" fmla="*/ 12809 h 2436696"/>
              <a:gd name="connsiteX3" fmla="*/ 9532370 w 11285683"/>
              <a:gd name="connsiteY3" fmla="*/ 2422182 h 2436696"/>
              <a:gd name="connsiteX4" fmla="*/ 388370 w 11285683"/>
              <a:gd name="connsiteY4" fmla="*/ 2436696 h 2436696"/>
              <a:gd name="connsiteX5" fmla="*/ 315798 w 11285683"/>
              <a:gd name="connsiteY5" fmla="*/ 1391666 h 2436696"/>
              <a:gd name="connsiteX0" fmla="*/ 33795 w 11003680"/>
              <a:gd name="connsiteY0" fmla="*/ 1391666 h 2436696"/>
              <a:gd name="connsiteX1" fmla="*/ 5070253 w 11003680"/>
              <a:gd name="connsiteY1" fmla="*/ 1464238 h 2436696"/>
              <a:gd name="connsiteX2" fmla="*/ 10846938 w 11003680"/>
              <a:gd name="connsiteY2" fmla="*/ 12809 h 2436696"/>
              <a:gd name="connsiteX3" fmla="*/ 9250367 w 11003680"/>
              <a:gd name="connsiteY3" fmla="*/ 2422182 h 2436696"/>
              <a:gd name="connsiteX4" fmla="*/ 106367 w 11003680"/>
              <a:gd name="connsiteY4" fmla="*/ 2436696 h 2436696"/>
              <a:gd name="connsiteX5" fmla="*/ 33795 w 11003680"/>
              <a:gd name="connsiteY5" fmla="*/ 1391666 h 2436696"/>
              <a:gd name="connsiteX0" fmla="*/ 973 w 10970858"/>
              <a:gd name="connsiteY0" fmla="*/ 1391666 h 2436696"/>
              <a:gd name="connsiteX1" fmla="*/ 5037431 w 10970858"/>
              <a:gd name="connsiteY1" fmla="*/ 1464238 h 2436696"/>
              <a:gd name="connsiteX2" fmla="*/ 10814116 w 10970858"/>
              <a:gd name="connsiteY2" fmla="*/ 12809 h 2436696"/>
              <a:gd name="connsiteX3" fmla="*/ 9217545 w 10970858"/>
              <a:gd name="connsiteY3" fmla="*/ 2422182 h 2436696"/>
              <a:gd name="connsiteX4" fmla="*/ 73545 w 10970858"/>
              <a:gd name="connsiteY4" fmla="*/ 2436696 h 2436696"/>
              <a:gd name="connsiteX5" fmla="*/ 973 w 10970858"/>
              <a:gd name="connsiteY5" fmla="*/ 1391666 h 2436696"/>
              <a:gd name="connsiteX0" fmla="*/ 10157 w 10980042"/>
              <a:gd name="connsiteY0" fmla="*/ 1391666 h 2436696"/>
              <a:gd name="connsiteX1" fmla="*/ 5046615 w 10980042"/>
              <a:gd name="connsiteY1" fmla="*/ 1464238 h 2436696"/>
              <a:gd name="connsiteX2" fmla="*/ 10823300 w 10980042"/>
              <a:gd name="connsiteY2" fmla="*/ 12809 h 2436696"/>
              <a:gd name="connsiteX3" fmla="*/ 9226729 w 10980042"/>
              <a:gd name="connsiteY3" fmla="*/ 2422182 h 2436696"/>
              <a:gd name="connsiteX4" fmla="*/ 10157 w 10980042"/>
              <a:gd name="connsiteY4" fmla="*/ 2436696 h 2436696"/>
              <a:gd name="connsiteX5" fmla="*/ 10157 w 10980042"/>
              <a:gd name="connsiteY5" fmla="*/ 1391666 h 2436696"/>
              <a:gd name="connsiteX0" fmla="*/ 10157 w 9659830"/>
              <a:gd name="connsiteY0" fmla="*/ 1103860 h 2148890"/>
              <a:gd name="connsiteX1" fmla="*/ 5046615 w 9659830"/>
              <a:gd name="connsiteY1" fmla="*/ 1176432 h 2148890"/>
              <a:gd name="connsiteX2" fmla="*/ 9212215 w 9659830"/>
              <a:gd name="connsiteY2" fmla="*/ 15288 h 2148890"/>
              <a:gd name="connsiteX3" fmla="*/ 9226729 w 9659830"/>
              <a:gd name="connsiteY3" fmla="*/ 2134376 h 2148890"/>
              <a:gd name="connsiteX4" fmla="*/ 10157 w 9659830"/>
              <a:gd name="connsiteY4" fmla="*/ 2148890 h 2148890"/>
              <a:gd name="connsiteX5" fmla="*/ 10157 w 9659830"/>
              <a:gd name="connsiteY5" fmla="*/ 1103860 h 2148890"/>
              <a:gd name="connsiteX0" fmla="*/ 10157 w 9659830"/>
              <a:gd name="connsiteY0" fmla="*/ 1103860 h 2148890"/>
              <a:gd name="connsiteX1" fmla="*/ 5046615 w 9659830"/>
              <a:gd name="connsiteY1" fmla="*/ 1176432 h 2148890"/>
              <a:gd name="connsiteX2" fmla="*/ 9212215 w 9659830"/>
              <a:gd name="connsiteY2" fmla="*/ 15288 h 2148890"/>
              <a:gd name="connsiteX3" fmla="*/ 9226729 w 9659830"/>
              <a:gd name="connsiteY3" fmla="*/ 2134376 h 2148890"/>
              <a:gd name="connsiteX4" fmla="*/ 10157 w 9659830"/>
              <a:gd name="connsiteY4" fmla="*/ 2148890 h 2148890"/>
              <a:gd name="connsiteX5" fmla="*/ 10157 w 9659830"/>
              <a:gd name="connsiteY5" fmla="*/ 1103860 h 2148890"/>
              <a:gd name="connsiteX0" fmla="*/ 10157 w 9441321"/>
              <a:gd name="connsiteY0" fmla="*/ 1103860 h 2148890"/>
              <a:gd name="connsiteX1" fmla="*/ 5046615 w 9441321"/>
              <a:gd name="connsiteY1" fmla="*/ 1176432 h 2148890"/>
              <a:gd name="connsiteX2" fmla="*/ 9212215 w 9441321"/>
              <a:gd name="connsiteY2" fmla="*/ 15288 h 2148890"/>
              <a:gd name="connsiteX3" fmla="*/ 9226729 w 9441321"/>
              <a:gd name="connsiteY3" fmla="*/ 2134376 h 2148890"/>
              <a:gd name="connsiteX4" fmla="*/ 10157 w 9441321"/>
              <a:gd name="connsiteY4" fmla="*/ 2148890 h 2148890"/>
              <a:gd name="connsiteX5" fmla="*/ 10157 w 9441321"/>
              <a:gd name="connsiteY5" fmla="*/ 1103860 h 2148890"/>
              <a:gd name="connsiteX0" fmla="*/ 10157 w 9237786"/>
              <a:gd name="connsiteY0" fmla="*/ 1103860 h 2864938"/>
              <a:gd name="connsiteX1" fmla="*/ 5046615 w 9237786"/>
              <a:gd name="connsiteY1" fmla="*/ 1176432 h 2864938"/>
              <a:gd name="connsiteX2" fmla="*/ 9212215 w 9237786"/>
              <a:gd name="connsiteY2" fmla="*/ 15288 h 2864938"/>
              <a:gd name="connsiteX3" fmla="*/ 9226729 w 9237786"/>
              <a:gd name="connsiteY3" fmla="*/ 2134376 h 2864938"/>
              <a:gd name="connsiteX4" fmla="*/ 10157 w 9237786"/>
              <a:gd name="connsiteY4" fmla="*/ 2148890 h 2864938"/>
              <a:gd name="connsiteX5" fmla="*/ 10157 w 9237786"/>
              <a:gd name="connsiteY5" fmla="*/ 1103860 h 2864938"/>
              <a:gd name="connsiteX0" fmla="*/ 10157 w 9237786"/>
              <a:gd name="connsiteY0" fmla="*/ 1103860 h 2864938"/>
              <a:gd name="connsiteX1" fmla="*/ 5046615 w 9237786"/>
              <a:gd name="connsiteY1" fmla="*/ 1176432 h 2864938"/>
              <a:gd name="connsiteX2" fmla="*/ 9212215 w 9237786"/>
              <a:gd name="connsiteY2" fmla="*/ 15288 h 2864938"/>
              <a:gd name="connsiteX3" fmla="*/ 9226729 w 9237786"/>
              <a:gd name="connsiteY3" fmla="*/ 2134376 h 2864938"/>
              <a:gd name="connsiteX4" fmla="*/ 10157 w 9237786"/>
              <a:gd name="connsiteY4" fmla="*/ 2148890 h 2864938"/>
              <a:gd name="connsiteX5" fmla="*/ 10157 w 9237786"/>
              <a:gd name="connsiteY5" fmla="*/ 1103860 h 2864938"/>
              <a:gd name="connsiteX0" fmla="*/ 10157 w 9237786"/>
              <a:gd name="connsiteY0" fmla="*/ 1103860 h 2148890"/>
              <a:gd name="connsiteX1" fmla="*/ 5046615 w 9237786"/>
              <a:gd name="connsiteY1" fmla="*/ 1176432 h 2148890"/>
              <a:gd name="connsiteX2" fmla="*/ 9212215 w 9237786"/>
              <a:gd name="connsiteY2" fmla="*/ 15288 h 2148890"/>
              <a:gd name="connsiteX3" fmla="*/ 9226729 w 9237786"/>
              <a:gd name="connsiteY3" fmla="*/ 2134376 h 2148890"/>
              <a:gd name="connsiteX4" fmla="*/ 10157 w 9237786"/>
              <a:gd name="connsiteY4" fmla="*/ 2148890 h 2148890"/>
              <a:gd name="connsiteX5" fmla="*/ 10157 w 9237786"/>
              <a:gd name="connsiteY5" fmla="*/ 1103860 h 2148890"/>
              <a:gd name="connsiteX0" fmla="*/ 10157 w 9237786"/>
              <a:gd name="connsiteY0" fmla="*/ 1103860 h 2148890"/>
              <a:gd name="connsiteX1" fmla="*/ 5046615 w 9237786"/>
              <a:gd name="connsiteY1" fmla="*/ 1176432 h 2148890"/>
              <a:gd name="connsiteX2" fmla="*/ 9212215 w 9237786"/>
              <a:gd name="connsiteY2" fmla="*/ 15288 h 2148890"/>
              <a:gd name="connsiteX3" fmla="*/ 9226729 w 9237786"/>
              <a:gd name="connsiteY3" fmla="*/ 2134376 h 2148890"/>
              <a:gd name="connsiteX4" fmla="*/ 10157 w 9237786"/>
              <a:gd name="connsiteY4" fmla="*/ 2148890 h 2148890"/>
              <a:gd name="connsiteX5" fmla="*/ 10157 w 9237786"/>
              <a:gd name="connsiteY5" fmla="*/ 1103860 h 2148890"/>
              <a:gd name="connsiteX0" fmla="*/ 10157 w 9237786"/>
              <a:gd name="connsiteY0" fmla="*/ 1114926 h 2159956"/>
              <a:gd name="connsiteX1" fmla="*/ 5046615 w 9237786"/>
              <a:gd name="connsiteY1" fmla="*/ 1187498 h 2159956"/>
              <a:gd name="connsiteX2" fmla="*/ 9212215 w 9237786"/>
              <a:gd name="connsiteY2" fmla="*/ 26354 h 2159956"/>
              <a:gd name="connsiteX3" fmla="*/ 9226729 w 9237786"/>
              <a:gd name="connsiteY3" fmla="*/ 2145442 h 2159956"/>
              <a:gd name="connsiteX4" fmla="*/ 10157 w 9237786"/>
              <a:gd name="connsiteY4" fmla="*/ 2159956 h 2159956"/>
              <a:gd name="connsiteX5" fmla="*/ 10157 w 9237786"/>
              <a:gd name="connsiteY5" fmla="*/ 1114926 h 2159956"/>
              <a:gd name="connsiteX0" fmla="*/ 10157 w 9492304"/>
              <a:gd name="connsiteY0" fmla="*/ 1143490 h 2188520"/>
              <a:gd name="connsiteX1" fmla="*/ 5046615 w 9492304"/>
              <a:gd name="connsiteY1" fmla="*/ 1216062 h 2188520"/>
              <a:gd name="connsiteX2" fmla="*/ 9487986 w 9492304"/>
              <a:gd name="connsiteY2" fmla="*/ 25889 h 2188520"/>
              <a:gd name="connsiteX3" fmla="*/ 9226729 w 9492304"/>
              <a:gd name="connsiteY3" fmla="*/ 2174006 h 2188520"/>
              <a:gd name="connsiteX4" fmla="*/ 10157 w 9492304"/>
              <a:gd name="connsiteY4" fmla="*/ 2188520 h 2188520"/>
              <a:gd name="connsiteX5" fmla="*/ 10157 w 9492304"/>
              <a:gd name="connsiteY5" fmla="*/ 1143490 h 2188520"/>
              <a:gd name="connsiteX0" fmla="*/ 10157 w 9492304"/>
              <a:gd name="connsiteY0" fmla="*/ 1146422 h 2191452"/>
              <a:gd name="connsiteX1" fmla="*/ 5046615 w 9492304"/>
              <a:gd name="connsiteY1" fmla="*/ 1218994 h 2191452"/>
              <a:gd name="connsiteX2" fmla="*/ 9487986 w 9492304"/>
              <a:gd name="connsiteY2" fmla="*/ 28821 h 2191452"/>
              <a:gd name="connsiteX3" fmla="*/ 9226729 w 9492304"/>
              <a:gd name="connsiteY3" fmla="*/ 2176938 h 2191452"/>
              <a:gd name="connsiteX4" fmla="*/ 10157 w 9492304"/>
              <a:gd name="connsiteY4" fmla="*/ 2191452 h 2191452"/>
              <a:gd name="connsiteX5" fmla="*/ 10157 w 9492304"/>
              <a:gd name="connsiteY5" fmla="*/ 1146422 h 2191452"/>
              <a:gd name="connsiteX0" fmla="*/ 10157 w 9492304"/>
              <a:gd name="connsiteY0" fmla="*/ 444844 h 2186560"/>
              <a:gd name="connsiteX1" fmla="*/ 5046615 w 9492304"/>
              <a:gd name="connsiteY1" fmla="*/ 1214102 h 2186560"/>
              <a:gd name="connsiteX2" fmla="*/ 9487986 w 9492304"/>
              <a:gd name="connsiteY2" fmla="*/ 23929 h 2186560"/>
              <a:gd name="connsiteX3" fmla="*/ 9226729 w 9492304"/>
              <a:gd name="connsiteY3" fmla="*/ 2172046 h 2186560"/>
              <a:gd name="connsiteX4" fmla="*/ 10157 w 9492304"/>
              <a:gd name="connsiteY4" fmla="*/ 2186560 h 2186560"/>
              <a:gd name="connsiteX5" fmla="*/ 10157 w 9492304"/>
              <a:gd name="connsiteY5" fmla="*/ 444844 h 2186560"/>
              <a:gd name="connsiteX0" fmla="*/ 10157 w 9492304"/>
              <a:gd name="connsiteY0" fmla="*/ 457217 h 2198933"/>
              <a:gd name="connsiteX1" fmla="*/ 4974044 w 9492304"/>
              <a:gd name="connsiteY1" fmla="*/ 718475 h 2198933"/>
              <a:gd name="connsiteX2" fmla="*/ 9487986 w 9492304"/>
              <a:gd name="connsiteY2" fmla="*/ 36302 h 2198933"/>
              <a:gd name="connsiteX3" fmla="*/ 9226729 w 9492304"/>
              <a:gd name="connsiteY3" fmla="*/ 2184419 h 2198933"/>
              <a:gd name="connsiteX4" fmla="*/ 10157 w 9492304"/>
              <a:gd name="connsiteY4" fmla="*/ 2198933 h 2198933"/>
              <a:gd name="connsiteX5" fmla="*/ 10157 w 9492304"/>
              <a:gd name="connsiteY5" fmla="*/ 457217 h 2198933"/>
              <a:gd name="connsiteX0" fmla="*/ 10157 w 9823959"/>
              <a:gd name="connsiteY0" fmla="*/ 655053 h 2396769"/>
              <a:gd name="connsiteX1" fmla="*/ 4974044 w 9823959"/>
              <a:gd name="connsiteY1" fmla="*/ 916311 h 2396769"/>
              <a:gd name="connsiteX2" fmla="*/ 9821815 w 9823959"/>
              <a:gd name="connsiteY2" fmla="*/ 30938 h 2396769"/>
              <a:gd name="connsiteX3" fmla="*/ 9226729 w 9823959"/>
              <a:gd name="connsiteY3" fmla="*/ 2382255 h 2396769"/>
              <a:gd name="connsiteX4" fmla="*/ 10157 w 9823959"/>
              <a:gd name="connsiteY4" fmla="*/ 2396769 h 2396769"/>
              <a:gd name="connsiteX5" fmla="*/ 10157 w 9823959"/>
              <a:gd name="connsiteY5" fmla="*/ 655053 h 2396769"/>
              <a:gd name="connsiteX0" fmla="*/ 10157 w 9823959"/>
              <a:gd name="connsiteY0" fmla="*/ 767601 h 2509317"/>
              <a:gd name="connsiteX1" fmla="*/ 4974044 w 9823959"/>
              <a:gd name="connsiteY1" fmla="*/ 1028859 h 2509317"/>
              <a:gd name="connsiteX2" fmla="*/ 9821815 w 9823959"/>
              <a:gd name="connsiteY2" fmla="*/ 143486 h 2509317"/>
              <a:gd name="connsiteX3" fmla="*/ 9226729 w 9823959"/>
              <a:gd name="connsiteY3" fmla="*/ 2494803 h 2509317"/>
              <a:gd name="connsiteX4" fmla="*/ 10157 w 9823959"/>
              <a:gd name="connsiteY4" fmla="*/ 2509317 h 2509317"/>
              <a:gd name="connsiteX5" fmla="*/ 10157 w 9823959"/>
              <a:gd name="connsiteY5" fmla="*/ 767601 h 2509317"/>
              <a:gd name="connsiteX0" fmla="*/ 2386 w 9845216"/>
              <a:gd name="connsiteY0" fmla="*/ 1311681 h 2516368"/>
              <a:gd name="connsiteX1" fmla="*/ 4995301 w 9845216"/>
              <a:gd name="connsiteY1" fmla="*/ 1035910 h 2516368"/>
              <a:gd name="connsiteX2" fmla="*/ 9843072 w 9845216"/>
              <a:gd name="connsiteY2" fmla="*/ 150537 h 2516368"/>
              <a:gd name="connsiteX3" fmla="*/ 9247986 w 9845216"/>
              <a:gd name="connsiteY3" fmla="*/ 2501854 h 2516368"/>
              <a:gd name="connsiteX4" fmla="*/ 31414 w 9845216"/>
              <a:gd name="connsiteY4" fmla="*/ 2516368 h 2516368"/>
              <a:gd name="connsiteX5" fmla="*/ 2386 w 9845216"/>
              <a:gd name="connsiteY5" fmla="*/ 1311681 h 2516368"/>
              <a:gd name="connsiteX0" fmla="*/ 2386 w 9845216"/>
              <a:gd name="connsiteY0" fmla="*/ 1311681 h 2516368"/>
              <a:gd name="connsiteX1" fmla="*/ 4995301 w 9845216"/>
              <a:gd name="connsiteY1" fmla="*/ 1035910 h 2516368"/>
              <a:gd name="connsiteX2" fmla="*/ 9843072 w 9845216"/>
              <a:gd name="connsiteY2" fmla="*/ 150537 h 2516368"/>
              <a:gd name="connsiteX3" fmla="*/ 9247986 w 9845216"/>
              <a:gd name="connsiteY3" fmla="*/ 2501854 h 2516368"/>
              <a:gd name="connsiteX4" fmla="*/ 31414 w 9845216"/>
              <a:gd name="connsiteY4" fmla="*/ 2516368 h 2516368"/>
              <a:gd name="connsiteX5" fmla="*/ 2386 w 9845216"/>
              <a:gd name="connsiteY5" fmla="*/ 1311681 h 2516368"/>
              <a:gd name="connsiteX0" fmla="*/ 2386 w 9845216"/>
              <a:gd name="connsiteY0" fmla="*/ 1347720 h 2552407"/>
              <a:gd name="connsiteX1" fmla="*/ 4995301 w 9845216"/>
              <a:gd name="connsiteY1" fmla="*/ 1071949 h 2552407"/>
              <a:gd name="connsiteX2" fmla="*/ 9843072 w 9845216"/>
              <a:gd name="connsiteY2" fmla="*/ 186576 h 2552407"/>
              <a:gd name="connsiteX3" fmla="*/ 9247986 w 9845216"/>
              <a:gd name="connsiteY3" fmla="*/ 2537893 h 2552407"/>
              <a:gd name="connsiteX4" fmla="*/ 31414 w 9845216"/>
              <a:gd name="connsiteY4" fmla="*/ 2552407 h 2552407"/>
              <a:gd name="connsiteX5" fmla="*/ 2386 w 9845216"/>
              <a:gd name="connsiteY5" fmla="*/ 1347720 h 2552407"/>
              <a:gd name="connsiteX0" fmla="*/ 2386 w 9845216"/>
              <a:gd name="connsiteY0" fmla="*/ 1321803 h 2526490"/>
              <a:gd name="connsiteX1" fmla="*/ 4995301 w 9845216"/>
              <a:gd name="connsiteY1" fmla="*/ 1046032 h 2526490"/>
              <a:gd name="connsiteX2" fmla="*/ 9843072 w 9845216"/>
              <a:gd name="connsiteY2" fmla="*/ 160659 h 2526490"/>
              <a:gd name="connsiteX3" fmla="*/ 9247986 w 9845216"/>
              <a:gd name="connsiteY3" fmla="*/ 2511976 h 2526490"/>
              <a:gd name="connsiteX4" fmla="*/ 31414 w 9845216"/>
              <a:gd name="connsiteY4" fmla="*/ 2526490 h 2526490"/>
              <a:gd name="connsiteX5" fmla="*/ 2386 w 9845216"/>
              <a:gd name="connsiteY5" fmla="*/ 1321803 h 2526490"/>
              <a:gd name="connsiteX0" fmla="*/ 2386 w 9845216"/>
              <a:gd name="connsiteY0" fmla="*/ 1187699 h 2392386"/>
              <a:gd name="connsiteX1" fmla="*/ 9843072 w 9845216"/>
              <a:gd name="connsiteY1" fmla="*/ 26555 h 2392386"/>
              <a:gd name="connsiteX2" fmla="*/ 9247986 w 9845216"/>
              <a:gd name="connsiteY2" fmla="*/ 2377872 h 2392386"/>
              <a:gd name="connsiteX3" fmla="*/ 31414 w 9845216"/>
              <a:gd name="connsiteY3" fmla="*/ 2392386 h 2392386"/>
              <a:gd name="connsiteX4" fmla="*/ 2386 w 9845216"/>
              <a:gd name="connsiteY4" fmla="*/ 1187699 h 2392386"/>
              <a:gd name="connsiteX0" fmla="*/ 2386 w 9845216"/>
              <a:gd name="connsiteY0" fmla="*/ 1239410 h 2444097"/>
              <a:gd name="connsiteX1" fmla="*/ 9843072 w 9845216"/>
              <a:gd name="connsiteY1" fmla="*/ 78266 h 2444097"/>
              <a:gd name="connsiteX2" fmla="*/ 9247986 w 9845216"/>
              <a:gd name="connsiteY2" fmla="*/ 2429583 h 2444097"/>
              <a:gd name="connsiteX3" fmla="*/ 31414 w 9845216"/>
              <a:gd name="connsiteY3" fmla="*/ 2444097 h 2444097"/>
              <a:gd name="connsiteX4" fmla="*/ 2386 w 9845216"/>
              <a:gd name="connsiteY4" fmla="*/ 1239410 h 2444097"/>
              <a:gd name="connsiteX0" fmla="*/ 2386 w 9845216"/>
              <a:gd name="connsiteY0" fmla="*/ 1207461 h 2412148"/>
              <a:gd name="connsiteX1" fmla="*/ 9843072 w 9845216"/>
              <a:gd name="connsiteY1" fmla="*/ 46317 h 2412148"/>
              <a:gd name="connsiteX2" fmla="*/ 9247986 w 9845216"/>
              <a:gd name="connsiteY2" fmla="*/ 2397634 h 2412148"/>
              <a:gd name="connsiteX3" fmla="*/ 31414 w 9845216"/>
              <a:gd name="connsiteY3" fmla="*/ 2412148 h 2412148"/>
              <a:gd name="connsiteX4" fmla="*/ 2386 w 9845216"/>
              <a:gd name="connsiteY4" fmla="*/ 1207461 h 2412148"/>
              <a:gd name="connsiteX0" fmla="*/ 2386 w 9845216"/>
              <a:gd name="connsiteY0" fmla="*/ 1663077 h 2867764"/>
              <a:gd name="connsiteX1" fmla="*/ 9843072 w 9845216"/>
              <a:gd name="connsiteY1" fmla="*/ 501933 h 2867764"/>
              <a:gd name="connsiteX2" fmla="*/ 9247986 w 9845216"/>
              <a:gd name="connsiteY2" fmla="*/ 2853250 h 2867764"/>
              <a:gd name="connsiteX3" fmla="*/ 31414 w 9845216"/>
              <a:gd name="connsiteY3" fmla="*/ 2867764 h 2867764"/>
              <a:gd name="connsiteX4" fmla="*/ 2386 w 9845216"/>
              <a:gd name="connsiteY4" fmla="*/ 1663077 h 2867764"/>
              <a:gd name="connsiteX0" fmla="*/ 2386 w 10772879"/>
              <a:gd name="connsiteY0" fmla="*/ 1911039 h 3115726"/>
              <a:gd name="connsiteX1" fmla="*/ 10771986 w 10772879"/>
              <a:gd name="connsiteY1" fmla="*/ 474124 h 3115726"/>
              <a:gd name="connsiteX2" fmla="*/ 9247986 w 10772879"/>
              <a:gd name="connsiteY2" fmla="*/ 3101212 h 3115726"/>
              <a:gd name="connsiteX3" fmla="*/ 31414 w 10772879"/>
              <a:gd name="connsiteY3" fmla="*/ 3115726 h 3115726"/>
              <a:gd name="connsiteX4" fmla="*/ 2386 w 10772879"/>
              <a:gd name="connsiteY4" fmla="*/ 1911039 h 3115726"/>
              <a:gd name="connsiteX0" fmla="*/ 2386 w 10772879"/>
              <a:gd name="connsiteY0" fmla="*/ 1922831 h 3127518"/>
              <a:gd name="connsiteX1" fmla="*/ 10771986 w 10772879"/>
              <a:gd name="connsiteY1" fmla="*/ 485916 h 3127518"/>
              <a:gd name="connsiteX2" fmla="*/ 9247986 w 10772879"/>
              <a:gd name="connsiteY2" fmla="*/ 3113004 h 3127518"/>
              <a:gd name="connsiteX3" fmla="*/ 31414 w 10772879"/>
              <a:gd name="connsiteY3" fmla="*/ 3127518 h 3127518"/>
              <a:gd name="connsiteX4" fmla="*/ 2386 w 10772879"/>
              <a:gd name="connsiteY4" fmla="*/ 1922831 h 3127518"/>
              <a:gd name="connsiteX0" fmla="*/ 10158 w 10751623"/>
              <a:gd name="connsiteY0" fmla="*/ 1637634 h 3161636"/>
              <a:gd name="connsiteX1" fmla="*/ 10750730 w 10751623"/>
              <a:gd name="connsiteY1" fmla="*/ 520034 h 3161636"/>
              <a:gd name="connsiteX2" fmla="*/ 9226730 w 10751623"/>
              <a:gd name="connsiteY2" fmla="*/ 3147122 h 3161636"/>
              <a:gd name="connsiteX3" fmla="*/ 10158 w 10751623"/>
              <a:gd name="connsiteY3" fmla="*/ 3161636 h 3161636"/>
              <a:gd name="connsiteX4" fmla="*/ 10158 w 10751623"/>
              <a:gd name="connsiteY4" fmla="*/ 1637634 h 3161636"/>
              <a:gd name="connsiteX0" fmla="*/ 10158 w 10751623"/>
              <a:gd name="connsiteY0" fmla="*/ 1535157 h 3059159"/>
              <a:gd name="connsiteX1" fmla="*/ 10750730 w 10751623"/>
              <a:gd name="connsiteY1" fmla="*/ 533671 h 3059159"/>
              <a:gd name="connsiteX2" fmla="*/ 9226730 w 10751623"/>
              <a:gd name="connsiteY2" fmla="*/ 3044645 h 3059159"/>
              <a:gd name="connsiteX3" fmla="*/ 10158 w 10751623"/>
              <a:gd name="connsiteY3" fmla="*/ 3059159 h 3059159"/>
              <a:gd name="connsiteX4" fmla="*/ 10158 w 10751623"/>
              <a:gd name="connsiteY4" fmla="*/ 1535157 h 3059159"/>
              <a:gd name="connsiteX0" fmla="*/ 10158 w 11186860"/>
              <a:gd name="connsiteY0" fmla="*/ 1624786 h 3148788"/>
              <a:gd name="connsiteX1" fmla="*/ 11186159 w 11186860"/>
              <a:gd name="connsiteY1" fmla="*/ 521700 h 3148788"/>
              <a:gd name="connsiteX2" fmla="*/ 9226730 w 11186860"/>
              <a:gd name="connsiteY2" fmla="*/ 3134274 h 3148788"/>
              <a:gd name="connsiteX3" fmla="*/ 10158 w 11186860"/>
              <a:gd name="connsiteY3" fmla="*/ 3148788 h 3148788"/>
              <a:gd name="connsiteX4" fmla="*/ 10158 w 11186860"/>
              <a:gd name="connsiteY4" fmla="*/ 1624786 h 3148788"/>
              <a:gd name="connsiteX0" fmla="*/ 10158 w 10650084"/>
              <a:gd name="connsiteY0" fmla="*/ 1988267 h 3512269"/>
              <a:gd name="connsiteX1" fmla="*/ 10649130 w 10650084"/>
              <a:gd name="connsiteY1" fmla="*/ 478781 h 3512269"/>
              <a:gd name="connsiteX2" fmla="*/ 9226730 w 10650084"/>
              <a:gd name="connsiteY2" fmla="*/ 3497755 h 3512269"/>
              <a:gd name="connsiteX3" fmla="*/ 10158 w 10650084"/>
              <a:gd name="connsiteY3" fmla="*/ 3512269 h 3512269"/>
              <a:gd name="connsiteX4" fmla="*/ 10158 w 10650084"/>
              <a:gd name="connsiteY4" fmla="*/ 1988267 h 3512269"/>
              <a:gd name="connsiteX0" fmla="*/ 10158 w 10650084"/>
              <a:gd name="connsiteY0" fmla="*/ 2010205 h 3534207"/>
              <a:gd name="connsiteX1" fmla="*/ 10649130 w 10650084"/>
              <a:gd name="connsiteY1" fmla="*/ 500719 h 3534207"/>
              <a:gd name="connsiteX2" fmla="*/ 9226730 w 10650084"/>
              <a:gd name="connsiteY2" fmla="*/ 3519693 h 3534207"/>
              <a:gd name="connsiteX3" fmla="*/ 10158 w 10650084"/>
              <a:gd name="connsiteY3" fmla="*/ 3534207 h 3534207"/>
              <a:gd name="connsiteX4" fmla="*/ 10158 w 10650084"/>
              <a:gd name="connsiteY4" fmla="*/ 2010205 h 3534207"/>
              <a:gd name="connsiteX0" fmla="*/ 10158 w 10650084"/>
              <a:gd name="connsiteY0" fmla="*/ 1834712 h 3358714"/>
              <a:gd name="connsiteX1" fmla="*/ 10649130 w 10650084"/>
              <a:gd name="connsiteY1" fmla="*/ 325226 h 3358714"/>
              <a:gd name="connsiteX2" fmla="*/ 9226730 w 10650084"/>
              <a:gd name="connsiteY2" fmla="*/ 3344200 h 3358714"/>
              <a:gd name="connsiteX3" fmla="*/ 10158 w 10650084"/>
              <a:gd name="connsiteY3" fmla="*/ 3358714 h 3358714"/>
              <a:gd name="connsiteX4" fmla="*/ 10158 w 10650084"/>
              <a:gd name="connsiteY4" fmla="*/ 1834712 h 3358714"/>
              <a:gd name="connsiteX0" fmla="*/ 10158 w 10650084"/>
              <a:gd name="connsiteY0" fmla="*/ 1854530 h 3378532"/>
              <a:gd name="connsiteX1" fmla="*/ 10649130 w 10650084"/>
              <a:gd name="connsiteY1" fmla="*/ 345044 h 3378532"/>
              <a:gd name="connsiteX2" fmla="*/ 9226730 w 10650084"/>
              <a:gd name="connsiteY2" fmla="*/ 3364018 h 3378532"/>
              <a:gd name="connsiteX3" fmla="*/ 10158 w 10650084"/>
              <a:gd name="connsiteY3" fmla="*/ 3378532 h 3378532"/>
              <a:gd name="connsiteX4" fmla="*/ 10158 w 10650084"/>
              <a:gd name="connsiteY4" fmla="*/ 1854530 h 3378532"/>
              <a:gd name="connsiteX0" fmla="*/ 10158 w 10650084"/>
              <a:gd name="connsiteY0" fmla="*/ 1843255 h 3367257"/>
              <a:gd name="connsiteX1" fmla="*/ 10649130 w 10650084"/>
              <a:gd name="connsiteY1" fmla="*/ 333769 h 3367257"/>
              <a:gd name="connsiteX2" fmla="*/ 9226730 w 10650084"/>
              <a:gd name="connsiteY2" fmla="*/ 3352743 h 3367257"/>
              <a:gd name="connsiteX3" fmla="*/ 10158 w 10650084"/>
              <a:gd name="connsiteY3" fmla="*/ 3367257 h 3367257"/>
              <a:gd name="connsiteX4" fmla="*/ 10158 w 10650084"/>
              <a:gd name="connsiteY4" fmla="*/ 1843255 h 3367257"/>
              <a:gd name="connsiteX0" fmla="*/ 10158 w 10838661"/>
              <a:gd name="connsiteY0" fmla="*/ 1936856 h 3460858"/>
              <a:gd name="connsiteX1" fmla="*/ 10837815 w 10838661"/>
              <a:gd name="connsiteY1" fmla="*/ 325770 h 3460858"/>
              <a:gd name="connsiteX2" fmla="*/ 9226730 w 10838661"/>
              <a:gd name="connsiteY2" fmla="*/ 3446344 h 3460858"/>
              <a:gd name="connsiteX3" fmla="*/ 10158 w 10838661"/>
              <a:gd name="connsiteY3" fmla="*/ 3460858 h 3460858"/>
              <a:gd name="connsiteX4" fmla="*/ 10158 w 10838661"/>
              <a:gd name="connsiteY4" fmla="*/ 1936856 h 3460858"/>
              <a:gd name="connsiteX0" fmla="*/ 1214 w 10887774"/>
              <a:gd name="connsiteY0" fmla="*/ 2084696 h 3449040"/>
              <a:gd name="connsiteX1" fmla="*/ 10886928 w 10887774"/>
              <a:gd name="connsiteY1" fmla="*/ 313952 h 3449040"/>
              <a:gd name="connsiteX2" fmla="*/ 9275843 w 10887774"/>
              <a:gd name="connsiteY2" fmla="*/ 3434526 h 3449040"/>
              <a:gd name="connsiteX3" fmla="*/ 59271 w 10887774"/>
              <a:gd name="connsiteY3" fmla="*/ 3449040 h 3449040"/>
              <a:gd name="connsiteX4" fmla="*/ 1214 w 10887774"/>
              <a:gd name="connsiteY4" fmla="*/ 2084696 h 3449040"/>
              <a:gd name="connsiteX0" fmla="*/ 1214 w 10887774"/>
              <a:gd name="connsiteY0" fmla="*/ 2124879 h 3489223"/>
              <a:gd name="connsiteX1" fmla="*/ 10886928 w 10887774"/>
              <a:gd name="connsiteY1" fmla="*/ 354135 h 3489223"/>
              <a:gd name="connsiteX2" fmla="*/ 9275843 w 10887774"/>
              <a:gd name="connsiteY2" fmla="*/ 3474709 h 3489223"/>
              <a:gd name="connsiteX3" fmla="*/ 59271 w 10887774"/>
              <a:gd name="connsiteY3" fmla="*/ 3489223 h 3489223"/>
              <a:gd name="connsiteX4" fmla="*/ 1214 w 10887774"/>
              <a:gd name="connsiteY4" fmla="*/ 2124879 h 3489223"/>
              <a:gd name="connsiteX0" fmla="*/ 1214 w 10757908"/>
              <a:gd name="connsiteY0" fmla="*/ 934907 h 2299251"/>
              <a:gd name="connsiteX1" fmla="*/ 10756990 w 10757908"/>
              <a:gd name="connsiteY1" fmla="*/ 542969 h 2299251"/>
              <a:gd name="connsiteX2" fmla="*/ 9275843 w 10757908"/>
              <a:gd name="connsiteY2" fmla="*/ 2284737 h 2299251"/>
              <a:gd name="connsiteX3" fmla="*/ 59271 w 10757908"/>
              <a:gd name="connsiteY3" fmla="*/ 2299251 h 2299251"/>
              <a:gd name="connsiteX4" fmla="*/ 1214 w 10757908"/>
              <a:gd name="connsiteY4" fmla="*/ 934907 h 2299251"/>
              <a:gd name="connsiteX0" fmla="*/ 1214 w 10757883"/>
              <a:gd name="connsiteY0" fmla="*/ 934907 h 2299251"/>
              <a:gd name="connsiteX1" fmla="*/ 10756990 w 10757883"/>
              <a:gd name="connsiteY1" fmla="*/ 542969 h 2299251"/>
              <a:gd name="connsiteX2" fmla="*/ 9232893 w 10757883"/>
              <a:gd name="connsiteY2" fmla="*/ 1675088 h 2299251"/>
              <a:gd name="connsiteX3" fmla="*/ 59271 w 10757883"/>
              <a:gd name="connsiteY3" fmla="*/ 2299251 h 2299251"/>
              <a:gd name="connsiteX4" fmla="*/ 1214 w 10757883"/>
              <a:gd name="connsiteY4" fmla="*/ 934907 h 2299251"/>
              <a:gd name="connsiteX0" fmla="*/ 20768 w 10777437"/>
              <a:gd name="connsiteY0" fmla="*/ 934907 h 1675088"/>
              <a:gd name="connsiteX1" fmla="*/ 10776544 w 10777437"/>
              <a:gd name="connsiteY1" fmla="*/ 542969 h 1675088"/>
              <a:gd name="connsiteX2" fmla="*/ 9252447 w 10777437"/>
              <a:gd name="connsiteY2" fmla="*/ 1675088 h 1675088"/>
              <a:gd name="connsiteX3" fmla="*/ 6252 w 10777437"/>
              <a:gd name="connsiteY3" fmla="*/ 1471894 h 1675088"/>
              <a:gd name="connsiteX4" fmla="*/ 20768 w 10777437"/>
              <a:gd name="connsiteY4" fmla="*/ 934907 h 1675088"/>
              <a:gd name="connsiteX0" fmla="*/ 4335 w 10761004"/>
              <a:gd name="connsiteY0" fmla="*/ 934907 h 1718587"/>
              <a:gd name="connsiteX1" fmla="*/ 10760111 w 10761004"/>
              <a:gd name="connsiteY1" fmla="*/ 542969 h 1718587"/>
              <a:gd name="connsiteX2" fmla="*/ 9236014 w 10761004"/>
              <a:gd name="connsiteY2" fmla="*/ 1675088 h 1718587"/>
              <a:gd name="connsiteX3" fmla="*/ 18849 w 10761004"/>
              <a:gd name="connsiteY3" fmla="*/ 1718587 h 1718587"/>
              <a:gd name="connsiteX4" fmla="*/ 4335 w 10761004"/>
              <a:gd name="connsiteY4" fmla="*/ 934907 h 1718587"/>
              <a:gd name="connsiteX0" fmla="*/ 4335 w 10760965"/>
              <a:gd name="connsiteY0" fmla="*/ 934907 h 1733095"/>
              <a:gd name="connsiteX1" fmla="*/ 10760111 w 10760965"/>
              <a:gd name="connsiteY1" fmla="*/ 542969 h 1733095"/>
              <a:gd name="connsiteX2" fmla="*/ 9164030 w 10760965"/>
              <a:gd name="connsiteY2" fmla="*/ 1733095 h 1733095"/>
              <a:gd name="connsiteX3" fmla="*/ 18849 w 10760965"/>
              <a:gd name="connsiteY3" fmla="*/ 1718587 h 1733095"/>
              <a:gd name="connsiteX4" fmla="*/ 4335 w 10760965"/>
              <a:gd name="connsiteY4" fmla="*/ 934907 h 1733095"/>
              <a:gd name="connsiteX0" fmla="*/ 2386 w 10773531"/>
              <a:gd name="connsiteY0" fmla="*/ 957936 h 1727124"/>
              <a:gd name="connsiteX1" fmla="*/ 10772677 w 10773531"/>
              <a:gd name="connsiteY1" fmla="*/ 536998 h 1727124"/>
              <a:gd name="connsiteX2" fmla="*/ 9176596 w 10773531"/>
              <a:gd name="connsiteY2" fmla="*/ 1727124 h 1727124"/>
              <a:gd name="connsiteX3" fmla="*/ 31415 w 10773531"/>
              <a:gd name="connsiteY3" fmla="*/ 1712616 h 1727124"/>
              <a:gd name="connsiteX4" fmla="*/ 2386 w 10773531"/>
              <a:gd name="connsiteY4" fmla="*/ 957936 h 1727124"/>
              <a:gd name="connsiteX0" fmla="*/ 46972 w 10818117"/>
              <a:gd name="connsiteY0" fmla="*/ 957936 h 1727124"/>
              <a:gd name="connsiteX1" fmla="*/ 10817263 w 10818117"/>
              <a:gd name="connsiteY1" fmla="*/ 536998 h 1727124"/>
              <a:gd name="connsiteX2" fmla="*/ 9221182 w 10818117"/>
              <a:gd name="connsiteY2" fmla="*/ 1727124 h 1727124"/>
              <a:gd name="connsiteX3" fmla="*/ 3427 w 10818117"/>
              <a:gd name="connsiteY3" fmla="*/ 1712566 h 1727124"/>
              <a:gd name="connsiteX4" fmla="*/ 46972 w 10818117"/>
              <a:gd name="connsiteY4" fmla="*/ 957936 h 1727124"/>
              <a:gd name="connsiteX0" fmla="*/ 4334 w 10833537"/>
              <a:gd name="connsiteY0" fmla="*/ 981090 h 1721279"/>
              <a:gd name="connsiteX1" fmla="*/ 10832683 w 10833537"/>
              <a:gd name="connsiteY1" fmla="*/ 531153 h 1721279"/>
              <a:gd name="connsiteX2" fmla="*/ 9236602 w 10833537"/>
              <a:gd name="connsiteY2" fmla="*/ 1721279 h 1721279"/>
              <a:gd name="connsiteX3" fmla="*/ 18847 w 10833537"/>
              <a:gd name="connsiteY3" fmla="*/ 1706721 h 1721279"/>
              <a:gd name="connsiteX4" fmla="*/ 4334 w 10833537"/>
              <a:gd name="connsiteY4" fmla="*/ 981090 h 1721279"/>
              <a:gd name="connsiteX0" fmla="*/ 4334 w 9305988"/>
              <a:gd name="connsiteY0" fmla="*/ 1316974 h 2057163"/>
              <a:gd name="connsiteX1" fmla="*/ 9294766 w 9305988"/>
              <a:gd name="connsiteY1" fmla="*/ 460633 h 2057163"/>
              <a:gd name="connsiteX2" fmla="*/ 9236602 w 9305988"/>
              <a:gd name="connsiteY2" fmla="*/ 2057163 h 2057163"/>
              <a:gd name="connsiteX3" fmla="*/ 18847 w 9305988"/>
              <a:gd name="connsiteY3" fmla="*/ 2042605 h 2057163"/>
              <a:gd name="connsiteX4" fmla="*/ 4334 w 9305988"/>
              <a:gd name="connsiteY4" fmla="*/ 1316974 h 2057163"/>
              <a:gd name="connsiteX0" fmla="*/ 4334 w 9328553"/>
              <a:gd name="connsiteY0" fmla="*/ 1316974 h 2071617"/>
              <a:gd name="connsiteX1" fmla="*/ 9294766 w 9328553"/>
              <a:gd name="connsiteY1" fmla="*/ 460633 h 2071617"/>
              <a:gd name="connsiteX2" fmla="*/ 9324287 w 9328553"/>
              <a:gd name="connsiteY2" fmla="*/ 2071617 h 2071617"/>
              <a:gd name="connsiteX3" fmla="*/ 18847 w 9328553"/>
              <a:gd name="connsiteY3" fmla="*/ 2042605 h 2071617"/>
              <a:gd name="connsiteX4" fmla="*/ 4334 w 9328553"/>
              <a:gd name="connsiteY4" fmla="*/ 1316974 h 2071617"/>
              <a:gd name="connsiteX0" fmla="*/ 4334 w 9335405"/>
              <a:gd name="connsiteY0" fmla="*/ 889180 h 1643823"/>
              <a:gd name="connsiteX1" fmla="*/ 9309879 w 9335405"/>
              <a:gd name="connsiteY1" fmla="*/ 555325 h 1643823"/>
              <a:gd name="connsiteX2" fmla="*/ 9324287 w 9335405"/>
              <a:gd name="connsiteY2" fmla="*/ 1643823 h 1643823"/>
              <a:gd name="connsiteX3" fmla="*/ 18847 w 9335405"/>
              <a:gd name="connsiteY3" fmla="*/ 1614811 h 1643823"/>
              <a:gd name="connsiteX4" fmla="*/ 4334 w 9335405"/>
              <a:gd name="connsiteY4" fmla="*/ 889180 h 1643823"/>
              <a:gd name="connsiteX0" fmla="*/ 1614 w 9361716"/>
              <a:gd name="connsiteY0" fmla="*/ 1378832 h 1574406"/>
              <a:gd name="connsiteX1" fmla="*/ 9336190 w 9361716"/>
              <a:gd name="connsiteY1" fmla="*/ 449934 h 1574406"/>
              <a:gd name="connsiteX2" fmla="*/ 9350598 w 9361716"/>
              <a:gd name="connsiteY2" fmla="*/ 1538432 h 1574406"/>
              <a:gd name="connsiteX3" fmla="*/ 45158 w 9361716"/>
              <a:gd name="connsiteY3" fmla="*/ 1509420 h 1574406"/>
              <a:gd name="connsiteX4" fmla="*/ 1614 w 9361716"/>
              <a:gd name="connsiteY4" fmla="*/ 1378832 h 1574406"/>
              <a:gd name="connsiteX0" fmla="*/ 1614 w 9361716"/>
              <a:gd name="connsiteY0" fmla="*/ 1002578 h 1198152"/>
              <a:gd name="connsiteX1" fmla="*/ 9336190 w 9361716"/>
              <a:gd name="connsiteY1" fmla="*/ 73680 h 1198152"/>
              <a:gd name="connsiteX2" fmla="*/ 9350598 w 9361716"/>
              <a:gd name="connsiteY2" fmla="*/ 1162178 h 1198152"/>
              <a:gd name="connsiteX3" fmla="*/ 45158 w 9361716"/>
              <a:gd name="connsiteY3" fmla="*/ 1133166 h 1198152"/>
              <a:gd name="connsiteX4" fmla="*/ 1614 w 9361716"/>
              <a:gd name="connsiteY4" fmla="*/ 1002578 h 1198152"/>
              <a:gd name="connsiteX0" fmla="*/ 1614 w 9355260"/>
              <a:gd name="connsiteY0" fmla="*/ 757832 h 953406"/>
              <a:gd name="connsiteX1" fmla="*/ 9322274 w 9355260"/>
              <a:gd name="connsiteY1" fmla="*/ 90181 h 953406"/>
              <a:gd name="connsiteX2" fmla="*/ 9350598 w 9355260"/>
              <a:gd name="connsiteY2" fmla="*/ 917432 h 953406"/>
              <a:gd name="connsiteX3" fmla="*/ 45158 w 9355260"/>
              <a:gd name="connsiteY3" fmla="*/ 888420 h 953406"/>
              <a:gd name="connsiteX4" fmla="*/ 1614 w 9355260"/>
              <a:gd name="connsiteY4" fmla="*/ 757832 h 953406"/>
              <a:gd name="connsiteX0" fmla="*/ 1614 w 9355260"/>
              <a:gd name="connsiteY0" fmla="*/ 747739 h 943313"/>
              <a:gd name="connsiteX1" fmla="*/ 9322274 w 9355260"/>
              <a:gd name="connsiteY1" fmla="*/ 80088 h 943313"/>
              <a:gd name="connsiteX2" fmla="*/ 9350598 w 9355260"/>
              <a:gd name="connsiteY2" fmla="*/ 907339 h 943313"/>
              <a:gd name="connsiteX3" fmla="*/ 45158 w 9355260"/>
              <a:gd name="connsiteY3" fmla="*/ 878327 h 943313"/>
              <a:gd name="connsiteX4" fmla="*/ 1614 w 9355260"/>
              <a:gd name="connsiteY4" fmla="*/ 747739 h 943313"/>
              <a:gd name="connsiteX0" fmla="*/ 1614 w 9419975"/>
              <a:gd name="connsiteY0" fmla="*/ 747739 h 2387900"/>
              <a:gd name="connsiteX1" fmla="*/ 9322274 w 9419975"/>
              <a:gd name="connsiteY1" fmla="*/ 80088 h 2387900"/>
              <a:gd name="connsiteX2" fmla="*/ 9419695 w 9419975"/>
              <a:gd name="connsiteY2" fmla="*/ 2387900 h 2387900"/>
              <a:gd name="connsiteX3" fmla="*/ 45158 w 9419975"/>
              <a:gd name="connsiteY3" fmla="*/ 878327 h 2387900"/>
              <a:gd name="connsiteX4" fmla="*/ 1614 w 9419975"/>
              <a:gd name="connsiteY4" fmla="*/ 747739 h 2387900"/>
              <a:gd name="connsiteX0" fmla="*/ 427 w 9418788"/>
              <a:gd name="connsiteY0" fmla="*/ 747739 h 3004531"/>
              <a:gd name="connsiteX1" fmla="*/ 9321087 w 9418788"/>
              <a:gd name="connsiteY1" fmla="*/ 80088 h 3004531"/>
              <a:gd name="connsiteX2" fmla="*/ 9418508 w 9418788"/>
              <a:gd name="connsiteY2" fmla="*/ 2387900 h 3004531"/>
              <a:gd name="connsiteX3" fmla="*/ 165716 w 9418788"/>
              <a:gd name="connsiteY3" fmla="*/ 3004422 h 3004531"/>
              <a:gd name="connsiteX4" fmla="*/ 427 w 9418788"/>
              <a:gd name="connsiteY4" fmla="*/ 747739 h 3004531"/>
              <a:gd name="connsiteX0" fmla="*/ 427 w 9418591"/>
              <a:gd name="connsiteY0" fmla="*/ 737596 h 2994388"/>
              <a:gd name="connsiteX1" fmla="*/ 9172720 w 9418591"/>
              <a:gd name="connsiteY1" fmla="*/ 80878 h 2994388"/>
              <a:gd name="connsiteX2" fmla="*/ 9418508 w 9418591"/>
              <a:gd name="connsiteY2" fmla="*/ 2377757 h 2994388"/>
              <a:gd name="connsiteX3" fmla="*/ 165716 w 9418591"/>
              <a:gd name="connsiteY3" fmla="*/ 2994279 h 2994388"/>
              <a:gd name="connsiteX4" fmla="*/ 427 w 9418591"/>
              <a:gd name="connsiteY4" fmla="*/ 737596 h 2994388"/>
              <a:gd name="connsiteX0" fmla="*/ 427 w 9198841"/>
              <a:gd name="connsiteY0" fmla="*/ 737596 h 2994330"/>
              <a:gd name="connsiteX1" fmla="*/ 9172720 w 9198841"/>
              <a:gd name="connsiteY1" fmla="*/ 80878 h 2994330"/>
              <a:gd name="connsiteX2" fmla="*/ 9188486 w 9198841"/>
              <a:gd name="connsiteY2" fmla="*/ 1647435 h 2994330"/>
              <a:gd name="connsiteX3" fmla="*/ 165716 w 9198841"/>
              <a:gd name="connsiteY3" fmla="*/ 2994279 h 2994330"/>
              <a:gd name="connsiteX4" fmla="*/ 427 w 9198841"/>
              <a:gd name="connsiteY4" fmla="*/ 737596 h 2994330"/>
              <a:gd name="connsiteX0" fmla="*/ 427 w 9192488"/>
              <a:gd name="connsiteY0" fmla="*/ 720128 h 2976862"/>
              <a:gd name="connsiteX1" fmla="*/ 9158117 w 9192488"/>
              <a:gd name="connsiteY1" fmla="*/ 82278 h 2976862"/>
              <a:gd name="connsiteX2" fmla="*/ 9188486 w 9192488"/>
              <a:gd name="connsiteY2" fmla="*/ 1629967 h 2976862"/>
              <a:gd name="connsiteX3" fmla="*/ 165716 w 9192488"/>
              <a:gd name="connsiteY3" fmla="*/ 2976811 h 2976862"/>
              <a:gd name="connsiteX4" fmla="*/ 427 w 9192488"/>
              <a:gd name="connsiteY4" fmla="*/ 720128 h 2976862"/>
              <a:gd name="connsiteX0" fmla="*/ 427 w 9217972"/>
              <a:gd name="connsiteY0" fmla="*/ 720128 h 2976849"/>
              <a:gd name="connsiteX1" fmla="*/ 9158117 w 9217972"/>
              <a:gd name="connsiteY1" fmla="*/ 82278 h 2976849"/>
              <a:gd name="connsiteX2" fmla="*/ 9217277 w 9217972"/>
              <a:gd name="connsiteY2" fmla="*/ 1174143 h 2976849"/>
              <a:gd name="connsiteX3" fmla="*/ 165716 w 9217972"/>
              <a:gd name="connsiteY3" fmla="*/ 2976811 h 2976849"/>
              <a:gd name="connsiteX4" fmla="*/ 427 w 9217972"/>
              <a:gd name="connsiteY4" fmla="*/ 720128 h 2976849"/>
              <a:gd name="connsiteX0" fmla="*/ 427 w 9217277"/>
              <a:gd name="connsiteY0" fmla="*/ 720128 h 2976849"/>
              <a:gd name="connsiteX1" fmla="*/ 9158117 w 9217277"/>
              <a:gd name="connsiteY1" fmla="*/ 82278 h 2976849"/>
              <a:gd name="connsiteX2" fmla="*/ 9217277 w 9217277"/>
              <a:gd name="connsiteY2" fmla="*/ 1174143 h 2976849"/>
              <a:gd name="connsiteX3" fmla="*/ 165716 w 9217277"/>
              <a:gd name="connsiteY3" fmla="*/ 2976811 h 2976849"/>
              <a:gd name="connsiteX4" fmla="*/ 427 w 9217277"/>
              <a:gd name="connsiteY4" fmla="*/ 720128 h 2976849"/>
              <a:gd name="connsiteX0" fmla="*/ 427 w 9217277"/>
              <a:gd name="connsiteY0" fmla="*/ 720128 h 2976861"/>
              <a:gd name="connsiteX1" fmla="*/ 9158117 w 9217277"/>
              <a:gd name="connsiteY1" fmla="*/ 82278 h 2976861"/>
              <a:gd name="connsiteX2" fmla="*/ 9217277 w 9217277"/>
              <a:gd name="connsiteY2" fmla="*/ 1174143 h 2976861"/>
              <a:gd name="connsiteX3" fmla="*/ 165716 w 9217277"/>
              <a:gd name="connsiteY3" fmla="*/ 2976811 h 2976861"/>
              <a:gd name="connsiteX4" fmla="*/ 427 w 9217277"/>
              <a:gd name="connsiteY4" fmla="*/ 720128 h 2976861"/>
              <a:gd name="connsiteX0" fmla="*/ 427 w 9240703"/>
              <a:gd name="connsiteY0" fmla="*/ 720128 h 2976861"/>
              <a:gd name="connsiteX1" fmla="*/ 9158117 w 9240703"/>
              <a:gd name="connsiteY1" fmla="*/ 82278 h 2976861"/>
              <a:gd name="connsiteX2" fmla="*/ 9240703 w 9240703"/>
              <a:gd name="connsiteY2" fmla="*/ 1172417 h 2976861"/>
              <a:gd name="connsiteX3" fmla="*/ 165716 w 9240703"/>
              <a:gd name="connsiteY3" fmla="*/ 2976811 h 2976861"/>
              <a:gd name="connsiteX4" fmla="*/ 427 w 9240703"/>
              <a:gd name="connsiteY4" fmla="*/ 720128 h 2976861"/>
              <a:gd name="connsiteX0" fmla="*/ 427 w 9240703"/>
              <a:gd name="connsiteY0" fmla="*/ 728324 h 2985057"/>
              <a:gd name="connsiteX1" fmla="*/ 9157610 w 9240703"/>
              <a:gd name="connsiteY1" fmla="*/ 81614 h 2985057"/>
              <a:gd name="connsiteX2" fmla="*/ 9240703 w 9240703"/>
              <a:gd name="connsiteY2" fmla="*/ 1180613 h 2985057"/>
              <a:gd name="connsiteX3" fmla="*/ 165716 w 9240703"/>
              <a:gd name="connsiteY3" fmla="*/ 2985007 h 2985057"/>
              <a:gd name="connsiteX4" fmla="*/ 427 w 9240703"/>
              <a:gd name="connsiteY4" fmla="*/ 728324 h 2985057"/>
              <a:gd name="connsiteX0" fmla="*/ 427 w 9240703"/>
              <a:gd name="connsiteY0" fmla="*/ 728324 h 2985057"/>
              <a:gd name="connsiteX1" fmla="*/ 9157610 w 9240703"/>
              <a:gd name="connsiteY1" fmla="*/ 81614 h 2985057"/>
              <a:gd name="connsiteX2" fmla="*/ 9240703 w 9240703"/>
              <a:gd name="connsiteY2" fmla="*/ 1180613 h 2985057"/>
              <a:gd name="connsiteX3" fmla="*/ 165716 w 9240703"/>
              <a:gd name="connsiteY3" fmla="*/ 2985007 h 2985057"/>
              <a:gd name="connsiteX4" fmla="*/ 427 w 9240703"/>
              <a:gd name="connsiteY4" fmla="*/ 728324 h 2985057"/>
              <a:gd name="connsiteX0" fmla="*/ 427 w 9233401"/>
              <a:gd name="connsiteY0" fmla="*/ 728324 h 2985057"/>
              <a:gd name="connsiteX1" fmla="*/ 9157610 w 9233401"/>
              <a:gd name="connsiteY1" fmla="*/ 81614 h 2985057"/>
              <a:gd name="connsiteX2" fmla="*/ 9233401 w 9233401"/>
              <a:gd name="connsiteY2" fmla="*/ 1190047 h 2985057"/>
              <a:gd name="connsiteX3" fmla="*/ 165716 w 9233401"/>
              <a:gd name="connsiteY3" fmla="*/ 2985007 h 2985057"/>
              <a:gd name="connsiteX4" fmla="*/ 427 w 9233401"/>
              <a:gd name="connsiteY4" fmla="*/ 728324 h 2985057"/>
              <a:gd name="connsiteX0" fmla="*/ 943279 w 9067909"/>
              <a:gd name="connsiteY0" fmla="*/ 645066 h 2992375"/>
              <a:gd name="connsiteX1" fmla="*/ 8992118 w 9067909"/>
              <a:gd name="connsiteY1" fmla="*/ 88932 h 2992375"/>
              <a:gd name="connsiteX2" fmla="*/ 9067909 w 9067909"/>
              <a:gd name="connsiteY2" fmla="*/ 1197365 h 2992375"/>
              <a:gd name="connsiteX3" fmla="*/ 224 w 9067909"/>
              <a:gd name="connsiteY3" fmla="*/ 2992325 h 2992375"/>
              <a:gd name="connsiteX4" fmla="*/ 943279 w 9067909"/>
              <a:gd name="connsiteY4" fmla="*/ 645066 h 2992375"/>
              <a:gd name="connsiteX0" fmla="*/ 1695 w 8126325"/>
              <a:gd name="connsiteY0" fmla="*/ 645066 h 1834740"/>
              <a:gd name="connsiteX1" fmla="*/ 8050534 w 8126325"/>
              <a:gd name="connsiteY1" fmla="*/ 88932 h 1834740"/>
              <a:gd name="connsiteX2" fmla="*/ 8126325 w 8126325"/>
              <a:gd name="connsiteY2" fmla="*/ 1197365 h 1834740"/>
              <a:gd name="connsiteX3" fmla="*/ 43134 w 8126325"/>
              <a:gd name="connsiteY3" fmla="*/ 1834445 h 1834740"/>
              <a:gd name="connsiteX4" fmla="*/ 1695 w 8126325"/>
              <a:gd name="connsiteY4" fmla="*/ 645066 h 1834740"/>
              <a:gd name="connsiteX0" fmla="*/ 1695 w 8126325"/>
              <a:gd name="connsiteY0" fmla="*/ 645066 h 1834445"/>
              <a:gd name="connsiteX1" fmla="*/ 8050534 w 8126325"/>
              <a:gd name="connsiteY1" fmla="*/ 88932 h 1834445"/>
              <a:gd name="connsiteX2" fmla="*/ 8126325 w 8126325"/>
              <a:gd name="connsiteY2" fmla="*/ 1197365 h 1834445"/>
              <a:gd name="connsiteX3" fmla="*/ 43134 w 8126325"/>
              <a:gd name="connsiteY3" fmla="*/ 1834445 h 1834445"/>
              <a:gd name="connsiteX4" fmla="*/ 1695 w 8126325"/>
              <a:gd name="connsiteY4" fmla="*/ 645066 h 1834445"/>
              <a:gd name="connsiteX0" fmla="*/ 1695 w 8126325"/>
              <a:gd name="connsiteY0" fmla="*/ 645066 h 1834445"/>
              <a:gd name="connsiteX1" fmla="*/ 8050534 w 8126325"/>
              <a:gd name="connsiteY1" fmla="*/ 88932 h 1834445"/>
              <a:gd name="connsiteX2" fmla="*/ 8126325 w 8126325"/>
              <a:gd name="connsiteY2" fmla="*/ 1197365 h 1834445"/>
              <a:gd name="connsiteX3" fmla="*/ 43134 w 8126325"/>
              <a:gd name="connsiteY3" fmla="*/ 1834445 h 1834445"/>
              <a:gd name="connsiteX4" fmla="*/ 1695 w 8126325"/>
              <a:gd name="connsiteY4" fmla="*/ 645066 h 1834445"/>
              <a:gd name="connsiteX0" fmla="*/ 1294 w 8125924"/>
              <a:gd name="connsiteY0" fmla="*/ 645066 h 1789001"/>
              <a:gd name="connsiteX1" fmla="*/ 8050133 w 8125924"/>
              <a:gd name="connsiteY1" fmla="*/ 88932 h 1789001"/>
              <a:gd name="connsiteX2" fmla="*/ 8125924 w 8125924"/>
              <a:gd name="connsiteY2" fmla="*/ 1197365 h 1789001"/>
              <a:gd name="connsiteX3" fmla="*/ 55814 w 8125924"/>
              <a:gd name="connsiteY3" fmla="*/ 1789001 h 1789001"/>
              <a:gd name="connsiteX4" fmla="*/ 1294 w 8125924"/>
              <a:gd name="connsiteY4" fmla="*/ 645066 h 1789001"/>
              <a:gd name="connsiteX0" fmla="*/ 1294 w 8125924"/>
              <a:gd name="connsiteY0" fmla="*/ 645066 h 1789001"/>
              <a:gd name="connsiteX1" fmla="*/ 8050133 w 8125924"/>
              <a:gd name="connsiteY1" fmla="*/ 88932 h 1789001"/>
              <a:gd name="connsiteX2" fmla="*/ 8125924 w 8125924"/>
              <a:gd name="connsiteY2" fmla="*/ 1197365 h 1789001"/>
              <a:gd name="connsiteX3" fmla="*/ 55814 w 8125924"/>
              <a:gd name="connsiteY3" fmla="*/ 1789001 h 1789001"/>
              <a:gd name="connsiteX4" fmla="*/ 1294 w 8125924"/>
              <a:gd name="connsiteY4" fmla="*/ 645066 h 1789001"/>
              <a:gd name="connsiteX0" fmla="*/ 1294 w 8125924"/>
              <a:gd name="connsiteY0" fmla="*/ 645066 h 1789001"/>
              <a:gd name="connsiteX1" fmla="*/ 8050133 w 8125924"/>
              <a:gd name="connsiteY1" fmla="*/ 88932 h 1789001"/>
              <a:gd name="connsiteX2" fmla="*/ 8125924 w 8125924"/>
              <a:gd name="connsiteY2" fmla="*/ 1197365 h 1789001"/>
              <a:gd name="connsiteX3" fmla="*/ 55814 w 8125924"/>
              <a:gd name="connsiteY3" fmla="*/ 1789001 h 1789001"/>
              <a:gd name="connsiteX4" fmla="*/ 1294 w 8125924"/>
              <a:gd name="connsiteY4" fmla="*/ 645066 h 1789001"/>
              <a:gd name="connsiteX0" fmla="*/ 1294 w 8125924"/>
              <a:gd name="connsiteY0" fmla="*/ 647165 h 1791100"/>
              <a:gd name="connsiteX1" fmla="*/ 8081368 w 8125924"/>
              <a:gd name="connsiteY1" fmla="*/ 88730 h 1791100"/>
              <a:gd name="connsiteX2" fmla="*/ 8125924 w 8125924"/>
              <a:gd name="connsiteY2" fmla="*/ 1199464 h 1791100"/>
              <a:gd name="connsiteX3" fmla="*/ 55814 w 8125924"/>
              <a:gd name="connsiteY3" fmla="*/ 1791100 h 1791100"/>
              <a:gd name="connsiteX4" fmla="*/ 1294 w 8125924"/>
              <a:gd name="connsiteY4" fmla="*/ 647165 h 1791100"/>
              <a:gd name="connsiteX0" fmla="*/ 1294 w 8125924"/>
              <a:gd name="connsiteY0" fmla="*/ 466532 h 1610467"/>
              <a:gd name="connsiteX1" fmla="*/ 8103888 w 8125924"/>
              <a:gd name="connsiteY1" fmla="*/ 164424 h 1610467"/>
              <a:gd name="connsiteX2" fmla="*/ 8125924 w 8125924"/>
              <a:gd name="connsiteY2" fmla="*/ 1018831 h 1610467"/>
              <a:gd name="connsiteX3" fmla="*/ 55814 w 8125924"/>
              <a:gd name="connsiteY3" fmla="*/ 1610467 h 1610467"/>
              <a:gd name="connsiteX4" fmla="*/ 1294 w 8125924"/>
              <a:gd name="connsiteY4" fmla="*/ 466532 h 1610467"/>
              <a:gd name="connsiteX0" fmla="*/ 1294 w 8125924"/>
              <a:gd name="connsiteY0" fmla="*/ 808956 h 1952891"/>
              <a:gd name="connsiteX1" fmla="*/ 8039988 w 8125924"/>
              <a:gd name="connsiteY1" fmla="*/ 75647 h 1952891"/>
              <a:gd name="connsiteX2" fmla="*/ 8125924 w 8125924"/>
              <a:gd name="connsiteY2" fmla="*/ 1361255 h 1952891"/>
              <a:gd name="connsiteX3" fmla="*/ 55814 w 8125924"/>
              <a:gd name="connsiteY3" fmla="*/ 1952891 h 1952891"/>
              <a:gd name="connsiteX4" fmla="*/ 1294 w 8125924"/>
              <a:gd name="connsiteY4" fmla="*/ 808956 h 1952891"/>
              <a:gd name="connsiteX0" fmla="*/ 1294 w 8125924"/>
              <a:gd name="connsiteY0" fmla="*/ 808956 h 1952891"/>
              <a:gd name="connsiteX1" fmla="*/ 8039988 w 8125924"/>
              <a:gd name="connsiteY1" fmla="*/ 75647 h 1952891"/>
              <a:gd name="connsiteX2" fmla="*/ 8125924 w 8125924"/>
              <a:gd name="connsiteY2" fmla="*/ 1361255 h 1952891"/>
              <a:gd name="connsiteX3" fmla="*/ 55814 w 8125924"/>
              <a:gd name="connsiteY3" fmla="*/ 1952891 h 1952891"/>
              <a:gd name="connsiteX4" fmla="*/ 1294 w 8125924"/>
              <a:gd name="connsiteY4" fmla="*/ 808956 h 1952891"/>
              <a:gd name="connsiteX0" fmla="*/ 1294 w 8125924"/>
              <a:gd name="connsiteY0" fmla="*/ 629982 h 1773917"/>
              <a:gd name="connsiteX1" fmla="*/ 8066765 w 8125924"/>
              <a:gd name="connsiteY1" fmla="*/ 90413 h 1773917"/>
              <a:gd name="connsiteX2" fmla="*/ 8125924 w 8125924"/>
              <a:gd name="connsiteY2" fmla="*/ 1182281 h 1773917"/>
              <a:gd name="connsiteX3" fmla="*/ 55814 w 8125924"/>
              <a:gd name="connsiteY3" fmla="*/ 1773917 h 1773917"/>
              <a:gd name="connsiteX4" fmla="*/ 1294 w 8125924"/>
              <a:gd name="connsiteY4" fmla="*/ 629982 h 1773917"/>
              <a:gd name="connsiteX0" fmla="*/ 1294 w 8125924"/>
              <a:gd name="connsiteY0" fmla="*/ 637518 h 1781453"/>
              <a:gd name="connsiteX1" fmla="*/ 8058448 w 8125924"/>
              <a:gd name="connsiteY1" fmla="*/ 89666 h 1781453"/>
              <a:gd name="connsiteX2" fmla="*/ 8125924 w 8125924"/>
              <a:gd name="connsiteY2" fmla="*/ 1189817 h 1781453"/>
              <a:gd name="connsiteX3" fmla="*/ 55814 w 8125924"/>
              <a:gd name="connsiteY3" fmla="*/ 1781453 h 1781453"/>
              <a:gd name="connsiteX4" fmla="*/ 1294 w 8125924"/>
              <a:gd name="connsiteY4" fmla="*/ 637518 h 1781453"/>
              <a:gd name="connsiteX0" fmla="*/ 1294 w 8125924"/>
              <a:gd name="connsiteY0" fmla="*/ 637518 h 1781453"/>
              <a:gd name="connsiteX1" fmla="*/ 8058448 w 8125924"/>
              <a:gd name="connsiteY1" fmla="*/ 89666 h 1781453"/>
              <a:gd name="connsiteX2" fmla="*/ 8125924 w 8125924"/>
              <a:gd name="connsiteY2" fmla="*/ 1189817 h 1781453"/>
              <a:gd name="connsiteX3" fmla="*/ 55814 w 8125924"/>
              <a:gd name="connsiteY3" fmla="*/ 1781453 h 1781453"/>
              <a:gd name="connsiteX4" fmla="*/ 1294 w 8125924"/>
              <a:gd name="connsiteY4" fmla="*/ 637518 h 1781453"/>
              <a:gd name="connsiteX0" fmla="*/ 1294 w 8082822"/>
              <a:gd name="connsiteY0" fmla="*/ 637518 h 1781453"/>
              <a:gd name="connsiteX1" fmla="*/ 8058448 w 8082822"/>
              <a:gd name="connsiteY1" fmla="*/ 89666 h 1781453"/>
              <a:gd name="connsiteX2" fmla="*/ 8082822 w 8082822"/>
              <a:gd name="connsiteY2" fmla="*/ 1121823 h 1781453"/>
              <a:gd name="connsiteX3" fmla="*/ 55814 w 8082822"/>
              <a:gd name="connsiteY3" fmla="*/ 1781453 h 1781453"/>
              <a:gd name="connsiteX4" fmla="*/ 1294 w 8082822"/>
              <a:gd name="connsiteY4" fmla="*/ 637518 h 1781453"/>
              <a:gd name="connsiteX0" fmla="*/ 1294 w 8058448"/>
              <a:gd name="connsiteY0" fmla="*/ 637518 h 1781453"/>
              <a:gd name="connsiteX1" fmla="*/ 8058448 w 8058448"/>
              <a:gd name="connsiteY1" fmla="*/ 89666 h 1781453"/>
              <a:gd name="connsiteX2" fmla="*/ 7983333 w 8058448"/>
              <a:gd name="connsiteY2" fmla="*/ 1164739 h 1781453"/>
              <a:gd name="connsiteX3" fmla="*/ 55814 w 8058448"/>
              <a:gd name="connsiteY3" fmla="*/ 1781453 h 1781453"/>
              <a:gd name="connsiteX4" fmla="*/ 1294 w 8058448"/>
              <a:gd name="connsiteY4" fmla="*/ 637518 h 1781453"/>
              <a:gd name="connsiteX0" fmla="*/ 1294 w 8134237"/>
              <a:gd name="connsiteY0" fmla="*/ 637518 h 1781453"/>
              <a:gd name="connsiteX1" fmla="*/ 8058448 w 8134237"/>
              <a:gd name="connsiteY1" fmla="*/ 89666 h 1781453"/>
              <a:gd name="connsiteX2" fmla="*/ 8134237 w 8134237"/>
              <a:gd name="connsiteY2" fmla="*/ 1198099 h 1781453"/>
              <a:gd name="connsiteX3" fmla="*/ 55814 w 8134237"/>
              <a:gd name="connsiteY3" fmla="*/ 1781453 h 1781453"/>
              <a:gd name="connsiteX4" fmla="*/ 1294 w 8134237"/>
              <a:gd name="connsiteY4" fmla="*/ 637518 h 1781453"/>
              <a:gd name="connsiteX0" fmla="*/ 1294 w 8134237"/>
              <a:gd name="connsiteY0" fmla="*/ 637518 h 1781453"/>
              <a:gd name="connsiteX1" fmla="*/ 8058448 w 8134237"/>
              <a:gd name="connsiteY1" fmla="*/ 89666 h 1781453"/>
              <a:gd name="connsiteX2" fmla="*/ 8134237 w 8134237"/>
              <a:gd name="connsiteY2" fmla="*/ 1198099 h 1781453"/>
              <a:gd name="connsiteX3" fmla="*/ 55814 w 8134237"/>
              <a:gd name="connsiteY3" fmla="*/ 1781453 h 1781453"/>
              <a:gd name="connsiteX4" fmla="*/ 1294 w 8134237"/>
              <a:gd name="connsiteY4" fmla="*/ 637518 h 1781453"/>
              <a:gd name="connsiteX0" fmla="*/ 0 w 8132943"/>
              <a:gd name="connsiteY0" fmla="*/ 637518 h 1781453"/>
              <a:gd name="connsiteX1" fmla="*/ 8057154 w 8132943"/>
              <a:gd name="connsiteY1" fmla="*/ 89666 h 1781453"/>
              <a:gd name="connsiteX2" fmla="*/ 8132943 w 8132943"/>
              <a:gd name="connsiteY2" fmla="*/ 1198099 h 1781453"/>
              <a:gd name="connsiteX3" fmla="*/ 54520 w 8132943"/>
              <a:gd name="connsiteY3" fmla="*/ 1781453 h 1781453"/>
              <a:gd name="connsiteX4" fmla="*/ 0 w 8132943"/>
              <a:gd name="connsiteY4" fmla="*/ 637518 h 1781453"/>
              <a:gd name="connsiteX0" fmla="*/ 0 w 8132943"/>
              <a:gd name="connsiteY0" fmla="*/ 637518 h 1781453"/>
              <a:gd name="connsiteX1" fmla="*/ 8057154 w 8132943"/>
              <a:gd name="connsiteY1" fmla="*/ 89666 h 1781453"/>
              <a:gd name="connsiteX2" fmla="*/ 8132943 w 8132943"/>
              <a:gd name="connsiteY2" fmla="*/ 1198099 h 1781453"/>
              <a:gd name="connsiteX3" fmla="*/ 54520 w 8132943"/>
              <a:gd name="connsiteY3" fmla="*/ 1781453 h 1781453"/>
              <a:gd name="connsiteX4" fmla="*/ 0 w 8132943"/>
              <a:gd name="connsiteY4" fmla="*/ 637518 h 1781453"/>
              <a:gd name="connsiteX0" fmla="*/ 0 w 8132943"/>
              <a:gd name="connsiteY0" fmla="*/ 634282 h 1778217"/>
              <a:gd name="connsiteX1" fmla="*/ 8060722 w 8132943"/>
              <a:gd name="connsiteY1" fmla="*/ 89985 h 1778217"/>
              <a:gd name="connsiteX2" fmla="*/ 8132943 w 8132943"/>
              <a:gd name="connsiteY2" fmla="*/ 1194863 h 1778217"/>
              <a:gd name="connsiteX3" fmla="*/ 54520 w 8132943"/>
              <a:gd name="connsiteY3" fmla="*/ 1778217 h 1778217"/>
              <a:gd name="connsiteX4" fmla="*/ 0 w 8132943"/>
              <a:gd name="connsiteY4" fmla="*/ 634282 h 1778217"/>
              <a:gd name="connsiteX0" fmla="*/ 0 w 8132943"/>
              <a:gd name="connsiteY0" fmla="*/ 634282 h 1778217"/>
              <a:gd name="connsiteX1" fmla="*/ 8060722 w 8132943"/>
              <a:gd name="connsiteY1" fmla="*/ 89985 h 1778217"/>
              <a:gd name="connsiteX2" fmla="*/ 8132943 w 8132943"/>
              <a:gd name="connsiteY2" fmla="*/ 1194863 h 1778217"/>
              <a:gd name="connsiteX3" fmla="*/ 54520 w 8132943"/>
              <a:gd name="connsiteY3" fmla="*/ 1778217 h 1778217"/>
              <a:gd name="connsiteX4" fmla="*/ 0 w 8132943"/>
              <a:gd name="connsiteY4" fmla="*/ 634282 h 1778217"/>
              <a:gd name="connsiteX0" fmla="*/ 0 w 8132943"/>
              <a:gd name="connsiteY0" fmla="*/ 637292 h 1781227"/>
              <a:gd name="connsiteX1" fmla="*/ 8053801 w 8132943"/>
              <a:gd name="connsiteY1" fmla="*/ 89688 h 1781227"/>
              <a:gd name="connsiteX2" fmla="*/ 8132943 w 8132943"/>
              <a:gd name="connsiteY2" fmla="*/ 1197873 h 1781227"/>
              <a:gd name="connsiteX3" fmla="*/ 54520 w 8132943"/>
              <a:gd name="connsiteY3" fmla="*/ 1781227 h 1781227"/>
              <a:gd name="connsiteX4" fmla="*/ 0 w 8132943"/>
              <a:gd name="connsiteY4" fmla="*/ 637292 h 1781227"/>
              <a:gd name="connsiteX0" fmla="*/ 0 w 8132943"/>
              <a:gd name="connsiteY0" fmla="*/ 637292 h 1781227"/>
              <a:gd name="connsiteX1" fmla="*/ 8053801 w 8132943"/>
              <a:gd name="connsiteY1" fmla="*/ 89688 h 1781227"/>
              <a:gd name="connsiteX2" fmla="*/ 8132943 w 8132943"/>
              <a:gd name="connsiteY2" fmla="*/ 1197873 h 1781227"/>
              <a:gd name="connsiteX3" fmla="*/ 54520 w 8132943"/>
              <a:gd name="connsiteY3" fmla="*/ 1781227 h 1781227"/>
              <a:gd name="connsiteX4" fmla="*/ 0 w 8132943"/>
              <a:gd name="connsiteY4" fmla="*/ 637292 h 1781227"/>
              <a:gd name="connsiteX0" fmla="*/ 0 w 8132943"/>
              <a:gd name="connsiteY0" fmla="*/ 637292 h 1781227"/>
              <a:gd name="connsiteX1" fmla="*/ 8053801 w 8132943"/>
              <a:gd name="connsiteY1" fmla="*/ 89689 h 1781227"/>
              <a:gd name="connsiteX2" fmla="*/ 8132943 w 8132943"/>
              <a:gd name="connsiteY2" fmla="*/ 1197873 h 1781227"/>
              <a:gd name="connsiteX3" fmla="*/ 54520 w 8132943"/>
              <a:gd name="connsiteY3" fmla="*/ 1781227 h 1781227"/>
              <a:gd name="connsiteX4" fmla="*/ 0 w 8132943"/>
              <a:gd name="connsiteY4" fmla="*/ 637292 h 1781227"/>
              <a:gd name="connsiteX0" fmla="*/ 0 w 8132943"/>
              <a:gd name="connsiteY0" fmla="*/ 637815 h 1781750"/>
              <a:gd name="connsiteX1" fmla="*/ 8061608 w 8132943"/>
              <a:gd name="connsiteY1" fmla="*/ 89636 h 1781750"/>
              <a:gd name="connsiteX2" fmla="*/ 8132943 w 8132943"/>
              <a:gd name="connsiteY2" fmla="*/ 1198396 h 1781750"/>
              <a:gd name="connsiteX3" fmla="*/ 54520 w 8132943"/>
              <a:gd name="connsiteY3" fmla="*/ 1781750 h 1781750"/>
              <a:gd name="connsiteX4" fmla="*/ 0 w 8132943"/>
              <a:gd name="connsiteY4" fmla="*/ 637815 h 1781750"/>
              <a:gd name="connsiteX0" fmla="*/ 0 w 8063164"/>
              <a:gd name="connsiteY0" fmla="*/ 637815 h 1781750"/>
              <a:gd name="connsiteX1" fmla="*/ 8061608 w 8063164"/>
              <a:gd name="connsiteY1" fmla="*/ 89636 h 1781750"/>
              <a:gd name="connsiteX2" fmla="*/ 8031429 w 8063164"/>
              <a:gd name="connsiteY2" fmla="*/ 1205878 h 1781750"/>
              <a:gd name="connsiteX3" fmla="*/ 54520 w 8063164"/>
              <a:gd name="connsiteY3" fmla="*/ 1781750 h 1781750"/>
              <a:gd name="connsiteX4" fmla="*/ 0 w 8063164"/>
              <a:gd name="connsiteY4" fmla="*/ 637815 h 1781750"/>
              <a:gd name="connsiteX0" fmla="*/ 0 w 8072736"/>
              <a:gd name="connsiteY0" fmla="*/ 637815 h 1781750"/>
              <a:gd name="connsiteX1" fmla="*/ 8061608 w 8072736"/>
              <a:gd name="connsiteY1" fmla="*/ 89636 h 1781750"/>
              <a:gd name="connsiteX2" fmla="*/ 8031429 w 8072736"/>
              <a:gd name="connsiteY2" fmla="*/ 1205878 h 1781750"/>
              <a:gd name="connsiteX3" fmla="*/ 54520 w 8072736"/>
              <a:gd name="connsiteY3" fmla="*/ 1781750 h 1781750"/>
              <a:gd name="connsiteX4" fmla="*/ 0 w 8072736"/>
              <a:gd name="connsiteY4" fmla="*/ 637815 h 1781750"/>
              <a:gd name="connsiteX0" fmla="*/ 0 w 8126397"/>
              <a:gd name="connsiteY0" fmla="*/ 637815 h 1781750"/>
              <a:gd name="connsiteX1" fmla="*/ 8061608 w 8126397"/>
              <a:gd name="connsiteY1" fmla="*/ 89636 h 1781750"/>
              <a:gd name="connsiteX2" fmla="*/ 8109517 w 8126397"/>
              <a:gd name="connsiteY2" fmla="*/ 1200123 h 1781750"/>
              <a:gd name="connsiteX3" fmla="*/ 54520 w 8126397"/>
              <a:gd name="connsiteY3" fmla="*/ 1781750 h 1781750"/>
              <a:gd name="connsiteX4" fmla="*/ 0 w 8126397"/>
              <a:gd name="connsiteY4" fmla="*/ 637815 h 1781750"/>
              <a:gd name="connsiteX0" fmla="*/ 0 w 8109517"/>
              <a:gd name="connsiteY0" fmla="*/ 637815 h 1781750"/>
              <a:gd name="connsiteX1" fmla="*/ 8061608 w 8109517"/>
              <a:gd name="connsiteY1" fmla="*/ 89636 h 1781750"/>
              <a:gd name="connsiteX2" fmla="*/ 8109517 w 8109517"/>
              <a:gd name="connsiteY2" fmla="*/ 1200123 h 1781750"/>
              <a:gd name="connsiteX3" fmla="*/ 54520 w 8109517"/>
              <a:gd name="connsiteY3" fmla="*/ 1781750 h 1781750"/>
              <a:gd name="connsiteX4" fmla="*/ 0 w 8109517"/>
              <a:gd name="connsiteY4" fmla="*/ 637815 h 1781750"/>
              <a:gd name="connsiteX0" fmla="*/ 0 w 8109517"/>
              <a:gd name="connsiteY0" fmla="*/ 637815 h 1781750"/>
              <a:gd name="connsiteX1" fmla="*/ 8061608 w 8109517"/>
              <a:gd name="connsiteY1" fmla="*/ 89636 h 1781750"/>
              <a:gd name="connsiteX2" fmla="*/ 8109517 w 8109517"/>
              <a:gd name="connsiteY2" fmla="*/ 1200123 h 1781750"/>
              <a:gd name="connsiteX3" fmla="*/ 54520 w 8109517"/>
              <a:gd name="connsiteY3" fmla="*/ 1781750 h 1781750"/>
              <a:gd name="connsiteX4" fmla="*/ 0 w 8109517"/>
              <a:gd name="connsiteY4" fmla="*/ 637815 h 1781750"/>
              <a:gd name="connsiteX0" fmla="*/ 0 w 8109517"/>
              <a:gd name="connsiteY0" fmla="*/ 637815 h 1781750"/>
              <a:gd name="connsiteX1" fmla="*/ 8061608 w 8109517"/>
              <a:gd name="connsiteY1" fmla="*/ 89637 h 1781750"/>
              <a:gd name="connsiteX2" fmla="*/ 8109517 w 8109517"/>
              <a:gd name="connsiteY2" fmla="*/ 1200123 h 1781750"/>
              <a:gd name="connsiteX3" fmla="*/ 54520 w 8109517"/>
              <a:gd name="connsiteY3" fmla="*/ 1781750 h 1781750"/>
              <a:gd name="connsiteX4" fmla="*/ 0 w 8109517"/>
              <a:gd name="connsiteY4" fmla="*/ 637815 h 1781750"/>
              <a:gd name="connsiteX0" fmla="*/ 0 w 8109517"/>
              <a:gd name="connsiteY0" fmla="*/ 637815 h 1781750"/>
              <a:gd name="connsiteX1" fmla="*/ 8061608 w 8109517"/>
              <a:gd name="connsiteY1" fmla="*/ 89637 h 1781750"/>
              <a:gd name="connsiteX2" fmla="*/ 8109517 w 8109517"/>
              <a:gd name="connsiteY2" fmla="*/ 1200123 h 1781750"/>
              <a:gd name="connsiteX3" fmla="*/ 54520 w 8109517"/>
              <a:gd name="connsiteY3" fmla="*/ 1781750 h 1781750"/>
              <a:gd name="connsiteX4" fmla="*/ 0 w 8109517"/>
              <a:gd name="connsiteY4" fmla="*/ 637815 h 1781750"/>
              <a:gd name="connsiteX0" fmla="*/ 0 w 8109517"/>
              <a:gd name="connsiteY0" fmla="*/ 637815 h 1781750"/>
              <a:gd name="connsiteX1" fmla="*/ 8061608 w 8109517"/>
              <a:gd name="connsiteY1" fmla="*/ 89637 h 1781750"/>
              <a:gd name="connsiteX2" fmla="*/ 8109517 w 8109517"/>
              <a:gd name="connsiteY2" fmla="*/ 1200123 h 1781750"/>
              <a:gd name="connsiteX3" fmla="*/ 54520 w 8109517"/>
              <a:gd name="connsiteY3" fmla="*/ 1781750 h 1781750"/>
              <a:gd name="connsiteX4" fmla="*/ 0 w 8109517"/>
              <a:gd name="connsiteY4" fmla="*/ 637815 h 1781750"/>
              <a:gd name="connsiteX0" fmla="*/ 0 w 8109517"/>
              <a:gd name="connsiteY0" fmla="*/ 638128 h 1782063"/>
              <a:gd name="connsiteX1" fmla="*/ 8014472 w 8109517"/>
              <a:gd name="connsiteY1" fmla="*/ 89606 h 1782063"/>
              <a:gd name="connsiteX2" fmla="*/ 8109517 w 8109517"/>
              <a:gd name="connsiteY2" fmla="*/ 1200436 h 1782063"/>
              <a:gd name="connsiteX3" fmla="*/ 54520 w 8109517"/>
              <a:gd name="connsiteY3" fmla="*/ 1782063 h 1782063"/>
              <a:gd name="connsiteX4" fmla="*/ 0 w 8109517"/>
              <a:gd name="connsiteY4" fmla="*/ 638128 h 1782063"/>
              <a:gd name="connsiteX0" fmla="*/ 0 w 8109517"/>
              <a:gd name="connsiteY0" fmla="*/ 638128 h 1782063"/>
              <a:gd name="connsiteX1" fmla="*/ 8014472 w 8109517"/>
              <a:gd name="connsiteY1" fmla="*/ 89607 h 1782063"/>
              <a:gd name="connsiteX2" fmla="*/ 8109517 w 8109517"/>
              <a:gd name="connsiteY2" fmla="*/ 1200436 h 1782063"/>
              <a:gd name="connsiteX3" fmla="*/ 54520 w 8109517"/>
              <a:gd name="connsiteY3" fmla="*/ 1782063 h 1782063"/>
              <a:gd name="connsiteX4" fmla="*/ 0 w 8109517"/>
              <a:gd name="connsiteY4" fmla="*/ 638128 h 1782063"/>
              <a:gd name="connsiteX0" fmla="*/ 0 w 8109517"/>
              <a:gd name="connsiteY0" fmla="*/ 644293 h 1788228"/>
              <a:gd name="connsiteX1" fmla="*/ 8054470 w 8109517"/>
              <a:gd name="connsiteY1" fmla="*/ 89006 h 1788228"/>
              <a:gd name="connsiteX2" fmla="*/ 8109517 w 8109517"/>
              <a:gd name="connsiteY2" fmla="*/ 1206601 h 1788228"/>
              <a:gd name="connsiteX3" fmla="*/ 54520 w 8109517"/>
              <a:gd name="connsiteY3" fmla="*/ 1788228 h 1788228"/>
              <a:gd name="connsiteX4" fmla="*/ 0 w 8109517"/>
              <a:gd name="connsiteY4" fmla="*/ 644293 h 1788228"/>
              <a:gd name="connsiteX0" fmla="*/ 0 w 8109517"/>
              <a:gd name="connsiteY0" fmla="*/ 644293 h 1788228"/>
              <a:gd name="connsiteX1" fmla="*/ 8054470 w 8109517"/>
              <a:gd name="connsiteY1" fmla="*/ 89006 h 1788228"/>
              <a:gd name="connsiteX2" fmla="*/ 8109517 w 8109517"/>
              <a:gd name="connsiteY2" fmla="*/ 1206601 h 1788228"/>
              <a:gd name="connsiteX3" fmla="*/ 54520 w 8109517"/>
              <a:gd name="connsiteY3" fmla="*/ 1788228 h 1788228"/>
              <a:gd name="connsiteX4" fmla="*/ 0 w 8109517"/>
              <a:gd name="connsiteY4" fmla="*/ 644293 h 1788228"/>
              <a:gd name="connsiteX0" fmla="*/ 0 w 8109517"/>
              <a:gd name="connsiteY0" fmla="*/ 644293 h 1788228"/>
              <a:gd name="connsiteX1" fmla="*/ 8054470 w 8109517"/>
              <a:gd name="connsiteY1" fmla="*/ 89006 h 1788228"/>
              <a:gd name="connsiteX2" fmla="*/ 8109517 w 8109517"/>
              <a:gd name="connsiteY2" fmla="*/ 1206601 h 1788228"/>
              <a:gd name="connsiteX3" fmla="*/ 54520 w 8109517"/>
              <a:gd name="connsiteY3" fmla="*/ 1788228 h 1788228"/>
              <a:gd name="connsiteX4" fmla="*/ 0 w 8109517"/>
              <a:gd name="connsiteY4" fmla="*/ 644293 h 1788228"/>
              <a:gd name="connsiteX0" fmla="*/ 0 w 8109517"/>
              <a:gd name="connsiteY0" fmla="*/ 644293 h 1788228"/>
              <a:gd name="connsiteX1" fmla="*/ 8054470 w 8109517"/>
              <a:gd name="connsiteY1" fmla="*/ 89006 h 1788228"/>
              <a:gd name="connsiteX2" fmla="*/ 8109517 w 8109517"/>
              <a:gd name="connsiteY2" fmla="*/ 1206601 h 1788228"/>
              <a:gd name="connsiteX3" fmla="*/ 54520 w 8109517"/>
              <a:gd name="connsiteY3" fmla="*/ 1788228 h 1788228"/>
              <a:gd name="connsiteX4" fmla="*/ 0 w 8109517"/>
              <a:gd name="connsiteY4" fmla="*/ 644293 h 1788228"/>
              <a:gd name="connsiteX0" fmla="*/ 0 w 8109517"/>
              <a:gd name="connsiteY0" fmla="*/ 644293 h 1788228"/>
              <a:gd name="connsiteX1" fmla="*/ 8054470 w 8109517"/>
              <a:gd name="connsiteY1" fmla="*/ 89006 h 1788228"/>
              <a:gd name="connsiteX2" fmla="*/ 8109517 w 8109517"/>
              <a:gd name="connsiteY2" fmla="*/ 1206601 h 1788228"/>
              <a:gd name="connsiteX3" fmla="*/ 54520 w 8109517"/>
              <a:gd name="connsiteY3" fmla="*/ 1788228 h 1788228"/>
              <a:gd name="connsiteX4" fmla="*/ 0 w 8109517"/>
              <a:gd name="connsiteY4" fmla="*/ 644293 h 1788228"/>
              <a:gd name="connsiteX0" fmla="*/ 0 w 8109517"/>
              <a:gd name="connsiteY0" fmla="*/ 644293 h 1788228"/>
              <a:gd name="connsiteX1" fmla="*/ 8054470 w 8109517"/>
              <a:gd name="connsiteY1" fmla="*/ 89006 h 1788228"/>
              <a:gd name="connsiteX2" fmla="*/ 8109517 w 8109517"/>
              <a:gd name="connsiteY2" fmla="*/ 1206602 h 1788228"/>
              <a:gd name="connsiteX3" fmla="*/ 54520 w 8109517"/>
              <a:gd name="connsiteY3" fmla="*/ 1788228 h 1788228"/>
              <a:gd name="connsiteX4" fmla="*/ 0 w 8109517"/>
              <a:gd name="connsiteY4" fmla="*/ 644293 h 1788228"/>
              <a:gd name="connsiteX0" fmla="*/ 0 w 8116654"/>
              <a:gd name="connsiteY0" fmla="*/ 644293 h 1788228"/>
              <a:gd name="connsiteX1" fmla="*/ 8054470 w 8116654"/>
              <a:gd name="connsiteY1" fmla="*/ 89006 h 1788228"/>
              <a:gd name="connsiteX2" fmla="*/ 8116654 w 8116654"/>
              <a:gd name="connsiteY2" fmla="*/ 1213712 h 1788228"/>
              <a:gd name="connsiteX3" fmla="*/ 54520 w 8116654"/>
              <a:gd name="connsiteY3" fmla="*/ 1788228 h 1788228"/>
              <a:gd name="connsiteX4" fmla="*/ 0 w 8116654"/>
              <a:gd name="connsiteY4" fmla="*/ 644293 h 1788228"/>
              <a:gd name="connsiteX0" fmla="*/ 0 w 8116654"/>
              <a:gd name="connsiteY0" fmla="*/ 644293 h 1788228"/>
              <a:gd name="connsiteX1" fmla="*/ 8054470 w 8116654"/>
              <a:gd name="connsiteY1" fmla="*/ 89006 h 1788228"/>
              <a:gd name="connsiteX2" fmla="*/ 8116654 w 8116654"/>
              <a:gd name="connsiteY2" fmla="*/ 1213712 h 1788228"/>
              <a:gd name="connsiteX3" fmla="*/ 54520 w 8116654"/>
              <a:gd name="connsiteY3" fmla="*/ 1788228 h 1788228"/>
              <a:gd name="connsiteX4" fmla="*/ 0 w 8116654"/>
              <a:gd name="connsiteY4" fmla="*/ 644293 h 1788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16654" h="1788228">
                <a:moveTo>
                  <a:pt x="0" y="644293"/>
                </a:moveTo>
                <a:cubicBezTo>
                  <a:pt x="5046132" y="496730"/>
                  <a:pt x="3959599" y="-254495"/>
                  <a:pt x="8054470" y="89006"/>
                </a:cubicBezTo>
                <a:cubicBezTo>
                  <a:pt x="8112095" y="1088482"/>
                  <a:pt x="8069023" y="362445"/>
                  <a:pt x="8116654" y="1213712"/>
                </a:cubicBezTo>
                <a:lnTo>
                  <a:pt x="54520" y="1788228"/>
                </a:lnTo>
                <a:cubicBezTo>
                  <a:pt x="37587" y="1381828"/>
                  <a:pt x="21559" y="1191113"/>
                  <a:pt x="0" y="644293"/>
                </a:cubicBezTo>
                <a:close/>
              </a:path>
            </a:pathLst>
          </a:custGeom>
          <a:solidFill>
            <a:srgbClr val="319CC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198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3287"/>
            <a:ext cx="7886700" cy="928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740023"/>
            <a:ext cx="3886200" cy="41451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740023"/>
            <a:ext cx="3886200" cy="41451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679448" y="6521678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fld id="{4D55B962-EBD0-400E-9C60-051E658E8A06}" type="slidenum">
              <a:rPr lang="en-US" sz="80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8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711" y="6258398"/>
            <a:ext cx="1718336" cy="44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705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698913"/>
            <a:ext cx="3868340" cy="484994"/>
          </a:xfrm>
          <a:solidFill>
            <a:schemeClr val="accent1">
              <a:lumMod val="75000"/>
            </a:schemeClr>
          </a:solidFill>
        </p:spPr>
        <p:txBody>
          <a:bodyPr anchor="b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290228"/>
            <a:ext cx="3868340" cy="3553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80073" y="1698913"/>
            <a:ext cx="3887391" cy="484994"/>
          </a:xfrm>
          <a:solidFill>
            <a:schemeClr val="accent1">
              <a:lumMod val="75000"/>
            </a:schemeClr>
          </a:solidFill>
        </p:spPr>
        <p:txBody>
          <a:bodyPr anchor="b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80073" y="2290228"/>
            <a:ext cx="3887391" cy="355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8679448" y="6521678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fld id="{4D55B962-EBD0-400E-9C60-051E658E8A06}" type="slidenum">
              <a:rPr lang="en-US" sz="80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8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8650" y="7328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711" y="6236126"/>
            <a:ext cx="1718336" cy="46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03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3286"/>
            <a:ext cx="78867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679448" y="6521678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fld id="{4D55B962-EBD0-400E-9C60-051E658E8A06}" type="slidenum">
              <a:rPr lang="en-US" sz="80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8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711" y="6236126"/>
            <a:ext cx="1718336" cy="46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027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679448" y="6521678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fld id="{4D55B962-EBD0-400E-9C60-051E658E8A06}" type="slidenum">
              <a:rPr lang="en-US" sz="80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8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 rot="16200000">
            <a:off x="-914384" y="5743559"/>
            <a:ext cx="202882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aseline="0" dirty="0">
                <a:solidFill>
                  <a:srgbClr val="808080"/>
                </a:solidFill>
                <a:latin typeface="Arial" pitchFamily="34" charset="0"/>
              </a:rPr>
              <a:t>NEWPP Presentation template.pptx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711" y="6236126"/>
            <a:ext cx="1718336" cy="46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844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514600"/>
            <a:ext cx="7886700" cy="1828800"/>
          </a:xfr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accent1">
                <a:lumMod val="75000"/>
              </a:schemeClr>
            </a:solidFill>
          </a:ln>
        </p:spPr>
        <p:txBody>
          <a:bodyPr lIns="0" tIns="0" rIns="0" bIns="0" anchor="ctr" anchorCtr="1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Design-Build Procurement – General Brief.pptx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8679448" y="6521678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fld id="{4D55B962-EBD0-400E-9C60-051E658E8A06}" type="slidenum">
              <a:rPr lang="en-US" sz="80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8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118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 rot="10965934">
            <a:off x="-4703" y="-203132"/>
            <a:ext cx="9167606" cy="1795509"/>
          </a:xfrm>
          <a:custGeom>
            <a:avLst/>
            <a:gdLst>
              <a:gd name="connsiteX0" fmla="*/ 1219696 w 16175310"/>
              <a:gd name="connsiteY0" fmla="*/ 1426271 h 4231023"/>
              <a:gd name="connsiteX1" fmla="*/ 7635010 w 16175310"/>
              <a:gd name="connsiteY1" fmla="*/ 1411757 h 4231023"/>
              <a:gd name="connsiteX2" fmla="*/ 12482781 w 16175310"/>
              <a:gd name="connsiteY2" fmla="*/ 3871 h 4231023"/>
              <a:gd name="connsiteX3" fmla="*/ 16140381 w 16175310"/>
              <a:gd name="connsiteY3" fmla="*/ 1905243 h 4231023"/>
              <a:gd name="connsiteX4" fmla="*/ 13469753 w 16175310"/>
              <a:gd name="connsiteY4" fmla="*/ 4038843 h 4231023"/>
              <a:gd name="connsiteX5" fmla="*/ 1176153 w 16175310"/>
              <a:gd name="connsiteY5" fmla="*/ 3835643 h 4231023"/>
              <a:gd name="connsiteX6" fmla="*/ 1219696 w 16175310"/>
              <a:gd name="connsiteY6" fmla="*/ 1426271 h 4231023"/>
              <a:gd name="connsiteX0" fmla="*/ 1219696 w 16142719"/>
              <a:gd name="connsiteY0" fmla="*/ 1469709 h 4274461"/>
              <a:gd name="connsiteX1" fmla="*/ 7635010 w 16142719"/>
              <a:gd name="connsiteY1" fmla="*/ 1455195 h 4274461"/>
              <a:gd name="connsiteX2" fmla="*/ 13295581 w 16142719"/>
              <a:gd name="connsiteY2" fmla="*/ 3766 h 4274461"/>
              <a:gd name="connsiteX3" fmla="*/ 16140381 w 16142719"/>
              <a:gd name="connsiteY3" fmla="*/ 1948681 h 4274461"/>
              <a:gd name="connsiteX4" fmla="*/ 13469753 w 16142719"/>
              <a:gd name="connsiteY4" fmla="*/ 4082281 h 4274461"/>
              <a:gd name="connsiteX5" fmla="*/ 1176153 w 16142719"/>
              <a:gd name="connsiteY5" fmla="*/ 3879081 h 4274461"/>
              <a:gd name="connsiteX6" fmla="*/ 1219696 w 16142719"/>
              <a:gd name="connsiteY6" fmla="*/ 1469709 h 4274461"/>
              <a:gd name="connsiteX0" fmla="*/ 1213739 w 16136762"/>
              <a:gd name="connsiteY0" fmla="*/ 1469709 h 4274461"/>
              <a:gd name="connsiteX1" fmla="*/ 7512939 w 16136762"/>
              <a:gd name="connsiteY1" fmla="*/ 1455195 h 4274461"/>
              <a:gd name="connsiteX2" fmla="*/ 13289624 w 16136762"/>
              <a:gd name="connsiteY2" fmla="*/ 3766 h 4274461"/>
              <a:gd name="connsiteX3" fmla="*/ 16134424 w 16136762"/>
              <a:gd name="connsiteY3" fmla="*/ 1948681 h 4274461"/>
              <a:gd name="connsiteX4" fmla="*/ 13463796 w 16136762"/>
              <a:gd name="connsiteY4" fmla="*/ 4082281 h 4274461"/>
              <a:gd name="connsiteX5" fmla="*/ 1170196 w 16136762"/>
              <a:gd name="connsiteY5" fmla="*/ 3879081 h 4274461"/>
              <a:gd name="connsiteX6" fmla="*/ 1213739 w 16136762"/>
              <a:gd name="connsiteY6" fmla="*/ 1469709 h 4274461"/>
              <a:gd name="connsiteX0" fmla="*/ 1213739 w 16136762"/>
              <a:gd name="connsiteY0" fmla="*/ 1469415 h 4274167"/>
              <a:gd name="connsiteX1" fmla="*/ 7512939 w 16136762"/>
              <a:gd name="connsiteY1" fmla="*/ 1454901 h 4274167"/>
              <a:gd name="connsiteX2" fmla="*/ 13289624 w 16136762"/>
              <a:gd name="connsiteY2" fmla="*/ 3472 h 4274167"/>
              <a:gd name="connsiteX3" fmla="*/ 16134424 w 16136762"/>
              <a:gd name="connsiteY3" fmla="*/ 1948387 h 4274167"/>
              <a:gd name="connsiteX4" fmla="*/ 13463796 w 16136762"/>
              <a:gd name="connsiteY4" fmla="*/ 4081987 h 4274167"/>
              <a:gd name="connsiteX5" fmla="*/ 1170196 w 16136762"/>
              <a:gd name="connsiteY5" fmla="*/ 3878787 h 4274167"/>
              <a:gd name="connsiteX6" fmla="*/ 1213739 w 16136762"/>
              <a:gd name="connsiteY6" fmla="*/ 1469415 h 4274167"/>
              <a:gd name="connsiteX0" fmla="*/ 1213739 w 16136762"/>
              <a:gd name="connsiteY0" fmla="*/ 1469415 h 4274167"/>
              <a:gd name="connsiteX1" fmla="*/ 7512939 w 16136762"/>
              <a:gd name="connsiteY1" fmla="*/ 1454901 h 4274167"/>
              <a:gd name="connsiteX2" fmla="*/ 13289624 w 16136762"/>
              <a:gd name="connsiteY2" fmla="*/ 3472 h 4274167"/>
              <a:gd name="connsiteX3" fmla="*/ 16134424 w 16136762"/>
              <a:gd name="connsiteY3" fmla="*/ 1948387 h 4274167"/>
              <a:gd name="connsiteX4" fmla="*/ 13463796 w 16136762"/>
              <a:gd name="connsiteY4" fmla="*/ 4081987 h 4274167"/>
              <a:gd name="connsiteX5" fmla="*/ 1170196 w 16136762"/>
              <a:gd name="connsiteY5" fmla="*/ 3878787 h 4274167"/>
              <a:gd name="connsiteX6" fmla="*/ 1213739 w 16136762"/>
              <a:gd name="connsiteY6" fmla="*/ 1469415 h 4274167"/>
              <a:gd name="connsiteX0" fmla="*/ 1213739 w 16136762"/>
              <a:gd name="connsiteY0" fmla="*/ 1469415 h 4274167"/>
              <a:gd name="connsiteX1" fmla="*/ 7512939 w 16136762"/>
              <a:gd name="connsiteY1" fmla="*/ 1454901 h 4274167"/>
              <a:gd name="connsiteX2" fmla="*/ 13289624 w 16136762"/>
              <a:gd name="connsiteY2" fmla="*/ 3472 h 4274167"/>
              <a:gd name="connsiteX3" fmla="*/ 16134424 w 16136762"/>
              <a:gd name="connsiteY3" fmla="*/ 1948387 h 4274167"/>
              <a:gd name="connsiteX4" fmla="*/ 13463796 w 16136762"/>
              <a:gd name="connsiteY4" fmla="*/ 4081987 h 4274167"/>
              <a:gd name="connsiteX5" fmla="*/ 1170196 w 16136762"/>
              <a:gd name="connsiteY5" fmla="*/ 3878787 h 4274167"/>
              <a:gd name="connsiteX6" fmla="*/ 1213739 w 16136762"/>
              <a:gd name="connsiteY6" fmla="*/ 1469415 h 4274167"/>
              <a:gd name="connsiteX0" fmla="*/ 945591 w 15868614"/>
              <a:gd name="connsiteY0" fmla="*/ 1469415 h 4274167"/>
              <a:gd name="connsiteX1" fmla="*/ 7244791 w 15868614"/>
              <a:gd name="connsiteY1" fmla="*/ 1454901 h 4274167"/>
              <a:gd name="connsiteX2" fmla="*/ 13021476 w 15868614"/>
              <a:gd name="connsiteY2" fmla="*/ 3472 h 4274167"/>
              <a:gd name="connsiteX3" fmla="*/ 15866276 w 15868614"/>
              <a:gd name="connsiteY3" fmla="*/ 1948387 h 4274167"/>
              <a:gd name="connsiteX4" fmla="*/ 13195648 w 15868614"/>
              <a:gd name="connsiteY4" fmla="*/ 4081987 h 4274167"/>
              <a:gd name="connsiteX5" fmla="*/ 902048 w 15868614"/>
              <a:gd name="connsiteY5" fmla="*/ 3878787 h 4274167"/>
              <a:gd name="connsiteX6" fmla="*/ 945591 w 15868614"/>
              <a:gd name="connsiteY6" fmla="*/ 1469415 h 4274167"/>
              <a:gd name="connsiteX0" fmla="*/ 1884986 w 15545267"/>
              <a:gd name="connsiteY0" fmla="*/ 1382584 h 4279406"/>
              <a:gd name="connsiteX1" fmla="*/ 6921444 w 15545267"/>
              <a:gd name="connsiteY1" fmla="*/ 1455156 h 4279406"/>
              <a:gd name="connsiteX2" fmla="*/ 12698129 w 15545267"/>
              <a:gd name="connsiteY2" fmla="*/ 3727 h 4279406"/>
              <a:gd name="connsiteX3" fmla="*/ 15542929 w 15545267"/>
              <a:gd name="connsiteY3" fmla="*/ 1948642 h 4279406"/>
              <a:gd name="connsiteX4" fmla="*/ 12872301 w 15545267"/>
              <a:gd name="connsiteY4" fmla="*/ 4082242 h 4279406"/>
              <a:gd name="connsiteX5" fmla="*/ 578701 w 15545267"/>
              <a:gd name="connsiteY5" fmla="*/ 3879042 h 4279406"/>
              <a:gd name="connsiteX6" fmla="*/ 1884986 w 15545267"/>
              <a:gd name="connsiteY6" fmla="*/ 1382584 h 4279406"/>
              <a:gd name="connsiteX0" fmla="*/ 1884986 w 15545267"/>
              <a:gd name="connsiteY0" fmla="*/ 1382584 h 4279406"/>
              <a:gd name="connsiteX1" fmla="*/ 6921444 w 15545267"/>
              <a:gd name="connsiteY1" fmla="*/ 1455156 h 4279406"/>
              <a:gd name="connsiteX2" fmla="*/ 12698129 w 15545267"/>
              <a:gd name="connsiteY2" fmla="*/ 3727 h 4279406"/>
              <a:gd name="connsiteX3" fmla="*/ 15542929 w 15545267"/>
              <a:gd name="connsiteY3" fmla="*/ 1948642 h 4279406"/>
              <a:gd name="connsiteX4" fmla="*/ 12872301 w 15545267"/>
              <a:gd name="connsiteY4" fmla="*/ 4082242 h 4279406"/>
              <a:gd name="connsiteX5" fmla="*/ 578701 w 15545267"/>
              <a:gd name="connsiteY5" fmla="*/ 3879042 h 4279406"/>
              <a:gd name="connsiteX6" fmla="*/ 1884986 w 15545267"/>
              <a:gd name="connsiteY6" fmla="*/ 1382584 h 4279406"/>
              <a:gd name="connsiteX0" fmla="*/ 178090 w 13838371"/>
              <a:gd name="connsiteY0" fmla="*/ 1382584 h 4321506"/>
              <a:gd name="connsiteX1" fmla="*/ 5214548 w 13838371"/>
              <a:gd name="connsiteY1" fmla="*/ 1455156 h 4321506"/>
              <a:gd name="connsiteX2" fmla="*/ 10991233 w 13838371"/>
              <a:gd name="connsiteY2" fmla="*/ 3727 h 4321506"/>
              <a:gd name="connsiteX3" fmla="*/ 13836033 w 13838371"/>
              <a:gd name="connsiteY3" fmla="*/ 1948642 h 4321506"/>
              <a:gd name="connsiteX4" fmla="*/ 11165405 w 13838371"/>
              <a:gd name="connsiteY4" fmla="*/ 4082242 h 4321506"/>
              <a:gd name="connsiteX5" fmla="*/ 1237634 w 13838371"/>
              <a:gd name="connsiteY5" fmla="*/ 3980642 h 4321506"/>
              <a:gd name="connsiteX6" fmla="*/ 178090 w 13838371"/>
              <a:gd name="connsiteY6" fmla="*/ 1382584 h 4321506"/>
              <a:gd name="connsiteX0" fmla="*/ 182982 w 13843263"/>
              <a:gd name="connsiteY0" fmla="*/ 1382584 h 4543714"/>
              <a:gd name="connsiteX1" fmla="*/ 5219440 w 13843263"/>
              <a:gd name="connsiteY1" fmla="*/ 1455156 h 4543714"/>
              <a:gd name="connsiteX2" fmla="*/ 10996125 w 13843263"/>
              <a:gd name="connsiteY2" fmla="*/ 3727 h 4543714"/>
              <a:gd name="connsiteX3" fmla="*/ 13840925 w 13843263"/>
              <a:gd name="connsiteY3" fmla="*/ 1948642 h 4543714"/>
              <a:gd name="connsiteX4" fmla="*/ 11170297 w 13843263"/>
              <a:gd name="connsiteY4" fmla="*/ 4082242 h 4543714"/>
              <a:gd name="connsiteX5" fmla="*/ 1242526 w 13843263"/>
              <a:gd name="connsiteY5" fmla="*/ 3980642 h 4543714"/>
              <a:gd name="connsiteX6" fmla="*/ 182982 w 13843263"/>
              <a:gd name="connsiteY6" fmla="*/ 1382584 h 4543714"/>
              <a:gd name="connsiteX0" fmla="*/ 182982 w 13843263"/>
              <a:gd name="connsiteY0" fmla="*/ 1382584 h 4543714"/>
              <a:gd name="connsiteX1" fmla="*/ 5219440 w 13843263"/>
              <a:gd name="connsiteY1" fmla="*/ 1455156 h 4543714"/>
              <a:gd name="connsiteX2" fmla="*/ 10996125 w 13843263"/>
              <a:gd name="connsiteY2" fmla="*/ 3727 h 4543714"/>
              <a:gd name="connsiteX3" fmla="*/ 13840925 w 13843263"/>
              <a:gd name="connsiteY3" fmla="*/ 1948642 h 4543714"/>
              <a:gd name="connsiteX4" fmla="*/ 11170297 w 13843263"/>
              <a:gd name="connsiteY4" fmla="*/ 4082242 h 4543714"/>
              <a:gd name="connsiteX5" fmla="*/ 1242526 w 13843263"/>
              <a:gd name="connsiteY5" fmla="*/ 3980642 h 4543714"/>
              <a:gd name="connsiteX6" fmla="*/ 182982 w 13843263"/>
              <a:gd name="connsiteY6" fmla="*/ 1382584 h 4543714"/>
              <a:gd name="connsiteX0" fmla="*/ 182982 w 13843263"/>
              <a:gd name="connsiteY0" fmla="*/ 1382584 h 4450571"/>
              <a:gd name="connsiteX1" fmla="*/ 5219440 w 13843263"/>
              <a:gd name="connsiteY1" fmla="*/ 1455156 h 4450571"/>
              <a:gd name="connsiteX2" fmla="*/ 10996125 w 13843263"/>
              <a:gd name="connsiteY2" fmla="*/ 3727 h 4450571"/>
              <a:gd name="connsiteX3" fmla="*/ 13840925 w 13843263"/>
              <a:gd name="connsiteY3" fmla="*/ 1948642 h 4450571"/>
              <a:gd name="connsiteX4" fmla="*/ 11170297 w 13843263"/>
              <a:gd name="connsiteY4" fmla="*/ 4082242 h 4450571"/>
              <a:gd name="connsiteX5" fmla="*/ 1242526 w 13843263"/>
              <a:gd name="connsiteY5" fmla="*/ 3820985 h 4450571"/>
              <a:gd name="connsiteX6" fmla="*/ 182982 w 13843263"/>
              <a:gd name="connsiteY6" fmla="*/ 1382584 h 4450571"/>
              <a:gd name="connsiteX0" fmla="*/ 1142 w 13661423"/>
              <a:gd name="connsiteY0" fmla="*/ 1382584 h 4450571"/>
              <a:gd name="connsiteX1" fmla="*/ 5037600 w 13661423"/>
              <a:gd name="connsiteY1" fmla="*/ 1455156 h 4450571"/>
              <a:gd name="connsiteX2" fmla="*/ 10814285 w 13661423"/>
              <a:gd name="connsiteY2" fmla="*/ 3727 h 4450571"/>
              <a:gd name="connsiteX3" fmla="*/ 13659085 w 13661423"/>
              <a:gd name="connsiteY3" fmla="*/ 1948642 h 4450571"/>
              <a:gd name="connsiteX4" fmla="*/ 10988457 w 13661423"/>
              <a:gd name="connsiteY4" fmla="*/ 4082242 h 4450571"/>
              <a:gd name="connsiteX5" fmla="*/ 1060686 w 13661423"/>
              <a:gd name="connsiteY5" fmla="*/ 3820985 h 4450571"/>
              <a:gd name="connsiteX6" fmla="*/ 1142 w 13661423"/>
              <a:gd name="connsiteY6" fmla="*/ 1382584 h 4450571"/>
              <a:gd name="connsiteX0" fmla="*/ 315798 w 13976079"/>
              <a:gd name="connsiteY0" fmla="*/ 1382584 h 4186459"/>
              <a:gd name="connsiteX1" fmla="*/ 5352256 w 13976079"/>
              <a:gd name="connsiteY1" fmla="*/ 1455156 h 4186459"/>
              <a:gd name="connsiteX2" fmla="*/ 11128941 w 13976079"/>
              <a:gd name="connsiteY2" fmla="*/ 3727 h 4186459"/>
              <a:gd name="connsiteX3" fmla="*/ 13973741 w 13976079"/>
              <a:gd name="connsiteY3" fmla="*/ 1948642 h 4186459"/>
              <a:gd name="connsiteX4" fmla="*/ 11303113 w 13976079"/>
              <a:gd name="connsiteY4" fmla="*/ 4082242 h 4186459"/>
              <a:gd name="connsiteX5" fmla="*/ 1375342 w 13976079"/>
              <a:gd name="connsiteY5" fmla="*/ 3820985 h 4186459"/>
              <a:gd name="connsiteX6" fmla="*/ 388370 w 13976079"/>
              <a:gd name="connsiteY6" fmla="*/ 2427614 h 4186459"/>
              <a:gd name="connsiteX7" fmla="*/ 315798 w 13976079"/>
              <a:gd name="connsiteY7" fmla="*/ 1382584 h 4186459"/>
              <a:gd name="connsiteX0" fmla="*/ 315798 w 13975062"/>
              <a:gd name="connsiteY0" fmla="*/ 1382584 h 4085802"/>
              <a:gd name="connsiteX1" fmla="*/ 5352256 w 13975062"/>
              <a:gd name="connsiteY1" fmla="*/ 1455156 h 4085802"/>
              <a:gd name="connsiteX2" fmla="*/ 11128941 w 13975062"/>
              <a:gd name="connsiteY2" fmla="*/ 3727 h 4085802"/>
              <a:gd name="connsiteX3" fmla="*/ 13973741 w 13975062"/>
              <a:gd name="connsiteY3" fmla="*/ 1948642 h 4085802"/>
              <a:gd name="connsiteX4" fmla="*/ 11303113 w 13975062"/>
              <a:gd name="connsiteY4" fmla="*/ 4082242 h 4085802"/>
              <a:gd name="connsiteX5" fmla="*/ 388370 w 13975062"/>
              <a:gd name="connsiteY5" fmla="*/ 2427614 h 4085802"/>
              <a:gd name="connsiteX6" fmla="*/ 315798 w 13975062"/>
              <a:gd name="connsiteY6" fmla="*/ 1382584 h 4085802"/>
              <a:gd name="connsiteX0" fmla="*/ 315798 w 14504093"/>
              <a:gd name="connsiteY0" fmla="*/ 1382584 h 2453099"/>
              <a:gd name="connsiteX1" fmla="*/ 5352256 w 14504093"/>
              <a:gd name="connsiteY1" fmla="*/ 1455156 h 2453099"/>
              <a:gd name="connsiteX2" fmla="*/ 11128941 w 14504093"/>
              <a:gd name="connsiteY2" fmla="*/ 3727 h 2453099"/>
              <a:gd name="connsiteX3" fmla="*/ 13973741 w 14504093"/>
              <a:gd name="connsiteY3" fmla="*/ 1948642 h 2453099"/>
              <a:gd name="connsiteX4" fmla="*/ 388370 w 14504093"/>
              <a:gd name="connsiteY4" fmla="*/ 2427614 h 2453099"/>
              <a:gd name="connsiteX5" fmla="*/ 315798 w 14504093"/>
              <a:gd name="connsiteY5" fmla="*/ 1382584 h 2453099"/>
              <a:gd name="connsiteX0" fmla="*/ 315798 w 11375801"/>
              <a:gd name="connsiteY0" fmla="*/ 1399472 h 2860884"/>
              <a:gd name="connsiteX1" fmla="*/ 5352256 w 11375801"/>
              <a:gd name="connsiteY1" fmla="*/ 1472044 h 2860884"/>
              <a:gd name="connsiteX2" fmla="*/ 11128941 w 11375801"/>
              <a:gd name="connsiteY2" fmla="*/ 20615 h 2860884"/>
              <a:gd name="connsiteX3" fmla="*/ 9314655 w 11375801"/>
              <a:gd name="connsiteY3" fmla="*/ 2720273 h 2860884"/>
              <a:gd name="connsiteX4" fmla="*/ 388370 w 11375801"/>
              <a:gd name="connsiteY4" fmla="*/ 2444502 h 2860884"/>
              <a:gd name="connsiteX5" fmla="*/ 315798 w 11375801"/>
              <a:gd name="connsiteY5" fmla="*/ 1399472 h 2860884"/>
              <a:gd name="connsiteX0" fmla="*/ 315798 w 11422400"/>
              <a:gd name="connsiteY0" fmla="*/ 1397797 h 2810937"/>
              <a:gd name="connsiteX1" fmla="*/ 5352256 w 11422400"/>
              <a:gd name="connsiteY1" fmla="*/ 1470369 h 2810937"/>
              <a:gd name="connsiteX2" fmla="*/ 11128941 w 11422400"/>
              <a:gd name="connsiteY2" fmla="*/ 18940 h 2810937"/>
              <a:gd name="connsiteX3" fmla="*/ 9503341 w 11422400"/>
              <a:gd name="connsiteY3" fmla="*/ 2660541 h 2810937"/>
              <a:gd name="connsiteX4" fmla="*/ 388370 w 11422400"/>
              <a:gd name="connsiteY4" fmla="*/ 2442827 h 2810937"/>
              <a:gd name="connsiteX5" fmla="*/ 315798 w 11422400"/>
              <a:gd name="connsiteY5" fmla="*/ 1397797 h 2810937"/>
              <a:gd name="connsiteX0" fmla="*/ 315798 w 11422400"/>
              <a:gd name="connsiteY0" fmla="*/ 1397797 h 2810937"/>
              <a:gd name="connsiteX1" fmla="*/ 5352256 w 11422400"/>
              <a:gd name="connsiteY1" fmla="*/ 1470369 h 2810937"/>
              <a:gd name="connsiteX2" fmla="*/ 11128941 w 11422400"/>
              <a:gd name="connsiteY2" fmla="*/ 18940 h 2810937"/>
              <a:gd name="connsiteX3" fmla="*/ 9503341 w 11422400"/>
              <a:gd name="connsiteY3" fmla="*/ 2660541 h 2810937"/>
              <a:gd name="connsiteX4" fmla="*/ 388370 w 11422400"/>
              <a:gd name="connsiteY4" fmla="*/ 2442827 h 2810937"/>
              <a:gd name="connsiteX5" fmla="*/ 315798 w 11422400"/>
              <a:gd name="connsiteY5" fmla="*/ 1397797 h 2810937"/>
              <a:gd name="connsiteX0" fmla="*/ 315798 w 11282173"/>
              <a:gd name="connsiteY0" fmla="*/ 1397797 h 2810937"/>
              <a:gd name="connsiteX1" fmla="*/ 5352256 w 11282173"/>
              <a:gd name="connsiteY1" fmla="*/ 1470369 h 2810937"/>
              <a:gd name="connsiteX2" fmla="*/ 11128941 w 11282173"/>
              <a:gd name="connsiteY2" fmla="*/ 18940 h 2810937"/>
              <a:gd name="connsiteX3" fmla="*/ 9503341 w 11282173"/>
              <a:gd name="connsiteY3" fmla="*/ 2660541 h 2810937"/>
              <a:gd name="connsiteX4" fmla="*/ 388370 w 11282173"/>
              <a:gd name="connsiteY4" fmla="*/ 2442827 h 2810937"/>
              <a:gd name="connsiteX5" fmla="*/ 315798 w 11282173"/>
              <a:gd name="connsiteY5" fmla="*/ 1397797 h 2810937"/>
              <a:gd name="connsiteX0" fmla="*/ 315798 w 11282173"/>
              <a:gd name="connsiteY0" fmla="*/ 1397797 h 2660541"/>
              <a:gd name="connsiteX1" fmla="*/ 5352256 w 11282173"/>
              <a:gd name="connsiteY1" fmla="*/ 1470369 h 2660541"/>
              <a:gd name="connsiteX2" fmla="*/ 11128941 w 11282173"/>
              <a:gd name="connsiteY2" fmla="*/ 18940 h 2660541"/>
              <a:gd name="connsiteX3" fmla="*/ 9503341 w 11282173"/>
              <a:gd name="connsiteY3" fmla="*/ 2660541 h 2660541"/>
              <a:gd name="connsiteX4" fmla="*/ 388370 w 11282173"/>
              <a:gd name="connsiteY4" fmla="*/ 2442827 h 2660541"/>
              <a:gd name="connsiteX5" fmla="*/ 315798 w 11282173"/>
              <a:gd name="connsiteY5" fmla="*/ 1397797 h 2660541"/>
              <a:gd name="connsiteX0" fmla="*/ 315798 w 11285683"/>
              <a:gd name="connsiteY0" fmla="*/ 1391666 h 2436696"/>
              <a:gd name="connsiteX1" fmla="*/ 5352256 w 11285683"/>
              <a:gd name="connsiteY1" fmla="*/ 1464238 h 2436696"/>
              <a:gd name="connsiteX2" fmla="*/ 11128941 w 11285683"/>
              <a:gd name="connsiteY2" fmla="*/ 12809 h 2436696"/>
              <a:gd name="connsiteX3" fmla="*/ 9532370 w 11285683"/>
              <a:gd name="connsiteY3" fmla="*/ 2422182 h 2436696"/>
              <a:gd name="connsiteX4" fmla="*/ 388370 w 11285683"/>
              <a:gd name="connsiteY4" fmla="*/ 2436696 h 2436696"/>
              <a:gd name="connsiteX5" fmla="*/ 315798 w 11285683"/>
              <a:gd name="connsiteY5" fmla="*/ 1391666 h 2436696"/>
              <a:gd name="connsiteX0" fmla="*/ 33795 w 11003680"/>
              <a:gd name="connsiteY0" fmla="*/ 1391666 h 2436696"/>
              <a:gd name="connsiteX1" fmla="*/ 5070253 w 11003680"/>
              <a:gd name="connsiteY1" fmla="*/ 1464238 h 2436696"/>
              <a:gd name="connsiteX2" fmla="*/ 10846938 w 11003680"/>
              <a:gd name="connsiteY2" fmla="*/ 12809 h 2436696"/>
              <a:gd name="connsiteX3" fmla="*/ 9250367 w 11003680"/>
              <a:gd name="connsiteY3" fmla="*/ 2422182 h 2436696"/>
              <a:gd name="connsiteX4" fmla="*/ 106367 w 11003680"/>
              <a:gd name="connsiteY4" fmla="*/ 2436696 h 2436696"/>
              <a:gd name="connsiteX5" fmla="*/ 33795 w 11003680"/>
              <a:gd name="connsiteY5" fmla="*/ 1391666 h 2436696"/>
              <a:gd name="connsiteX0" fmla="*/ 973 w 10970858"/>
              <a:gd name="connsiteY0" fmla="*/ 1391666 h 2436696"/>
              <a:gd name="connsiteX1" fmla="*/ 5037431 w 10970858"/>
              <a:gd name="connsiteY1" fmla="*/ 1464238 h 2436696"/>
              <a:gd name="connsiteX2" fmla="*/ 10814116 w 10970858"/>
              <a:gd name="connsiteY2" fmla="*/ 12809 h 2436696"/>
              <a:gd name="connsiteX3" fmla="*/ 9217545 w 10970858"/>
              <a:gd name="connsiteY3" fmla="*/ 2422182 h 2436696"/>
              <a:gd name="connsiteX4" fmla="*/ 73545 w 10970858"/>
              <a:gd name="connsiteY4" fmla="*/ 2436696 h 2436696"/>
              <a:gd name="connsiteX5" fmla="*/ 973 w 10970858"/>
              <a:gd name="connsiteY5" fmla="*/ 1391666 h 2436696"/>
              <a:gd name="connsiteX0" fmla="*/ 10157 w 10980042"/>
              <a:gd name="connsiteY0" fmla="*/ 1391666 h 2436696"/>
              <a:gd name="connsiteX1" fmla="*/ 5046615 w 10980042"/>
              <a:gd name="connsiteY1" fmla="*/ 1464238 h 2436696"/>
              <a:gd name="connsiteX2" fmla="*/ 10823300 w 10980042"/>
              <a:gd name="connsiteY2" fmla="*/ 12809 h 2436696"/>
              <a:gd name="connsiteX3" fmla="*/ 9226729 w 10980042"/>
              <a:gd name="connsiteY3" fmla="*/ 2422182 h 2436696"/>
              <a:gd name="connsiteX4" fmla="*/ 10157 w 10980042"/>
              <a:gd name="connsiteY4" fmla="*/ 2436696 h 2436696"/>
              <a:gd name="connsiteX5" fmla="*/ 10157 w 10980042"/>
              <a:gd name="connsiteY5" fmla="*/ 1391666 h 2436696"/>
              <a:gd name="connsiteX0" fmla="*/ 10157 w 9659830"/>
              <a:gd name="connsiteY0" fmla="*/ 1103860 h 2148890"/>
              <a:gd name="connsiteX1" fmla="*/ 5046615 w 9659830"/>
              <a:gd name="connsiteY1" fmla="*/ 1176432 h 2148890"/>
              <a:gd name="connsiteX2" fmla="*/ 9212215 w 9659830"/>
              <a:gd name="connsiteY2" fmla="*/ 15288 h 2148890"/>
              <a:gd name="connsiteX3" fmla="*/ 9226729 w 9659830"/>
              <a:gd name="connsiteY3" fmla="*/ 2134376 h 2148890"/>
              <a:gd name="connsiteX4" fmla="*/ 10157 w 9659830"/>
              <a:gd name="connsiteY4" fmla="*/ 2148890 h 2148890"/>
              <a:gd name="connsiteX5" fmla="*/ 10157 w 9659830"/>
              <a:gd name="connsiteY5" fmla="*/ 1103860 h 2148890"/>
              <a:gd name="connsiteX0" fmla="*/ 10157 w 9659830"/>
              <a:gd name="connsiteY0" fmla="*/ 1103860 h 2148890"/>
              <a:gd name="connsiteX1" fmla="*/ 5046615 w 9659830"/>
              <a:gd name="connsiteY1" fmla="*/ 1176432 h 2148890"/>
              <a:gd name="connsiteX2" fmla="*/ 9212215 w 9659830"/>
              <a:gd name="connsiteY2" fmla="*/ 15288 h 2148890"/>
              <a:gd name="connsiteX3" fmla="*/ 9226729 w 9659830"/>
              <a:gd name="connsiteY3" fmla="*/ 2134376 h 2148890"/>
              <a:gd name="connsiteX4" fmla="*/ 10157 w 9659830"/>
              <a:gd name="connsiteY4" fmla="*/ 2148890 h 2148890"/>
              <a:gd name="connsiteX5" fmla="*/ 10157 w 9659830"/>
              <a:gd name="connsiteY5" fmla="*/ 1103860 h 2148890"/>
              <a:gd name="connsiteX0" fmla="*/ 10157 w 9441321"/>
              <a:gd name="connsiteY0" fmla="*/ 1103860 h 2148890"/>
              <a:gd name="connsiteX1" fmla="*/ 5046615 w 9441321"/>
              <a:gd name="connsiteY1" fmla="*/ 1176432 h 2148890"/>
              <a:gd name="connsiteX2" fmla="*/ 9212215 w 9441321"/>
              <a:gd name="connsiteY2" fmla="*/ 15288 h 2148890"/>
              <a:gd name="connsiteX3" fmla="*/ 9226729 w 9441321"/>
              <a:gd name="connsiteY3" fmla="*/ 2134376 h 2148890"/>
              <a:gd name="connsiteX4" fmla="*/ 10157 w 9441321"/>
              <a:gd name="connsiteY4" fmla="*/ 2148890 h 2148890"/>
              <a:gd name="connsiteX5" fmla="*/ 10157 w 9441321"/>
              <a:gd name="connsiteY5" fmla="*/ 1103860 h 2148890"/>
              <a:gd name="connsiteX0" fmla="*/ 10157 w 9237786"/>
              <a:gd name="connsiteY0" fmla="*/ 1103860 h 2864938"/>
              <a:gd name="connsiteX1" fmla="*/ 5046615 w 9237786"/>
              <a:gd name="connsiteY1" fmla="*/ 1176432 h 2864938"/>
              <a:gd name="connsiteX2" fmla="*/ 9212215 w 9237786"/>
              <a:gd name="connsiteY2" fmla="*/ 15288 h 2864938"/>
              <a:gd name="connsiteX3" fmla="*/ 9226729 w 9237786"/>
              <a:gd name="connsiteY3" fmla="*/ 2134376 h 2864938"/>
              <a:gd name="connsiteX4" fmla="*/ 10157 w 9237786"/>
              <a:gd name="connsiteY4" fmla="*/ 2148890 h 2864938"/>
              <a:gd name="connsiteX5" fmla="*/ 10157 w 9237786"/>
              <a:gd name="connsiteY5" fmla="*/ 1103860 h 2864938"/>
              <a:gd name="connsiteX0" fmla="*/ 10157 w 9237786"/>
              <a:gd name="connsiteY0" fmla="*/ 1103860 h 2864938"/>
              <a:gd name="connsiteX1" fmla="*/ 5046615 w 9237786"/>
              <a:gd name="connsiteY1" fmla="*/ 1176432 h 2864938"/>
              <a:gd name="connsiteX2" fmla="*/ 9212215 w 9237786"/>
              <a:gd name="connsiteY2" fmla="*/ 15288 h 2864938"/>
              <a:gd name="connsiteX3" fmla="*/ 9226729 w 9237786"/>
              <a:gd name="connsiteY3" fmla="*/ 2134376 h 2864938"/>
              <a:gd name="connsiteX4" fmla="*/ 10157 w 9237786"/>
              <a:gd name="connsiteY4" fmla="*/ 2148890 h 2864938"/>
              <a:gd name="connsiteX5" fmla="*/ 10157 w 9237786"/>
              <a:gd name="connsiteY5" fmla="*/ 1103860 h 2864938"/>
              <a:gd name="connsiteX0" fmla="*/ 10157 w 9237786"/>
              <a:gd name="connsiteY0" fmla="*/ 1103860 h 2148890"/>
              <a:gd name="connsiteX1" fmla="*/ 5046615 w 9237786"/>
              <a:gd name="connsiteY1" fmla="*/ 1176432 h 2148890"/>
              <a:gd name="connsiteX2" fmla="*/ 9212215 w 9237786"/>
              <a:gd name="connsiteY2" fmla="*/ 15288 h 2148890"/>
              <a:gd name="connsiteX3" fmla="*/ 9226729 w 9237786"/>
              <a:gd name="connsiteY3" fmla="*/ 2134376 h 2148890"/>
              <a:gd name="connsiteX4" fmla="*/ 10157 w 9237786"/>
              <a:gd name="connsiteY4" fmla="*/ 2148890 h 2148890"/>
              <a:gd name="connsiteX5" fmla="*/ 10157 w 9237786"/>
              <a:gd name="connsiteY5" fmla="*/ 1103860 h 2148890"/>
              <a:gd name="connsiteX0" fmla="*/ 10157 w 9237786"/>
              <a:gd name="connsiteY0" fmla="*/ 1103860 h 2148890"/>
              <a:gd name="connsiteX1" fmla="*/ 5046615 w 9237786"/>
              <a:gd name="connsiteY1" fmla="*/ 1176432 h 2148890"/>
              <a:gd name="connsiteX2" fmla="*/ 9212215 w 9237786"/>
              <a:gd name="connsiteY2" fmla="*/ 15288 h 2148890"/>
              <a:gd name="connsiteX3" fmla="*/ 9226729 w 9237786"/>
              <a:gd name="connsiteY3" fmla="*/ 2134376 h 2148890"/>
              <a:gd name="connsiteX4" fmla="*/ 10157 w 9237786"/>
              <a:gd name="connsiteY4" fmla="*/ 2148890 h 2148890"/>
              <a:gd name="connsiteX5" fmla="*/ 10157 w 9237786"/>
              <a:gd name="connsiteY5" fmla="*/ 1103860 h 2148890"/>
              <a:gd name="connsiteX0" fmla="*/ 10157 w 9237786"/>
              <a:gd name="connsiteY0" fmla="*/ 1114926 h 2159956"/>
              <a:gd name="connsiteX1" fmla="*/ 5046615 w 9237786"/>
              <a:gd name="connsiteY1" fmla="*/ 1187498 h 2159956"/>
              <a:gd name="connsiteX2" fmla="*/ 9212215 w 9237786"/>
              <a:gd name="connsiteY2" fmla="*/ 26354 h 2159956"/>
              <a:gd name="connsiteX3" fmla="*/ 9226729 w 9237786"/>
              <a:gd name="connsiteY3" fmla="*/ 2145442 h 2159956"/>
              <a:gd name="connsiteX4" fmla="*/ 10157 w 9237786"/>
              <a:gd name="connsiteY4" fmla="*/ 2159956 h 2159956"/>
              <a:gd name="connsiteX5" fmla="*/ 10157 w 9237786"/>
              <a:gd name="connsiteY5" fmla="*/ 1114926 h 2159956"/>
              <a:gd name="connsiteX0" fmla="*/ 10157 w 9492304"/>
              <a:gd name="connsiteY0" fmla="*/ 1143490 h 2188520"/>
              <a:gd name="connsiteX1" fmla="*/ 5046615 w 9492304"/>
              <a:gd name="connsiteY1" fmla="*/ 1216062 h 2188520"/>
              <a:gd name="connsiteX2" fmla="*/ 9487986 w 9492304"/>
              <a:gd name="connsiteY2" fmla="*/ 25889 h 2188520"/>
              <a:gd name="connsiteX3" fmla="*/ 9226729 w 9492304"/>
              <a:gd name="connsiteY3" fmla="*/ 2174006 h 2188520"/>
              <a:gd name="connsiteX4" fmla="*/ 10157 w 9492304"/>
              <a:gd name="connsiteY4" fmla="*/ 2188520 h 2188520"/>
              <a:gd name="connsiteX5" fmla="*/ 10157 w 9492304"/>
              <a:gd name="connsiteY5" fmla="*/ 1143490 h 2188520"/>
              <a:gd name="connsiteX0" fmla="*/ 10157 w 9492304"/>
              <a:gd name="connsiteY0" fmla="*/ 1146422 h 2191452"/>
              <a:gd name="connsiteX1" fmla="*/ 5046615 w 9492304"/>
              <a:gd name="connsiteY1" fmla="*/ 1218994 h 2191452"/>
              <a:gd name="connsiteX2" fmla="*/ 9487986 w 9492304"/>
              <a:gd name="connsiteY2" fmla="*/ 28821 h 2191452"/>
              <a:gd name="connsiteX3" fmla="*/ 9226729 w 9492304"/>
              <a:gd name="connsiteY3" fmla="*/ 2176938 h 2191452"/>
              <a:gd name="connsiteX4" fmla="*/ 10157 w 9492304"/>
              <a:gd name="connsiteY4" fmla="*/ 2191452 h 2191452"/>
              <a:gd name="connsiteX5" fmla="*/ 10157 w 9492304"/>
              <a:gd name="connsiteY5" fmla="*/ 1146422 h 2191452"/>
              <a:gd name="connsiteX0" fmla="*/ 10157 w 9492304"/>
              <a:gd name="connsiteY0" fmla="*/ 444844 h 2186560"/>
              <a:gd name="connsiteX1" fmla="*/ 5046615 w 9492304"/>
              <a:gd name="connsiteY1" fmla="*/ 1214102 h 2186560"/>
              <a:gd name="connsiteX2" fmla="*/ 9487986 w 9492304"/>
              <a:gd name="connsiteY2" fmla="*/ 23929 h 2186560"/>
              <a:gd name="connsiteX3" fmla="*/ 9226729 w 9492304"/>
              <a:gd name="connsiteY3" fmla="*/ 2172046 h 2186560"/>
              <a:gd name="connsiteX4" fmla="*/ 10157 w 9492304"/>
              <a:gd name="connsiteY4" fmla="*/ 2186560 h 2186560"/>
              <a:gd name="connsiteX5" fmla="*/ 10157 w 9492304"/>
              <a:gd name="connsiteY5" fmla="*/ 444844 h 2186560"/>
              <a:gd name="connsiteX0" fmla="*/ 10157 w 9492304"/>
              <a:gd name="connsiteY0" fmla="*/ 457217 h 2198933"/>
              <a:gd name="connsiteX1" fmla="*/ 4974044 w 9492304"/>
              <a:gd name="connsiteY1" fmla="*/ 718475 h 2198933"/>
              <a:gd name="connsiteX2" fmla="*/ 9487986 w 9492304"/>
              <a:gd name="connsiteY2" fmla="*/ 36302 h 2198933"/>
              <a:gd name="connsiteX3" fmla="*/ 9226729 w 9492304"/>
              <a:gd name="connsiteY3" fmla="*/ 2184419 h 2198933"/>
              <a:gd name="connsiteX4" fmla="*/ 10157 w 9492304"/>
              <a:gd name="connsiteY4" fmla="*/ 2198933 h 2198933"/>
              <a:gd name="connsiteX5" fmla="*/ 10157 w 9492304"/>
              <a:gd name="connsiteY5" fmla="*/ 457217 h 2198933"/>
              <a:gd name="connsiteX0" fmla="*/ 10157 w 9823959"/>
              <a:gd name="connsiteY0" fmla="*/ 655053 h 2396769"/>
              <a:gd name="connsiteX1" fmla="*/ 4974044 w 9823959"/>
              <a:gd name="connsiteY1" fmla="*/ 916311 h 2396769"/>
              <a:gd name="connsiteX2" fmla="*/ 9821815 w 9823959"/>
              <a:gd name="connsiteY2" fmla="*/ 30938 h 2396769"/>
              <a:gd name="connsiteX3" fmla="*/ 9226729 w 9823959"/>
              <a:gd name="connsiteY3" fmla="*/ 2382255 h 2396769"/>
              <a:gd name="connsiteX4" fmla="*/ 10157 w 9823959"/>
              <a:gd name="connsiteY4" fmla="*/ 2396769 h 2396769"/>
              <a:gd name="connsiteX5" fmla="*/ 10157 w 9823959"/>
              <a:gd name="connsiteY5" fmla="*/ 655053 h 2396769"/>
              <a:gd name="connsiteX0" fmla="*/ 10157 w 9823959"/>
              <a:gd name="connsiteY0" fmla="*/ 767601 h 2509317"/>
              <a:gd name="connsiteX1" fmla="*/ 4974044 w 9823959"/>
              <a:gd name="connsiteY1" fmla="*/ 1028859 h 2509317"/>
              <a:gd name="connsiteX2" fmla="*/ 9821815 w 9823959"/>
              <a:gd name="connsiteY2" fmla="*/ 143486 h 2509317"/>
              <a:gd name="connsiteX3" fmla="*/ 9226729 w 9823959"/>
              <a:gd name="connsiteY3" fmla="*/ 2494803 h 2509317"/>
              <a:gd name="connsiteX4" fmla="*/ 10157 w 9823959"/>
              <a:gd name="connsiteY4" fmla="*/ 2509317 h 2509317"/>
              <a:gd name="connsiteX5" fmla="*/ 10157 w 9823959"/>
              <a:gd name="connsiteY5" fmla="*/ 767601 h 2509317"/>
              <a:gd name="connsiteX0" fmla="*/ 2386 w 9845216"/>
              <a:gd name="connsiteY0" fmla="*/ 1311681 h 2516368"/>
              <a:gd name="connsiteX1" fmla="*/ 4995301 w 9845216"/>
              <a:gd name="connsiteY1" fmla="*/ 1035910 h 2516368"/>
              <a:gd name="connsiteX2" fmla="*/ 9843072 w 9845216"/>
              <a:gd name="connsiteY2" fmla="*/ 150537 h 2516368"/>
              <a:gd name="connsiteX3" fmla="*/ 9247986 w 9845216"/>
              <a:gd name="connsiteY3" fmla="*/ 2501854 h 2516368"/>
              <a:gd name="connsiteX4" fmla="*/ 31414 w 9845216"/>
              <a:gd name="connsiteY4" fmla="*/ 2516368 h 2516368"/>
              <a:gd name="connsiteX5" fmla="*/ 2386 w 9845216"/>
              <a:gd name="connsiteY5" fmla="*/ 1311681 h 2516368"/>
              <a:gd name="connsiteX0" fmla="*/ 2386 w 9845216"/>
              <a:gd name="connsiteY0" fmla="*/ 1311681 h 2516368"/>
              <a:gd name="connsiteX1" fmla="*/ 4995301 w 9845216"/>
              <a:gd name="connsiteY1" fmla="*/ 1035910 h 2516368"/>
              <a:gd name="connsiteX2" fmla="*/ 9843072 w 9845216"/>
              <a:gd name="connsiteY2" fmla="*/ 150537 h 2516368"/>
              <a:gd name="connsiteX3" fmla="*/ 9247986 w 9845216"/>
              <a:gd name="connsiteY3" fmla="*/ 2501854 h 2516368"/>
              <a:gd name="connsiteX4" fmla="*/ 31414 w 9845216"/>
              <a:gd name="connsiteY4" fmla="*/ 2516368 h 2516368"/>
              <a:gd name="connsiteX5" fmla="*/ 2386 w 9845216"/>
              <a:gd name="connsiteY5" fmla="*/ 1311681 h 2516368"/>
              <a:gd name="connsiteX0" fmla="*/ 2386 w 9845216"/>
              <a:gd name="connsiteY0" fmla="*/ 1347720 h 2552407"/>
              <a:gd name="connsiteX1" fmla="*/ 4995301 w 9845216"/>
              <a:gd name="connsiteY1" fmla="*/ 1071949 h 2552407"/>
              <a:gd name="connsiteX2" fmla="*/ 9843072 w 9845216"/>
              <a:gd name="connsiteY2" fmla="*/ 186576 h 2552407"/>
              <a:gd name="connsiteX3" fmla="*/ 9247986 w 9845216"/>
              <a:gd name="connsiteY3" fmla="*/ 2537893 h 2552407"/>
              <a:gd name="connsiteX4" fmla="*/ 31414 w 9845216"/>
              <a:gd name="connsiteY4" fmla="*/ 2552407 h 2552407"/>
              <a:gd name="connsiteX5" fmla="*/ 2386 w 9845216"/>
              <a:gd name="connsiteY5" fmla="*/ 1347720 h 2552407"/>
              <a:gd name="connsiteX0" fmla="*/ 2386 w 9845216"/>
              <a:gd name="connsiteY0" fmla="*/ 1321803 h 2526490"/>
              <a:gd name="connsiteX1" fmla="*/ 4995301 w 9845216"/>
              <a:gd name="connsiteY1" fmla="*/ 1046032 h 2526490"/>
              <a:gd name="connsiteX2" fmla="*/ 9843072 w 9845216"/>
              <a:gd name="connsiteY2" fmla="*/ 160659 h 2526490"/>
              <a:gd name="connsiteX3" fmla="*/ 9247986 w 9845216"/>
              <a:gd name="connsiteY3" fmla="*/ 2511976 h 2526490"/>
              <a:gd name="connsiteX4" fmla="*/ 31414 w 9845216"/>
              <a:gd name="connsiteY4" fmla="*/ 2526490 h 2526490"/>
              <a:gd name="connsiteX5" fmla="*/ 2386 w 9845216"/>
              <a:gd name="connsiteY5" fmla="*/ 1321803 h 2526490"/>
              <a:gd name="connsiteX0" fmla="*/ 2386 w 9845216"/>
              <a:gd name="connsiteY0" fmla="*/ 1187699 h 2392386"/>
              <a:gd name="connsiteX1" fmla="*/ 9843072 w 9845216"/>
              <a:gd name="connsiteY1" fmla="*/ 26555 h 2392386"/>
              <a:gd name="connsiteX2" fmla="*/ 9247986 w 9845216"/>
              <a:gd name="connsiteY2" fmla="*/ 2377872 h 2392386"/>
              <a:gd name="connsiteX3" fmla="*/ 31414 w 9845216"/>
              <a:gd name="connsiteY3" fmla="*/ 2392386 h 2392386"/>
              <a:gd name="connsiteX4" fmla="*/ 2386 w 9845216"/>
              <a:gd name="connsiteY4" fmla="*/ 1187699 h 2392386"/>
              <a:gd name="connsiteX0" fmla="*/ 2386 w 9845216"/>
              <a:gd name="connsiteY0" fmla="*/ 1239410 h 2444097"/>
              <a:gd name="connsiteX1" fmla="*/ 9843072 w 9845216"/>
              <a:gd name="connsiteY1" fmla="*/ 78266 h 2444097"/>
              <a:gd name="connsiteX2" fmla="*/ 9247986 w 9845216"/>
              <a:gd name="connsiteY2" fmla="*/ 2429583 h 2444097"/>
              <a:gd name="connsiteX3" fmla="*/ 31414 w 9845216"/>
              <a:gd name="connsiteY3" fmla="*/ 2444097 h 2444097"/>
              <a:gd name="connsiteX4" fmla="*/ 2386 w 9845216"/>
              <a:gd name="connsiteY4" fmla="*/ 1239410 h 2444097"/>
              <a:gd name="connsiteX0" fmla="*/ 2386 w 9845216"/>
              <a:gd name="connsiteY0" fmla="*/ 1207461 h 2412148"/>
              <a:gd name="connsiteX1" fmla="*/ 9843072 w 9845216"/>
              <a:gd name="connsiteY1" fmla="*/ 46317 h 2412148"/>
              <a:gd name="connsiteX2" fmla="*/ 9247986 w 9845216"/>
              <a:gd name="connsiteY2" fmla="*/ 2397634 h 2412148"/>
              <a:gd name="connsiteX3" fmla="*/ 31414 w 9845216"/>
              <a:gd name="connsiteY3" fmla="*/ 2412148 h 2412148"/>
              <a:gd name="connsiteX4" fmla="*/ 2386 w 9845216"/>
              <a:gd name="connsiteY4" fmla="*/ 1207461 h 2412148"/>
              <a:gd name="connsiteX0" fmla="*/ 2386 w 9845216"/>
              <a:gd name="connsiteY0" fmla="*/ 1663077 h 2867764"/>
              <a:gd name="connsiteX1" fmla="*/ 9843072 w 9845216"/>
              <a:gd name="connsiteY1" fmla="*/ 501933 h 2867764"/>
              <a:gd name="connsiteX2" fmla="*/ 9247986 w 9845216"/>
              <a:gd name="connsiteY2" fmla="*/ 2853250 h 2867764"/>
              <a:gd name="connsiteX3" fmla="*/ 31414 w 9845216"/>
              <a:gd name="connsiteY3" fmla="*/ 2867764 h 2867764"/>
              <a:gd name="connsiteX4" fmla="*/ 2386 w 9845216"/>
              <a:gd name="connsiteY4" fmla="*/ 1663077 h 2867764"/>
              <a:gd name="connsiteX0" fmla="*/ 2386 w 10772879"/>
              <a:gd name="connsiteY0" fmla="*/ 1911039 h 3115726"/>
              <a:gd name="connsiteX1" fmla="*/ 10771986 w 10772879"/>
              <a:gd name="connsiteY1" fmla="*/ 474124 h 3115726"/>
              <a:gd name="connsiteX2" fmla="*/ 9247986 w 10772879"/>
              <a:gd name="connsiteY2" fmla="*/ 3101212 h 3115726"/>
              <a:gd name="connsiteX3" fmla="*/ 31414 w 10772879"/>
              <a:gd name="connsiteY3" fmla="*/ 3115726 h 3115726"/>
              <a:gd name="connsiteX4" fmla="*/ 2386 w 10772879"/>
              <a:gd name="connsiteY4" fmla="*/ 1911039 h 3115726"/>
              <a:gd name="connsiteX0" fmla="*/ 2386 w 10772879"/>
              <a:gd name="connsiteY0" fmla="*/ 1922831 h 3127518"/>
              <a:gd name="connsiteX1" fmla="*/ 10771986 w 10772879"/>
              <a:gd name="connsiteY1" fmla="*/ 485916 h 3127518"/>
              <a:gd name="connsiteX2" fmla="*/ 9247986 w 10772879"/>
              <a:gd name="connsiteY2" fmla="*/ 3113004 h 3127518"/>
              <a:gd name="connsiteX3" fmla="*/ 31414 w 10772879"/>
              <a:gd name="connsiteY3" fmla="*/ 3127518 h 3127518"/>
              <a:gd name="connsiteX4" fmla="*/ 2386 w 10772879"/>
              <a:gd name="connsiteY4" fmla="*/ 1922831 h 3127518"/>
              <a:gd name="connsiteX0" fmla="*/ 10158 w 10751623"/>
              <a:gd name="connsiteY0" fmla="*/ 1637634 h 3161636"/>
              <a:gd name="connsiteX1" fmla="*/ 10750730 w 10751623"/>
              <a:gd name="connsiteY1" fmla="*/ 520034 h 3161636"/>
              <a:gd name="connsiteX2" fmla="*/ 9226730 w 10751623"/>
              <a:gd name="connsiteY2" fmla="*/ 3147122 h 3161636"/>
              <a:gd name="connsiteX3" fmla="*/ 10158 w 10751623"/>
              <a:gd name="connsiteY3" fmla="*/ 3161636 h 3161636"/>
              <a:gd name="connsiteX4" fmla="*/ 10158 w 10751623"/>
              <a:gd name="connsiteY4" fmla="*/ 1637634 h 3161636"/>
              <a:gd name="connsiteX0" fmla="*/ 10158 w 10751623"/>
              <a:gd name="connsiteY0" fmla="*/ 1535157 h 3059159"/>
              <a:gd name="connsiteX1" fmla="*/ 10750730 w 10751623"/>
              <a:gd name="connsiteY1" fmla="*/ 533671 h 3059159"/>
              <a:gd name="connsiteX2" fmla="*/ 9226730 w 10751623"/>
              <a:gd name="connsiteY2" fmla="*/ 3044645 h 3059159"/>
              <a:gd name="connsiteX3" fmla="*/ 10158 w 10751623"/>
              <a:gd name="connsiteY3" fmla="*/ 3059159 h 3059159"/>
              <a:gd name="connsiteX4" fmla="*/ 10158 w 10751623"/>
              <a:gd name="connsiteY4" fmla="*/ 1535157 h 3059159"/>
              <a:gd name="connsiteX0" fmla="*/ 10158 w 11186860"/>
              <a:gd name="connsiteY0" fmla="*/ 1624786 h 3148788"/>
              <a:gd name="connsiteX1" fmla="*/ 11186159 w 11186860"/>
              <a:gd name="connsiteY1" fmla="*/ 521700 h 3148788"/>
              <a:gd name="connsiteX2" fmla="*/ 9226730 w 11186860"/>
              <a:gd name="connsiteY2" fmla="*/ 3134274 h 3148788"/>
              <a:gd name="connsiteX3" fmla="*/ 10158 w 11186860"/>
              <a:gd name="connsiteY3" fmla="*/ 3148788 h 3148788"/>
              <a:gd name="connsiteX4" fmla="*/ 10158 w 11186860"/>
              <a:gd name="connsiteY4" fmla="*/ 1624786 h 3148788"/>
              <a:gd name="connsiteX0" fmla="*/ 10158 w 10650084"/>
              <a:gd name="connsiteY0" fmla="*/ 1988267 h 3512269"/>
              <a:gd name="connsiteX1" fmla="*/ 10649130 w 10650084"/>
              <a:gd name="connsiteY1" fmla="*/ 478781 h 3512269"/>
              <a:gd name="connsiteX2" fmla="*/ 9226730 w 10650084"/>
              <a:gd name="connsiteY2" fmla="*/ 3497755 h 3512269"/>
              <a:gd name="connsiteX3" fmla="*/ 10158 w 10650084"/>
              <a:gd name="connsiteY3" fmla="*/ 3512269 h 3512269"/>
              <a:gd name="connsiteX4" fmla="*/ 10158 w 10650084"/>
              <a:gd name="connsiteY4" fmla="*/ 1988267 h 3512269"/>
              <a:gd name="connsiteX0" fmla="*/ 10158 w 10650084"/>
              <a:gd name="connsiteY0" fmla="*/ 2010205 h 3534207"/>
              <a:gd name="connsiteX1" fmla="*/ 10649130 w 10650084"/>
              <a:gd name="connsiteY1" fmla="*/ 500719 h 3534207"/>
              <a:gd name="connsiteX2" fmla="*/ 9226730 w 10650084"/>
              <a:gd name="connsiteY2" fmla="*/ 3519693 h 3534207"/>
              <a:gd name="connsiteX3" fmla="*/ 10158 w 10650084"/>
              <a:gd name="connsiteY3" fmla="*/ 3534207 h 3534207"/>
              <a:gd name="connsiteX4" fmla="*/ 10158 w 10650084"/>
              <a:gd name="connsiteY4" fmla="*/ 2010205 h 3534207"/>
              <a:gd name="connsiteX0" fmla="*/ 10158 w 10650084"/>
              <a:gd name="connsiteY0" fmla="*/ 1834712 h 3358714"/>
              <a:gd name="connsiteX1" fmla="*/ 10649130 w 10650084"/>
              <a:gd name="connsiteY1" fmla="*/ 325226 h 3358714"/>
              <a:gd name="connsiteX2" fmla="*/ 9226730 w 10650084"/>
              <a:gd name="connsiteY2" fmla="*/ 3344200 h 3358714"/>
              <a:gd name="connsiteX3" fmla="*/ 10158 w 10650084"/>
              <a:gd name="connsiteY3" fmla="*/ 3358714 h 3358714"/>
              <a:gd name="connsiteX4" fmla="*/ 10158 w 10650084"/>
              <a:gd name="connsiteY4" fmla="*/ 1834712 h 3358714"/>
              <a:gd name="connsiteX0" fmla="*/ 10158 w 10650084"/>
              <a:gd name="connsiteY0" fmla="*/ 1854530 h 3378532"/>
              <a:gd name="connsiteX1" fmla="*/ 10649130 w 10650084"/>
              <a:gd name="connsiteY1" fmla="*/ 345044 h 3378532"/>
              <a:gd name="connsiteX2" fmla="*/ 9226730 w 10650084"/>
              <a:gd name="connsiteY2" fmla="*/ 3364018 h 3378532"/>
              <a:gd name="connsiteX3" fmla="*/ 10158 w 10650084"/>
              <a:gd name="connsiteY3" fmla="*/ 3378532 h 3378532"/>
              <a:gd name="connsiteX4" fmla="*/ 10158 w 10650084"/>
              <a:gd name="connsiteY4" fmla="*/ 1854530 h 3378532"/>
              <a:gd name="connsiteX0" fmla="*/ 10158 w 10650084"/>
              <a:gd name="connsiteY0" fmla="*/ 1843255 h 3367257"/>
              <a:gd name="connsiteX1" fmla="*/ 10649130 w 10650084"/>
              <a:gd name="connsiteY1" fmla="*/ 333769 h 3367257"/>
              <a:gd name="connsiteX2" fmla="*/ 9226730 w 10650084"/>
              <a:gd name="connsiteY2" fmla="*/ 3352743 h 3367257"/>
              <a:gd name="connsiteX3" fmla="*/ 10158 w 10650084"/>
              <a:gd name="connsiteY3" fmla="*/ 3367257 h 3367257"/>
              <a:gd name="connsiteX4" fmla="*/ 10158 w 10650084"/>
              <a:gd name="connsiteY4" fmla="*/ 1843255 h 3367257"/>
              <a:gd name="connsiteX0" fmla="*/ 10158 w 10838661"/>
              <a:gd name="connsiteY0" fmla="*/ 1936856 h 3460858"/>
              <a:gd name="connsiteX1" fmla="*/ 10837815 w 10838661"/>
              <a:gd name="connsiteY1" fmla="*/ 325770 h 3460858"/>
              <a:gd name="connsiteX2" fmla="*/ 9226730 w 10838661"/>
              <a:gd name="connsiteY2" fmla="*/ 3446344 h 3460858"/>
              <a:gd name="connsiteX3" fmla="*/ 10158 w 10838661"/>
              <a:gd name="connsiteY3" fmla="*/ 3460858 h 3460858"/>
              <a:gd name="connsiteX4" fmla="*/ 10158 w 10838661"/>
              <a:gd name="connsiteY4" fmla="*/ 1936856 h 3460858"/>
              <a:gd name="connsiteX0" fmla="*/ 1214 w 10887774"/>
              <a:gd name="connsiteY0" fmla="*/ 2084696 h 3449040"/>
              <a:gd name="connsiteX1" fmla="*/ 10886928 w 10887774"/>
              <a:gd name="connsiteY1" fmla="*/ 313952 h 3449040"/>
              <a:gd name="connsiteX2" fmla="*/ 9275843 w 10887774"/>
              <a:gd name="connsiteY2" fmla="*/ 3434526 h 3449040"/>
              <a:gd name="connsiteX3" fmla="*/ 59271 w 10887774"/>
              <a:gd name="connsiteY3" fmla="*/ 3449040 h 3449040"/>
              <a:gd name="connsiteX4" fmla="*/ 1214 w 10887774"/>
              <a:gd name="connsiteY4" fmla="*/ 2084696 h 3449040"/>
              <a:gd name="connsiteX0" fmla="*/ 1214 w 10887774"/>
              <a:gd name="connsiteY0" fmla="*/ 2124879 h 3489223"/>
              <a:gd name="connsiteX1" fmla="*/ 10886928 w 10887774"/>
              <a:gd name="connsiteY1" fmla="*/ 354135 h 3489223"/>
              <a:gd name="connsiteX2" fmla="*/ 9275843 w 10887774"/>
              <a:gd name="connsiteY2" fmla="*/ 3474709 h 3489223"/>
              <a:gd name="connsiteX3" fmla="*/ 59271 w 10887774"/>
              <a:gd name="connsiteY3" fmla="*/ 3489223 h 3489223"/>
              <a:gd name="connsiteX4" fmla="*/ 1214 w 10887774"/>
              <a:gd name="connsiteY4" fmla="*/ 2124879 h 3489223"/>
              <a:gd name="connsiteX0" fmla="*/ 1214 w 10757908"/>
              <a:gd name="connsiteY0" fmla="*/ 934907 h 2299251"/>
              <a:gd name="connsiteX1" fmla="*/ 10756990 w 10757908"/>
              <a:gd name="connsiteY1" fmla="*/ 542969 h 2299251"/>
              <a:gd name="connsiteX2" fmla="*/ 9275843 w 10757908"/>
              <a:gd name="connsiteY2" fmla="*/ 2284737 h 2299251"/>
              <a:gd name="connsiteX3" fmla="*/ 59271 w 10757908"/>
              <a:gd name="connsiteY3" fmla="*/ 2299251 h 2299251"/>
              <a:gd name="connsiteX4" fmla="*/ 1214 w 10757908"/>
              <a:gd name="connsiteY4" fmla="*/ 934907 h 2299251"/>
              <a:gd name="connsiteX0" fmla="*/ 1214 w 10757883"/>
              <a:gd name="connsiteY0" fmla="*/ 934907 h 2299251"/>
              <a:gd name="connsiteX1" fmla="*/ 10756990 w 10757883"/>
              <a:gd name="connsiteY1" fmla="*/ 542969 h 2299251"/>
              <a:gd name="connsiteX2" fmla="*/ 9232893 w 10757883"/>
              <a:gd name="connsiteY2" fmla="*/ 1675088 h 2299251"/>
              <a:gd name="connsiteX3" fmla="*/ 59271 w 10757883"/>
              <a:gd name="connsiteY3" fmla="*/ 2299251 h 2299251"/>
              <a:gd name="connsiteX4" fmla="*/ 1214 w 10757883"/>
              <a:gd name="connsiteY4" fmla="*/ 934907 h 2299251"/>
              <a:gd name="connsiteX0" fmla="*/ 20768 w 10777437"/>
              <a:gd name="connsiteY0" fmla="*/ 934907 h 1675088"/>
              <a:gd name="connsiteX1" fmla="*/ 10776544 w 10777437"/>
              <a:gd name="connsiteY1" fmla="*/ 542969 h 1675088"/>
              <a:gd name="connsiteX2" fmla="*/ 9252447 w 10777437"/>
              <a:gd name="connsiteY2" fmla="*/ 1675088 h 1675088"/>
              <a:gd name="connsiteX3" fmla="*/ 6252 w 10777437"/>
              <a:gd name="connsiteY3" fmla="*/ 1471894 h 1675088"/>
              <a:gd name="connsiteX4" fmla="*/ 20768 w 10777437"/>
              <a:gd name="connsiteY4" fmla="*/ 934907 h 1675088"/>
              <a:gd name="connsiteX0" fmla="*/ 4335 w 10761004"/>
              <a:gd name="connsiteY0" fmla="*/ 934907 h 1718587"/>
              <a:gd name="connsiteX1" fmla="*/ 10760111 w 10761004"/>
              <a:gd name="connsiteY1" fmla="*/ 542969 h 1718587"/>
              <a:gd name="connsiteX2" fmla="*/ 9236014 w 10761004"/>
              <a:gd name="connsiteY2" fmla="*/ 1675088 h 1718587"/>
              <a:gd name="connsiteX3" fmla="*/ 18849 w 10761004"/>
              <a:gd name="connsiteY3" fmla="*/ 1718587 h 1718587"/>
              <a:gd name="connsiteX4" fmla="*/ 4335 w 10761004"/>
              <a:gd name="connsiteY4" fmla="*/ 934907 h 1718587"/>
              <a:gd name="connsiteX0" fmla="*/ 4335 w 10760965"/>
              <a:gd name="connsiteY0" fmla="*/ 934907 h 1733095"/>
              <a:gd name="connsiteX1" fmla="*/ 10760111 w 10760965"/>
              <a:gd name="connsiteY1" fmla="*/ 542969 h 1733095"/>
              <a:gd name="connsiteX2" fmla="*/ 9164030 w 10760965"/>
              <a:gd name="connsiteY2" fmla="*/ 1733095 h 1733095"/>
              <a:gd name="connsiteX3" fmla="*/ 18849 w 10760965"/>
              <a:gd name="connsiteY3" fmla="*/ 1718587 h 1733095"/>
              <a:gd name="connsiteX4" fmla="*/ 4335 w 10760965"/>
              <a:gd name="connsiteY4" fmla="*/ 934907 h 1733095"/>
              <a:gd name="connsiteX0" fmla="*/ 2386 w 10773531"/>
              <a:gd name="connsiteY0" fmla="*/ 957936 h 1727124"/>
              <a:gd name="connsiteX1" fmla="*/ 10772677 w 10773531"/>
              <a:gd name="connsiteY1" fmla="*/ 536998 h 1727124"/>
              <a:gd name="connsiteX2" fmla="*/ 9176596 w 10773531"/>
              <a:gd name="connsiteY2" fmla="*/ 1727124 h 1727124"/>
              <a:gd name="connsiteX3" fmla="*/ 31415 w 10773531"/>
              <a:gd name="connsiteY3" fmla="*/ 1712616 h 1727124"/>
              <a:gd name="connsiteX4" fmla="*/ 2386 w 10773531"/>
              <a:gd name="connsiteY4" fmla="*/ 957936 h 1727124"/>
              <a:gd name="connsiteX0" fmla="*/ 46972 w 10818117"/>
              <a:gd name="connsiteY0" fmla="*/ 957936 h 1727124"/>
              <a:gd name="connsiteX1" fmla="*/ 10817263 w 10818117"/>
              <a:gd name="connsiteY1" fmla="*/ 536998 h 1727124"/>
              <a:gd name="connsiteX2" fmla="*/ 9221182 w 10818117"/>
              <a:gd name="connsiteY2" fmla="*/ 1727124 h 1727124"/>
              <a:gd name="connsiteX3" fmla="*/ 3427 w 10818117"/>
              <a:gd name="connsiteY3" fmla="*/ 1712566 h 1727124"/>
              <a:gd name="connsiteX4" fmla="*/ 46972 w 10818117"/>
              <a:gd name="connsiteY4" fmla="*/ 957936 h 1727124"/>
              <a:gd name="connsiteX0" fmla="*/ 4334 w 10833537"/>
              <a:gd name="connsiteY0" fmla="*/ 981090 h 1721279"/>
              <a:gd name="connsiteX1" fmla="*/ 10832683 w 10833537"/>
              <a:gd name="connsiteY1" fmla="*/ 531153 h 1721279"/>
              <a:gd name="connsiteX2" fmla="*/ 9236602 w 10833537"/>
              <a:gd name="connsiteY2" fmla="*/ 1721279 h 1721279"/>
              <a:gd name="connsiteX3" fmla="*/ 18847 w 10833537"/>
              <a:gd name="connsiteY3" fmla="*/ 1706721 h 1721279"/>
              <a:gd name="connsiteX4" fmla="*/ 4334 w 10833537"/>
              <a:gd name="connsiteY4" fmla="*/ 981090 h 1721279"/>
              <a:gd name="connsiteX0" fmla="*/ 4334 w 9305988"/>
              <a:gd name="connsiteY0" fmla="*/ 1316974 h 2057163"/>
              <a:gd name="connsiteX1" fmla="*/ 9294766 w 9305988"/>
              <a:gd name="connsiteY1" fmla="*/ 460633 h 2057163"/>
              <a:gd name="connsiteX2" fmla="*/ 9236602 w 9305988"/>
              <a:gd name="connsiteY2" fmla="*/ 2057163 h 2057163"/>
              <a:gd name="connsiteX3" fmla="*/ 18847 w 9305988"/>
              <a:gd name="connsiteY3" fmla="*/ 2042605 h 2057163"/>
              <a:gd name="connsiteX4" fmla="*/ 4334 w 9305988"/>
              <a:gd name="connsiteY4" fmla="*/ 1316974 h 2057163"/>
              <a:gd name="connsiteX0" fmla="*/ 4334 w 9328553"/>
              <a:gd name="connsiteY0" fmla="*/ 1316974 h 2071617"/>
              <a:gd name="connsiteX1" fmla="*/ 9294766 w 9328553"/>
              <a:gd name="connsiteY1" fmla="*/ 460633 h 2071617"/>
              <a:gd name="connsiteX2" fmla="*/ 9324287 w 9328553"/>
              <a:gd name="connsiteY2" fmla="*/ 2071617 h 2071617"/>
              <a:gd name="connsiteX3" fmla="*/ 18847 w 9328553"/>
              <a:gd name="connsiteY3" fmla="*/ 2042605 h 2071617"/>
              <a:gd name="connsiteX4" fmla="*/ 4334 w 9328553"/>
              <a:gd name="connsiteY4" fmla="*/ 1316974 h 2071617"/>
              <a:gd name="connsiteX0" fmla="*/ 4334 w 9335405"/>
              <a:gd name="connsiteY0" fmla="*/ 889180 h 1643823"/>
              <a:gd name="connsiteX1" fmla="*/ 9309879 w 9335405"/>
              <a:gd name="connsiteY1" fmla="*/ 555325 h 1643823"/>
              <a:gd name="connsiteX2" fmla="*/ 9324287 w 9335405"/>
              <a:gd name="connsiteY2" fmla="*/ 1643823 h 1643823"/>
              <a:gd name="connsiteX3" fmla="*/ 18847 w 9335405"/>
              <a:gd name="connsiteY3" fmla="*/ 1614811 h 1643823"/>
              <a:gd name="connsiteX4" fmla="*/ 4334 w 9335405"/>
              <a:gd name="connsiteY4" fmla="*/ 889180 h 1643823"/>
              <a:gd name="connsiteX0" fmla="*/ 1614 w 9361716"/>
              <a:gd name="connsiteY0" fmla="*/ 1378832 h 1574406"/>
              <a:gd name="connsiteX1" fmla="*/ 9336190 w 9361716"/>
              <a:gd name="connsiteY1" fmla="*/ 449934 h 1574406"/>
              <a:gd name="connsiteX2" fmla="*/ 9350598 w 9361716"/>
              <a:gd name="connsiteY2" fmla="*/ 1538432 h 1574406"/>
              <a:gd name="connsiteX3" fmla="*/ 45158 w 9361716"/>
              <a:gd name="connsiteY3" fmla="*/ 1509420 h 1574406"/>
              <a:gd name="connsiteX4" fmla="*/ 1614 w 9361716"/>
              <a:gd name="connsiteY4" fmla="*/ 1378832 h 1574406"/>
              <a:gd name="connsiteX0" fmla="*/ 1614 w 9361716"/>
              <a:gd name="connsiteY0" fmla="*/ 1002578 h 1198152"/>
              <a:gd name="connsiteX1" fmla="*/ 9336190 w 9361716"/>
              <a:gd name="connsiteY1" fmla="*/ 73680 h 1198152"/>
              <a:gd name="connsiteX2" fmla="*/ 9350598 w 9361716"/>
              <a:gd name="connsiteY2" fmla="*/ 1162178 h 1198152"/>
              <a:gd name="connsiteX3" fmla="*/ 45158 w 9361716"/>
              <a:gd name="connsiteY3" fmla="*/ 1133166 h 1198152"/>
              <a:gd name="connsiteX4" fmla="*/ 1614 w 9361716"/>
              <a:gd name="connsiteY4" fmla="*/ 1002578 h 1198152"/>
              <a:gd name="connsiteX0" fmla="*/ 1614 w 9355260"/>
              <a:gd name="connsiteY0" fmla="*/ 757832 h 953406"/>
              <a:gd name="connsiteX1" fmla="*/ 9322274 w 9355260"/>
              <a:gd name="connsiteY1" fmla="*/ 90181 h 953406"/>
              <a:gd name="connsiteX2" fmla="*/ 9350598 w 9355260"/>
              <a:gd name="connsiteY2" fmla="*/ 917432 h 953406"/>
              <a:gd name="connsiteX3" fmla="*/ 45158 w 9355260"/>
              <a:gd name="connsiteY3" fmla="*/ 888420 h 953406"/>
              <a:gd name="connsiteX4" fmla="*/ 1614 w 9355260"/>
              <a:gd name="connsiteY4" fmla="*/ 757832 h 953406"/>
              <a:gd name="connsiteX0" fmla="*/ 1614 w 9355260"/>
              <a:gd name="connsiteY0" fmla="*/ 747739 h 943313"/>
              <a:gd name="connsiteX1" fmla="*/ 9322274 w 9355260"/>
              <a:gd name="connsiteY1" fmla="*/ 80088 h 943313"/>
              <a:gd name="connsiteX2" fmla="*/ 9350598 w 9355260"/>
              <a:gd name="connsiteY2" fmla="*/ 907339 h 943313"/>
              <a:gd name="connsiteX3" fmla="*/ 45158 w 9355260"/>
              <a:gd name="connsiteY3" fmla="*/ 878327 h 943313"/>
              <a:gd name="connsiteX4" fmla="*/ 1614 w 9355260"/>
              <a:gd name="connsiteY4" fmla="*/ 747739 h 943313"/>
              <a:gd name="connsiteX0" fmla="*/ 1614 w 9350667"/>
              <a:gd name="connsiteY0" fmla="*/ 767575 h 963149"/>
              <a:gd name="connsiteX1" fmla="*/ 9062831 w 9350667"/>
              <a:gd name="connsiteY1" fmla="*/ 78589 h 963149"/>
              <a:gd name="connsiteX2" fmla="*/ 9350598 w 9350667"/>
              <a:gd name="connsiteY2" fmla="*/ 927175 h 963149"/>
              <a:gd name="connsiteX3" fmla="*/ 45158 w 9350667"/>
              <a:gd name="connsiteY3" fmla="*/ 898163 h 963149"/>
              <a:gd name="connsiteX4" fmla="*/ 1614 w 9350667"/>
              <a:gd name="connsiteY4" fmla="*/ 767575 h 963149"/>
              <a:gd name="connsiteX0" fmla="*/ 1614 w 9350667"/>
              <a:gd name="connsiteY0" fmla="*/ 742827 h 938401"/>
              <a:gd name="connsiteX1" fmla="*/ 9062831 w 9350667"/>
              <a:gd name="connsiteY1" fmla="*/ 53841 h 938401"/>
              <a:gd name="connsiteX2" fmla="*/ 9350598 w 9350667"/>
              <a:gd name="connsiteY2" fmla="*/ 902427 h 938401"/>
              <a:gd name="connsiteX3" fmla="*/ 45158 w 9350667"/>
              <a:gd name="connsiteY3" fmla="*/ 873415 h 938401"/>
              <a:gd name="connsiteX4" fmla="*/ 1614 w 9350667"/>
              <a:gd name="connsiteY4" fmla="*/ 742827 h 938401"/>
              <a:gd name="connsiteX0" fmla="*/ 1614 w 9098881"/>
              <a:gd name="connsiteY0" fmla="*/ 742827 h 1351904"/>
              <a:gd name="connsiteX1" fmla="*/ 9062831 w 9098881"/>
              <a:gd name="connsiteY1" fmla="*/ 53841 h 1351904"/>
              <a:gd name="connsiteX2" fmla="*/ 9095533 w 9098881"/>
              <a:gd name="connsiteY2" fmla="*/ 1351904 h 1351904"/>
              <a:gd name="connsiteX3" fmla="*/ 45158 w 9098881"/>
              <a:gd name="connsiteY3" fmla="*/ 873415 h 1351904"/>
              <a:gd name="connsiteX4" fmla="*/ 1614 w 9098881"/>
              <a:gd name="connsiteY4" fmla="*/ 742827 h 1351904"/>
              <a:gd name="connsiteX0" fmla="*/ 1614 w 9095533"/>
              <a:gd name="connsiteY0" fmla="*/ 742827 h 1351904"/>
              <a:gd name="connsiteX1" fmla="*/ 9062831 w 9095533"/>
              <a:gd name="connsiteY1" fmla="*/ 53841 h 1351904"/>
              <a:gd name="connsiteX2" fmla="*/ 9095533 w 9095533"/>
              <a:gd name="connsiteY2" fmla="*/ 1351904 h 1351904"/>
              <a:gd name="connsiteX3" fmla="*/ 45158 w 9095533"/>
              <a:gd name="connsiteY3" fmla="*/ 873415 h 1351904"/>
              <a:gd name="connsiteX4" fmla="*/ 1614 w 9095533"/>
              <a:gd name="connsiteY4" fmla="*/ 742827 h 1351904"/>
              <a:gd name="connsiteX0" fmla="*/ 1614 w 9111165"/>
              <a:gd name="connsiteY0" fmla="*/ 742827 h 1351047"/>
              <a:gd name="connsiteX1" fmla="*/ 9062831 w 9111165"/>
              <a:gd name="connsiteY1" fmla="*/ 53841 h 1351047"/>
              <a:gd name="connsiteX2" fmla="*/ 9111165 w 9111165"/>
              <a:gd name="connsiteY2" fmla="*/ 1351047 h 1351047"/>
              <a:gd name="connsiteX3" fmla="*/ 45158 w 9111165"/>
              <a:gd name="connsiteY3" fmla="*/ 873415 h 1351047"/>
              <a:gd name="connsiteX4" fmla="*/ 1614 w 9111165"/>
              <a:gd name="connsiteY4" fmla="*/ 742827 h 1351047"/>
              <a:gd name="connsiteX0" fmla="*/ 1614 w 9111165"/>
              <a:gd name="connsiteY0" fmla="*/ 742827 h 1351047"/>
              <a:gd name="connsiteX1" fmla="*/ 9062831 w 9111165"/>
              <a:gd name="connsiteY1" fmla="*/ 53841 h 1351047"/>
              <a:gd name="connsiteX2" fmla="*/ 9111165 w 9111165"/>
              <a:gd name="connsiteY2" fmla="*/ 1351047 h 1351047"/>
              <a:gd name="connsiteX3" fmla="*/ 45158 w 9111165"/>
              <a:gd name="connsiteY3" fmla="*/ 873415 h 1351047"/>
              <a:gd name="connsiteX4" fmla="*/ 1614 w 9111165"/>
              <a:gd name="connsiteY4" fmla="*/ 742827 h 1351047"/>
              <a:gd name="connsiteX0" fmla="*/ 947820 w 9066230"/>
              <a:gd name="connsiteY0" fmla="*/ 658222 h 1356307"/>
              <a:gd name="connsiteX1" fmla="*/ 9017896 w 9066230"/>
              <a:gd name="connsiteY1" fmla="*/ 59101 h 1356307"/>
              <a:gd name="connsiteX2" fmla="*/ 9066230 w 9066230"/>
              <a:gd name="connsiteY2" fmla="*/ 1356307 h 1356307"/>
              <a:gd name="connsiteX3" fmla="*/ 223 w 9066230"/>
              <a:gd name="connsiteY3" fmla="*/ 878675 h 1356307"/>
              <a:gd name="connsiteX4" fmla="*/ 947820 w 9066230"/>
              <a:gd name="connsiteY4" fmla="*/ 658222 h 1356307"/>
              <a:gd name="connsiteX0" fmla="*/ 947820 w 9066230"/>
              <a:gd name="connsiteY0" fmla="*/ 660385 h 1358470"/>
              <a:gd name="connsiteX1" fmla="*/ 9017896 w 9066230"/>
              <a:gd name="connsiteY1" fmla="*/ 61264 h 1358470"/>
              <a:gd name="connsiteX2" fmla="*/ 9066230 w 9066230"/>
              <a:gd name="connsiteY2" fmla="*/ 1358470 h 1358470"/>
              <a:gd name="connsiteX3" fmla="*/ 223 w 9066230"/>
              <a:gd name="connsiteY3" fmla="*/ 880838 h 1358470"/>
              <a:gd name="connsiteX4" fmla="*/ 947820 w 9066230"/>
              <a:gd name="connsiteY4" fmla="*/ 660385 h 1358470"/>
              <a:gd name="connsiteX0" fmla="*/ 1001 w 8119411"/>
              <a:gd name="connsiteY0" fmla="*/ 660385 h 1793807"/>
              <a:gd name="connsiteX1" fmla="*/ 8071077 w 8119411"/>
              <a:gd name="connsiteY1" fmla="*/ 61264 h 1793807"/>
              <a:gd name="connsiteX2" fmla="*/ 8119411 w 8119411"/>
              <a:gd name="connsiteY2" fmla="*/ 1358470 h 1793807"/>
              <a:gd name="connsiteX3" fmla="*/ 71578 w 8119411"/>
              <a:gd name="connsiteY3" fmla="*/ 1793807 h 1793807"/>
              <a:gd name="connsiteX4" fmla="*/ 1001 w 8119411"/>
              <a:gd name="connsiteY4" fmla="*/ 660385 h 1793807"/>
              <a:gd name="connsiteX0" fmla="*/ 1284 w 8104061"/>
              <a:gd name="connsiteY0" fmla="*/ 659587 h 1793866"/>
              <a:gd name="connsiteX1" fmla="*/ 8055727 w 8104061"/>
              <a:gd name="connsiteY1" fmla="*/ 61323 h 1793866"/>
              <a:gd name="connsiteX2" fmla="*/ 8104061 w 8104061"/>
              <a:gd name="connsiteY2" fmla="*/ 1358529 h 1793866"/>
              <a:gd name="connsiteX3" fmla="*/ 56228 w 8104061"/>
              <a:gd name="connsiteY3" fmla="*/ 1793866 h 1793866"/>
              <a:gd name="connsiteX4" fmla="*/ 1284 w 8104061"/>
              <a:gd name="connsiteY4" fmla="*/ 659587 h 1793866"/>
              <a:gd name="connsiteX0" fmla="*/ 1471 w 8097188"/>
              <a:gd name="connsiteY0" fmla="*/ 642701 h 1795141"/>
              <a:gd name="connsiteX1" fmla="*/ 8048854 w 8097188"/>
              <a:gd name="connsiteY1" fmla="*/ 62598 h 1795141"/>
              <a:gd name="connsiteX2" fmla="*/ 8097188 w 8097188"/>
              <a:gd name="connsiteY2" fmla="*/ 1359804 h 1795141"/>
              <a:gd name="connsiteX3" fmla="*/ 49355 w 8097188"/>
              <a:gd name="connsiteY3" fmla="*/ 1795141 h 1795141"/>
              <a:gd name="connsiteX4" fmla="*/ 1471 w 8097188"/>
              <a:gd name="connsiteY4" fmla="*/ 642701 h 1795141"/>
              <a:gd name="connsiteX0" fmla="*/ 1471 w 8113576"/>
              <a:gd name="connsiteY0" fmla="*/ 642701 h 1795141"/>
              <a:gd name="connsiteX1" fmla="*/ 8048854 w 8113576"/>
              <a:gd name="connsiteY1" fmla="*/ 62598 h 1795141"/>
              <a:gd name="connsiteX2" fmla="*/ 8113576 w 8113576"/>
              <a:gd name="connsiteY2" fmla="*/ 1376681 h 1795141"/>
              <a:gd name="connsiteX3" fmla="*/ 49355 w 8113576"/>
              <a:gd name="connsiteY3" fmla="*/ 1795141 h 1795141"/>
              <a:gd name="connsiteX4" fmla="*/ 1471 w 8113576"/>
              <a:gd name="connsiteY4" fmla="*/ 642701 h 1795141"/>
              <a:gd name="connsiteX0" fmla="*/ 1471 w 8113576"/>
              <a:gd name="connsiteY0" fmla="*/ 642701 h 1795141"/>
              <a:gd name="connsiteX1" fmla="*/ 8048854 w 8113576"/>
              <a:gd name="connsiteY1" fmla="*/ 62598 h 1795141"/>
              <a:gd name="connsiteX2" fmla="*/ 8113576 w 8113576"/>
              <a:gd name="connsiteY2" fmla="*/ 1376681 h 1795141"/>
              <a:gd name="connsiteX3" fmla="*/ 49355 w 8113576"/>
              <a:gd name="connsiteY3" fmla="*/ 1795141 h 1795141"/>
              <a:gd name="connsiteX4" fmla="*/ 1471 w 8113576"/>
              <a:gd name="connsiteY4" fmla="*/ 642701 h 1795141"/>
              <a:gd name="connsiteX0" fmla="*/ 1471 w 8113576"/>
              <a:gd name="connsiteY0" fmla="*/ 642701 h 1795141"/>
              <a:gd name="connsiteX1" fmla="*/ 8048854 w 8113576"/>
              <a:gd name="connsiteY1" fmla="*/ 62598 h 1795141"/>
              <a:gd name="connsiteX2" fmla="*/ 8113576 w 8113576"/>
              <a:gd name="connsiteY2" fmla="*/ 1376681 h 1795141"/>
              <a:gd name="connsiteX3" fmla="*/ 49355 w 8113576"/>
              <a:gd name="connsiteY3" fmla="*/ 1795141 h 1795141"/>
              <a:gd name="connsiteX4" fmla="*/ 1471 w 8113576"/>
              <a:gd name="connsiteY4" fmla="*/ 642701 h 1795141"/>
              <a:gd name="connsiteX0" fmla="*/ 1471 w 8113576"/>
              <a:gd name="connsiteY0" fmla="*/ 642701 h 1795141"/>
              <a:gd name="connsiteX1" fmla="*/ 8048854 w 8113576"/>
              <a:gd name="connsiteY1" fmla="*/ 62598 h 1795141"/>
              <a:gd name="connsiteX2" fmla="*/ 8113576 w 8113576"/>
              <a:gd name="connsiteY2" fmla="*/ 1376681 h 1795141"/>
              <a:gd name="connsiteX3" fmla="*/ 49355 w 8113576"/>
              <a:gd name="connsiteY3" fmla="*/ 1795141 h 1795141"/>
              <a:gd name="connsiteX4" fmla="*/ 1471 w 8113576"/>
              <a:gd name="connsiteY4" fmla="*/ 642701 h 1795141"/>
              <a:gd name="connsiteX0" fmla="*/ 1471 w 8113576"/>
              <a:gd name="connsiteY0" fmla="*/ 642701 h 1795141"/>
              <a:gd name="connsiteX1" fmla="*/ 8048854 w 8113576"/>
              <a:gd name="connsiteY1" fmla="*/ 62598 h 1795141"/>
              <a:gd name="connsiteX2" fmla="*/ 8113576 w 8113576"/>
              <a:gd name="connsiteY2" fmla="*/ 1376681 h 1795141"/>
              <a:gd name="connsiteX3" fmla="*/ 49355 w 8113576"/>
              <a:gd name="connsiteY3" fmla="*/ 1795141 h 1795141"/>
              <a:gd name="connsiteX4" fmla="*/ 1471 w 8113576"/>
              <a:gd name="connsiteY4" fmla="*/ 642701 h 1795141"/>
              <a:gd name="connsiteX0" fmla="*/ 1471 w 8113576"/>
              <a:gd name="connsiteY0" fmla="*/ 642701 h 1795141"/>
              <a:gd name="connsiteX1" fmla="*/ 8048854 w 8113576"/>
              <a:gd name="connsiteY1" fmla="*/ 62598 h 1795141"/>
              <a:gd name="connsiteX2" fmla="*/ 8113576 w 8113576"/>
              <a:gd name="connsiteY2" fmla="*/ 1376681 h 1795141"/>
              <a:gd name="connsiteX3" fmla="*/ 49355 w 8113576"/>
              <a:gd name="connsiteY3" fmla="*/ 1795141 h 1795141"/>
              <a:gd name="connsiteX4" fmla="*/ 1471 w 8113576"/>
              <a:gd name="connsiteY4" fmla="*/ 642701 h 1795141"/>
              <a:gd name="connsiteX0" fmla="*/ 1471 w 8113576"/>
              <a:gd name="connsiteY0" fmla="*/ 647773 h 1800213"/>
              <a:gd name="connsiteX1" fmla="*/ 8078883 w 8113576"/>
              <a:gd name="connsiteY1" fmla="*/ 62209 h 1800213"/>
              <a:gd name="connsiteX2" fmla="*/ 8113576 w 8113576"/>
              <a:gd name="connsiteY2" fmla="*/ 1381753 h 1800213"/>
              <a:gd name="connsiteX3" fmla="*/ 49355 w 8113576"/>
              <a:gd name="connsiteY3" fmla="*/ 1800213 h 1800213"/>
              <a:gd name="connsiteX4" fmla="*/ 1471 w 8113576"/>
              <a:gd name="connsiteY4" fmla="*/ 647773 h 1800213"/>
              <a:gd name="connsiteX0" fmla="*/ 9582 w 8074790"/>
              <a:gd name="connsiteY0" fmla="*/ 645386 h 1800396"/>
              <a:gd name="connsiteX1" fmla="*/ 8040097 w 8074790"/>
              <a:gd name="connsiteY1" fmla="*/ 62392 h 1800396"/>
              <a:gd name="connsiteX2" fmla="*/ 8074790 w 8074790"/>
              <a:gd name="connsiteY2" fmla="*/ 1381936 h 1800396"/>
              <a:gd name="connsiteX3" fmla="*/ 10569 w 8074790"/>
              <a:gd name="connsiteY3" fmla="*/ 1800396 h 1800396"/>
              <a:gd name="connsiteX4" fmla="*/ 9582 w 8074790"/>
              <a:gd name="connsiteY4" fmla="*/ 645386 h 1800396"/>
              <a:gd name="connsiteX0" fmla="*/ 1521 w 8066729"/>
              <a:gd name="connsiteY0" fmla="*/ 645386 h 1800396"/>
              <a:gd name="connsiteX1" fmla="*/ 8032036 w 8066729"/>
              <a:gd name="connsiteY1" fmla="*/ 62392 h 1800396"/>
              <a:gd name="connsiteX2" fmla="*/ 8066729 w 8066729"/>
              <a:gd name="connsiteY2" fmla="*/ 1381936 h 1800396"/>
              <a:gd name="connsiteX3" fmla="*/ 2508 w 8066729"/>
              <a:gd name="connsiteY3" fmla="*/ 1800396 h 1800396"/>
              <a:gd name="connsiteX4" fmla="*/ 1521 w 8066729"/>
              <a:gd name="connsiteY4" fmla="*/ 645386 h 1800396"/>
              <a:gd name="connsiteX0" fmla="*/ 0 w 8065208"/>
              <a:gd name="connsiteY0" fmla="*/ 645386 h 1788101"/>
              <a:gd name="connsiteX1" fmla="*/ 8030515 w 8065208"/>
              <a:gd name="connsiteY1" fmla="*/ 62392 h 1788101"/>
              <a:gd name="connsiteX2" fmla="*/ 8065208 w 8065208"/>
              <a:gd name="connsiteY2" fmla="*/ 1381936 h 1788101"/>
              <a:gd name="connsiteX3" fmla="*/ 63139 w 8065208"/>
              <a:gd name="connsiteY3" fmla="*/ 1788101 h 1788101"/>
              <a:gd name="connsiteX4" fmla="*/ 0 w 8065208"/>
              <a:gd name="connsiteY4" fmla="*/ 645386 h 1788101"/>
              <a:gd name="connsiteX0" fmla="*/ 0 w 8080840"/>
              <a:gd name="connsiteY0" fmla="*/ 646182 h 1788041"/>
              <a:gd name="connsiteX1" fmla="*/ 8046147 w 8080840"/>
              <a:gd name="connsiteY1" fmla="*/ 62332 h 1788041"/>
              <a:gd name="connsiteX2" fmla="*/ 8080840 w 8080840"/>
              <a:gd name="connsiteY2" fmla="*/ 1381876 h 1788041"/>
              <a:gd name="connsiteX3" fmla="*/ 78771 w 8080840"/>
              <a:gd name="connsiteY3" fmla="*/ 1788041 h 1788041"/>
              <a:gd name="connsiteX4" fmla="*/ 0 w 8080840"/>
              <a:gd name="connsiteY4" fmla="*/ 646182 h 1788041"/>
              <a:gd name="connsiteX0" fmla="*/ 0 w 8080840"/>
              <a:gd name="connsiteY0" fmla="*/ 646182 h 1788041"/>
              <a:gd name="connsiteX1" fmla="*/ 8046147 w 8080840"/>
              <a:gd name="connsiteY1" fmla="*/ 62332 h 1788041"/>
              <a:gd name="connsiteX2" fmla="*/ 8080840 w 8080840"/>
              <a:gd name="connsiteY2" fmla="*/ 1381876 h 1788041"/>
              <a:gd name="connsiteX3" fmla="*/ 78771 w 8080840"/>
              <a:gd name="connsiteY3" fmla="*/ 1788041 h 1788041"/>
              <a:gd name="connsiteX4" fmla="*/ 0 w 8080840"/>
              <a:gd name="connsiteY4" fmla="*/ 646182 h 1788041"/>
              <a:gd name="connsiteX0" fmla="*/ 0 w 8080840"/>
              <a:gd name="connsiteY0" fmla="*/ 653597 h 1795456"/>
              <a:gd name="connsiteX1" fmla="*/ 8052531 w 8080840"/>
              <a:gd name="connsiteY1" fmla="*/ 61769 h 1795456"/>
              <a:gd name="connsiteX2" fmla="*/ 8080840 w 8080840"/>
              <a:gd name="connsiteY2" fmla="*/ 1389291 h 1795456"/>
              <a:gd name="connsiteX3" fmla="*/ 78771 w 8080840"/>
              <a:gd name="connsiteY3" fmla="*/ 1795456 h 1795456"/>
              <a:gd name="connsiteX4" fmla="*/ 0 w 8080840"/>
              <a:gd name="connsiteY4" fmla="*/ 653597 h 1795456"/>
              <a:gd name="connsiteX0" fmla="*/ 0 w 8080840"/>
              <a:gd name="connsiteY0" fmla="*/ 653597 h 1795456"/>
              <a:gd name="connsiteX1" fmla="*/ 8052531 w 8080840"/>
              <a:gd name="connsiteY1" fmla="*/ 61769 h 1795456"/>
              <a:gd name="connsiteX2" fmla="*/ 8080840 w 8080840"/>
              <a:gd name="connsiteY2" fmla="*/ 1389291 h 1795456"/>
              <a:gd name="connsiteX3" fmla="*/ 78771 w 8080840"/>
              <a:gd name="connsiteY3" fmla="*/ 1795456 h 1795456"/>
              <a:gd name="connsiteX4" fmla="*/ 0 w 8080840"/>
              <a:gd name="connsiteY4" fmla="*/ 653597 h 1795456"/>
              <a:gd name="connsiteX0" fmla="*/ 0 w 8080840"/>
              <a:gd name="connsiteY0" fmla="*/ 653597 h 1795456"/>
              <a:gd name="connsiteX1" fmla="*/ 8052531 w 8080840"/>
              <a:gd name="connsiteY1" fmla="*/ 61769 h 1795456"/>
              <a:gd name="connsiteX2" fmla="*/ 8080840 w 8080840"/>
              <a:gd name="connsiteY2" fmla="*/ 1389291 h 1795456"/>
              <a:gd name="connsiteX3" fmla="*/ 78771 w 8080840"/>
              <a:gd name="connsiteY3" fmla="*/ 1795456 h 1795456"/>
              <a:gd name="connsiteX4" fmla="*/ 0 w 8080840"/>
              <a:gd name="connsiteY4" fmla="*/ 653597 h 1795456"/>
              <a:gd name="connsiteX0" fmla="*/ 0 w 8080840"/>
              <a:gd name="connsiteY0" fmla="*/ 652059 h 1793918"/>
              <a:gd name="connsiteX1" fmla="*/ 8022342 w 8080840"/>
              <a:gd name="connsiteY1" fmla="*/ 61886 h 1793918"/>
              <a:gd name="connsiteX2" fmla="*/ 8080840 w 8080840"/>
              <a:gd name="connsiteY2" fmla="*/ 1387753 h 1793918"/>
              <a:gd name="connsiteX3" fmla="*/ 78771 w 8080840"/>
              <a:gd name="connsiteY3" fmla="*/ 1793918 h 1793918"/>
              <a:gd name="connsiteX4" fmla="*/ 0 w 8080840"/>
              <a:gd name="connsiteY4" fmla="*/ 652059 h 1793918"/>
              <a:gd name="connsiteX0" fmla="*/ 0 w 8080840"/>
              <a:gd name="connsiteY0" fmla="*/ 653597 h 1795456"/>
              <a:gd name="connsiteX1" fmla="*/ 8052532 w 8080840"/>
              <a:gd name="connsiteY1" fmla="*/ 61769 h 1795456"/>
              <a:gd name="connsiteX2" fmla="*/ 8080840 w 8080840"/>
              <a:gd name="connsiteY2" fmla="*/ 1389291 h 1795456"/>
              <a:gd name="connsiteX3" fmla="*/ 78771 w 8080840"/>
              <a:gd name="connsiteY3" fmla="*/ 1795456 h 1795456"/>
              <a:gd name="connsiteX4" fmla="*/ 0 w 8080840"/>
              <a:gd name="connsiteY4" fmla="*/ 653597 h 1795456"/>
              <a:gd name="connsiteX0" fmla="*/ 0 w 8080840"/>
              <a:gd name="connsiteY0" fmla="*/ 653597 h 1795456"/>
              <a:gd name="connsiteX1" fmla="*/ 8052532 w 8080840"/>
              <a:gd name="connsiteY1" fmla="*/ 61769 h 1795456"/>
              <a:gd name="connsiteX2" fmla="*/ 8080840 w 8080840"/>
              <a:gd name="connsiteY2" fmla="*/ 1389291 h 1795456"/>
              <a:gd name="connsiteX3" fmla="*/ 78771 w 8080840"/>
              <a:gd name="connsiteY3" fmla="*/ 1795456 h 1795456"/>
              <a:gd name="connsiteX4" fmla="*/ 0 w 8080840"/>
              <a:gd name="connsiteY4" fmla="*/ 653597 h 1795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0840" h="1795456">
                <a:moveTo>
                  <a:pt x="0" y="653597"/>
                </a:moveTo>
                <a:cubicBezTo>
                  <a:pt x="5028990" y="471423"/>
                  <a:pt x="4031405" y="-205783"/>
                  <a:pt x="8052532" y="61769"/>
                </a:cubicBezTo>
                <a:cubicBezTo>
                  <a:pt x="8088996" y="897548"/>
                  <a:pt x="8061609" y="999422"/>
                  <a:pt x="8080840" y="1389291"/>
                </a:cubicBezTo>
                <a:lnTo>
                  <a:pt x="78771" y="1795456"/>
                </a:lnTo>
                <a:cubicBezTo>
                  <a:pt x="61838" y="1389056"/>
                  <a:pt x="14149" y="1210303"/>
                  <a:pt x="0" y="653597"/>
                </a:cubicBezTo>
                <a:close/>
              </a:path>
            </a:pathLst>
          </a:custGeom>
          <a:solidFill>
            <a:srgbClr val="4EAF48"/>
          </a:solidFill>
          <a:ln w="19050">
            <a:solidFill>
              <a:srgbClr val="4EAF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683025"/>
            <a:ext cx="7886700" cy="42020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/>
          <p:cNvSpPr txBox="1"/>
          <p:nvPr userDrawn="1"/>
        </p:nvSpPr>
        <p:spPr>
          <a:xfrm rot="16200000">
            <a:off x="-914384" y="5743559"/>
            <a:ext cx="202882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aseline="0" dirty="0">
                <a:solidFill>
                  <a:srgbClr val="808080"/>
                </a:solidFill>
                <a:latin typeface="Arial" pitchFamily="34" charset="0"/>
              </a:rPr>
              <a:t>NEWPP Presentation template.pptx</a:t>
            </a:r>
          </a:p>
        </p:txBody>
      </p:sp>
      <p:sp>
        <p:nvSpPr>
          <p:cNvPr id="15" name="Freeform 14"/>
          <p:cNvSpPr/>
          <p:nvPr userDrawn="1"/>
        </p:nvSpPr>
        <p:spPr>
          <a:xfrm rot="11023007">
            <a:off x="-31825" y="-307124"/>
            <a:ext cx="9208238" cy="1788281"/>
          </a:xfrm>
          <a:custGeom>
            <a:avLst/>
            <a:gdLst>
              <a:gd name="connsiteX0" fmla="*/ 1219696 w 16175310"/>
              <a:gd name="connsiteY0" fmla="*/ 1426271 h 4231023"/>
              <a:gd name="connsiteX1" fmla="*/ 7635010 w 16175310"/>
              <a:gd name="connsiteY1" fmla="*/ 1411757 h 4231023"/>
              <a:gd name="connsiteX2" fmla="*/ 12482781 w 16175310"/>
              <a:gd name="connsiteY2" fmla="*/ 3871 h 4231023"/>
              <a:gd name="connsiteX3" fmla="*/ 16140381 w 16175310"/>
              <a:gd name="connsiteY3" fmla="*/ 1905243 h 4231023"/>
              <a:gd name="connsiteX4" fmla="*/ 13469753 w 16175310"/>
              <a:gd name="connsiteY4" fmla="*/ 4038843 h 4231023"/>
              <a:gd name="connsiteX5" fmla="*/ 1176153 w 16175310"/>
              <a:gd name="connsiteY5" fmla="*/ 3835643 h 4231023"/>
              <a:gd name="connsiteX6" fmla="*/ 1219696 w 16175310"/>
              <a:gd name="connsiteY6" fmla="*/ 1426271 h 4231023"/>
              <a:gd name="connsiteX0" fmla="*/ 1219696 w 16142719"/>
              <a:gd name="connsiteY0" fmla="*/ 1469709 h 4274461"/>
              <a:gd name="connsiteX1" fmla="*/ 7635010 w 16142719"/>
              <a:gd name="connsiteY1" fmla="*/ 1455195 h 4274461"/>
              <a:gd name="connsiteX2" fmla="*/ 13295581 w 16142719"/>
              <a:gd name="connsiteY2" fmla="*/ 3766 h 4274461"/>
              <a:gd name="connsiteX3" fmla="*/ 16140381 w 16142719"/>
              <a:gd name="connsiteY3" fmla="*/ 1948681 h 4274461"/>
              <a:gd name="connsiteX4" fmla="*/ 13469753 w 16142719"/>
              <a:gd name="connsiteY4" fmla="*/ 4082281 h 4274461"/>
              <a:gd name="connsiteX5" fmla="*/ 1176153 w 16142719"/>
              <a:gd name="connsiteY5" fmla="*/ 3879081 h 4274461"/>
              <a:gd name="connsiteX6" fmla="*/ 1219696 w 16142719"/>
              <a:gd name="connsiteY6" fmla="*/ 1469709 h 4274461"/>
              <a:gd name="connsiteX0" fmla="*/ 1213739 w 16136762"/>
              <a:gd name="connsiteY0" fmla="*/ 1469709 h 4274461"/>
              <a:gd name="connsiteX1" fmla="*/ 7512939 w 16136762"/>
              <a:gd name="connsiteY1" fmla="*/ 1455195 h 4274461"/>
              <a:gd name="connsiteX2" fmla="*/ 13289624 w 16136762"/>
              <a:gd name="connsiteY2" fmla="*/ 3766 h 4274461"/>
              <a:gd name="connsiteX3" fmla="*/ 16134424 w 16136762"/>
              <a:gd name="connsiteY3" fmla="*/ 1948681 h 4274461"/>
              <a:gd name="connsiteX4" fmla="*/ 13463796 w 16136762"/>
              <a:gd name="connsiteY4" fmla="*/ 4082281 h 4274461"/>
              <a:gd name="connsiteX5" fmla="*/ 1170196 w 16136762"/>
              <a:gd name="connsiteY5" fmla="*/ 3879081 h 4274461"/>
              <a:gd name="connsiteX6" fmla="*/ 1213739 w 16136762"/>
              <a:gd name="connsiteY6" fmla="*/ 1469709 h 4274461"/>
              <a:gd name="connsiteX0" fmla="*/ 1213739 w 16136762"/>
              <a:gd name="connsiteY0" fmla="*/ 1469415 h 4274167"/>
              <a:gd name="connsiteX1" fmla="*/ 7512939 w 16136762"/>
              <a:gd name="connsiteY1" fmla="*/ 1454901 h 4274167"/>
              <a:gd name="connsiteX2" fmla="*/ 13289624 w 16136762"/>
              <a:gd name="connsiteY2" fmla="*/ 3472 h 4274167"/>
              <a:gd name="connsiteX3" fmla="*/ 16134424 w 16136762"/>
              <a:gd name="connsiteY3" fmla="*/ 1948387 h 4274167"/>
              <a:gd name="connsiteX4" fmla="*/ 13463796 w 16136762"/>
              <a:gd name="connsiteY4" fmla="*/ 4081987 h 4274167"/>
              <a:gd name="connsiteX5" fmla="*/ 1170196 w 16136762"/>
              <a:gd name="connsiteY5" fmla="*/ 3878787 h 4274167"/>
              <a:gd name="connsiteX6" fmla="*/ 1213739 w 16136762"/>
              <a:gd name="connsiteY6" fmla="*/ 1469415 h 4274167"/>
              <a:gd name="connsiteX0" fmla="*/ 1213739 w 16136762"/>
              <a:gd name="connsiteY0" fmla="*/ 1469415 h 4274167"/>
              <a:gd name="connsiteX1" fmla="*/ 7512939 w 16136762"/>
              <a:gd name="connsiteY1" fmla="*/ 1454901 h 4274167"/>
              <a:gd name="connsiteX2" fmla="*/ 13289624 w 16136762"/>
              <a:gd name="connsiteY2" fmla="*/ 3472 h 4274167"/>
              <a:gd name="connsiteX3" fmla="*/ 16134424 w 16136762"/>
              <a:gd name="connsiteY3" fmla="*/ 1948387 h 4274167"/>
              <a:gd name="connsiteX4" fmla="*/ 13463796 w 16136762"/>
              <a:gd name="connsiteY4" fmla="*/ 4081987 h 4274167"/>
              <a:gd name="connsiteX5" fmla="*/ 1170196 w 16136762"/>
              <a:gd name="connsiteY5" fmla="*/ 3878787 h 4274167"/>
              <a:gd name="connsiteX6" fmla="*/ 1213739 w 16136762"/>
              <a:gd name="connsiteY6" fmla="*/ 1469415 h 4274167"/>
              <a:gd name="connsiteX0" fmla="*/ 1213739 w 16136762"/>
              <a:gd name="connsiteY0" fmla="*/ 1469415 h 4274167"/>
              <a:gd name="connsiteX1" fmla="*/ 7512939 w 16136762"/>
              <a:gd name="connsiteY1" fmla="*/ 1454901 h 4274167"/>
              <a:gd name="connsiteX2" fmla="*/ 13289624 w 16136762"/>
              <a:gd name="connsiteY2" fmla="*/ 3472 h 4274167"/>
              <a:gd name="connsiteX3" fmla="*/ 16134424 w 16136762"/>
              <a:gd name="connsiteY3" fmla="*/ 1948387 h 4274167"/>
              <a:gd name="connsiteX4" fmla="*/ 13463796 w 16136762"/>
              <a:gd name="connsiteY4" fmla="*/ 4081987 h 4274167"/>
              <a:gd name="connsiteX5" fmla="*/ 1170196 w 16136762"/>
              <a:gd name="connsiteY5" fmla="*/ 3878787 h 4274167"/>
              <a:gd name="connsiteX6" fmla="*/ 1213739 w 16136762"/>
              <a:gd name="connsiteY6" fmla="*/ 1469415 h 4274167"/>
              <a:gd name="connsiteX0" fmla="*/ 945591 w 15868614"/>
              <a:gd name="connsiteY0" fmla="*/ 1469415 h 4274167"/>
              <a:gd name="connsiteX1" fmla="*/ 7244791 w 15868614"/>
              <a:gd name="connsiteY1" fmla="*/ 1454901 h 4274167"/>
              <a:gd name="connsiteX2" fmla="*/ 13021476 w 15868614"/>
              <a:gd name="connsiteY2" fmla="*/ 3472 h 4274167"/>
              <a:gd name="connsiteX3" fmla="*/ 15866276 w 15868614"/>
              <a:gd name="connsiteY3" fmla="*/ 1948387 h 4274167"/>
              <a:gd name="connsiteX4" fmla="*/ 13195648 w 15868614"/>
              <a:gd name="connsiteY4" fmla="*/ 4081987 h 4274167"/>
              <a:gd name="connsiteX5" fmla="*/ 902048 w 15868614"/>
              <a:gd name="connsiteY5" fmla="*/ 3878787 h 4274167"/>
              <a:gd name="connsiteX6" fmla="*/ 945591 w 15868614"/>
              <a:gd name="connsiteY6" fmla="*/ 1469415 h 4274167"/>
              <a:gd name="connsiteX0" fmla="*/ 1884986 w 15545267"/>
              <a:gd name="connsiteY0" fmla="*/ 1382584 h 4279406"/>
              <a:gd name="connsiteX1" fmla="*/ 6921444 w 15545267"/>
              <a:gd name="connsiteY1" fmla="*/ 1455156 h 4279406"/>
              <a:gd name="connsiteX2" fmla="*/ 12698129 w 15545267"/>
              <a:gd name="connsiteY2" fmla="*/ 3727 h 4279406"/>
              <a:gd name="connsiteX3" fmla="*/ 15542929 w 15545267"/>
              <a:gd name="connsiteY3" fmla="*/ 1948642 h 4279406"/>
              <a:gd name="connsiteX4" fmla="*/ 12872301 w 15545267"/>
              <a:gd name="connsiteY4" fmla="*/ 4082242 h 4279406"/>
              <a:gd name="connsiteX5" fmla="*/ 578701 w 15545267"/>
              <a:gd name="connsiteY5" fmla="*/ 3879042 h 4279406"/>
              <a:gd name="connsiteX6" fmla="*/ 1884986 w 15545267"/>
              <a:gd name="connsiteY6" fmla="*/ 1382584 h 4279406"/>
              <a:gd name="connsiteX0" fmla="*/ 1884986 w 15545267"/>
              <a:gd name="connsiteY0" fmla="*/ 1382584 h 4279406"/>
              <a:gd name="connsiteX1" fmla="*/ 6921444 w 15545267"/>
              <a:gd name="connsiteY1" fmla="*/ 1455156 h 4279406"/>
              <a:gd name="connsiteX2" fmla="*/ 12698129 w 15545267"/>
              <a:gd name="connsiteY2" fmla="*/ 3727 h 4279406"/>
              <a:gd name="connsiteX3" fmla="*/ 15542929 w 15545267"/>
              <a:gd name="connsiteY3" fmla="*/ 1948642 h 4279406"/>
              <a:gd name="connsiteX4" fmla="*/ 12872301 w 15545267"/>
              <a:gd name="connsiteY4" fmla="*/ 4082242 h 4279406"/>
              <a:gd name="connsiteX5" fmla="*/ 578701 w 15545267"/>
              <a:gd name="connsiteY5" fmla="*/ 3879042 h 4279406"/>
              <a:gd name="connsiteX6" fmla="*/ 1884986 w 15545267"/>
              <a:gd name="connsiteY6" fmla="*/ 1382584 h 4279406"/>
              <a:gd name="connsiteX0" fmla="*/ 178090 w 13838371"/>
              <a:gd name="connsiteY0" fmla="*/ 1382584 h 4321506"/>
              <a:gd name="connsiteX1" fmla="*/ 5214548 w 13838371"/>
              <a:gd name="connsiteY1" fmla="*/ 1455156 h 4321506"/>
              <a:gd name="connsiteX2" fmla="*/ 10991233 w 13838371"/>
              <a:gd name="connsiteY2" fmla="*/ 3727 h 4321506"/>
              <a:gd name="connsiteX3" fmla="*/ 13836033 w 13838371"/>
              <a:gd name="connsiteY3" fmla="*/ 1948642 h 4321506"/>
              <a:gd name="connsiteX4" fmla="*/ 11165405 w 13838371"/>
              <a:gd name="connsiteY4" fmla="*/ 4082242 h 4321506"/>
              <a:gd name="connsiteX5" fmla="*/ 1237634 w 13838371"/>
              <a:gd name="connsiteY5" fmla="*/ 3980642 h 4321506"/>
              <a:gd name="connsiteX6" fmla="*/ 178090 w 13838371"/>
              <a:gd name="connsiteY6" fmla="*/ 1382584 h 4321506"/>
              <a:gd name="connsiteX0" fmla="*/ 182982 w 13843263"/>
              <a:gd name="connsiteY0" fmla="*/ 1382584 h 4543714"/>
              <a:gd name="connsiteX1" fmla="*/ 5219440 w 13843263"/>
              <a:gd name="connsiteY1" fmla="*/ 1455156 h 4543714"/>
              <a:gd name="connsiteX2" fmla="*/ 10996125 w 13843263"/>
              <a:gd name="connsiteY2" fmla="*/ 3727 h 4543714"/>
              <a:gd name="connsiteX3" fmla="*/ 13840925 w 13843263"/>
              <a:gd name="connsiteY3" fmla="*/ 1948642 h 4543714"/>
              <a:gd name="connsiteX4" fmla="*/ 11170297 w 13843263"/>
              <a:gd name="connsiteY4" fmla="*/ 4082242 h 4543714"/>
              <a:gd name="connsiteX5" fmla="*/ 1242526 w 13843263"/>
              <a:gd name="connsiteY5" fmla="*/ 3980642 h 4543714"/>
              <a:gd name="connsiteX6" fmla="*/ 182982 w 13843263"/>
              <a:gd name="connsiteY6" fmla="*/ 1382584 h 4543714"/>
              <a:gd name="connsiteX0" fmla="*/ 182982 w 13843263"/>
              <a:gd name="connsiteY0" fmla="*/ 1382584 h 4543714"/>
              <a:gd name="connsiteX1" fmla="*/ 5219440 w 13843263"/>
              <a:gd name="connsiteY1" fmla="*/ 1455156 h 4543714"/>
              <a:gd name="connsiteX2" fmla="*/ 10996125 w 13843263"/>
              <a:gd name="connsiteY2" fmla="*/ 3727 h 4543714"/>
              <a:gd name="connsiteX3" fmla="*/ 13840925 w 13843263"/>
              <a:gd name="connsiteY3" fmla="*/ 1948642 h 4543714"/>
              <a:gd name="connsiteX4" fmla="*/ 11170297 w 13843263"/>
              <a:gd name="connsiteY4" fmla="*/ 4082242 h 4543714"/>
              <a:gd name="connsiteX5" fmla="*/ 1242526 w 13843263"/>
              <a:gd name="connsiteY5" fmla="*/ 3980642 h 4543714"/>
              <a:gd name="connsiteX6" fmla="*/ 182982 w 13843263"/>
              <a:gd name="connsiteY6" fmla="*/ 1382584 h 4543714"/>
              <a:gd name="connsiteX0" fmla="*/ 182982 w 13843263"/>
              <a:gd name="connsiteY0" fmla="*/ 1382584 h 4450571"/>
              <a:gd name="connsiteX1" fmla="*/ 5219440 w 13843263"/>
              <a:gd name="connsiteY1" fmla="*/ 1455156 h 4450571"/>
              <a:gd name="connsiteX2" fmla="*/ 10996125 w 13843263"/>
              <a:gd name="connsiteY2" fmla="*/ 3727 h 4450571"/>
              <a:gd name="connsiteX3" fmla="*/ 13840925 w 13843263"/>
              <a:gd name="connsiteY3" fmla="*/ 1948642 h 4450571"/>
              <a:gd name="connsiteX4" fmla="*/ 11170297 w 13843263"/>
              <a:gd name="connsiteY4" fmla="*/ 4082242 h 4450571"/>
              <a:gd name="connsiteX5" fmla="*/ 1242526 w 13843263"/>
              <a:gd name="connsiteY5" fmla="*/ 3820985 h 4450571"/>
              <a:gd name="connsiteX6" fmla="*/ 182982 w 13843263"/>
              <a:gd name="connsiteY6" fmla="*/ 1382584 h 4450571"/>
              <a:gd name="connsiteX0" fmla="*/ 1142 w 13661423"/>
              <a:gd name="connsiteY0" fmla="*/ 1382584 h 4450571"/>
              <a:gd name="connsiteX1" fmla="*/ 5037600 w 13661423"/>
              <a:gd name="connsiteY1" fmla="*/ 1455156 h 4450571"/>
              <a:gd name="connsiteX2" fmla="*/ 10814285 w 13661423"/>
              <a:gd name="connsiteY2" fmla="*/ 3727 h 4450571"/>
              <a:gd name="connsiteX3" fmla="*/ 13659085 w 13661423"/>
              <a:gd name="connsiteY3" fmla="*/ 1948642 h 4450571"/>
              <a:gd name="connsiteX4" fmla="*/ 10988457 w 13661423"/>
              <a:gd name="connsiteY4" fmla="*/ 4082242 h 4450571"/>
              <a:gd name="connsiteX5" fmla="*/ 1060686 w 13661423"/>
              <a:gd name="connsiteY5" fmla="*/ 3820985 h 4450571"/>
              <a:gd name="connsiteX6" fmla="*/ 1142 w 13661423"/>
              <a:gd name="connsiteY6" fmla="*/ 1382584 h 4450571"/>
              <a:gd name="connsiteX0" fmla="*/ 315798 w 13976079"/>
              <a:gd name="connsiteY0" fmla="*/ 1382584 h 4186459"/>
              <a:gd name="connsiteX1" fmla="*/ 5352256 w 13976079"/>
              <a:gd name="connsiteY1" fmla="*/ 1455156 h 4186459"/>
              <a:gd name="connsiteX2" fmla="*/ 11128941 w 13976079"/>
              <a:gd name="connsiteY2" fmla="*/ 3727 h 4186459"/>
              <a:gd name="connsiteX3" fmla="*/ 13973741 w 13976079"/>
              <a:gd name="connsiteY3" fmla="*/ 1948642 h 4186459"/>
              <a:gd name="connsiteX4" fmla="*/ 11303113 w 13976079"/>
              <a:gd name="connsiteY4" fmla="*/ 4082242 h 4186459"/>
              <a:gd name="connsiteX5" fmla="*/ 1375342 w 13976079"/>
              <a:gd name="connsiteY5" fmla="*/ 3820985 h 4186459"/>
              <a:gd name="connsiteX6" fmla="*/ 388370 w 13976079"/>
              <a:gd name="connsiteY6" fmla="*/ 2427614 h 4186459"/>
              <a:gd name="connsiteX7" fmla="*/ 315798 w 13976079"/>
              <a:gd name="connsiteY7" fmla="*/ 1382584 h 4186459"/>
              <a:gd name="connsiteX0" fmla="*/ 315798 w 13975062"/>
              <a:gd name="connsiteY0" fmla="*/ 1382584 h 4085802"/>
              <a:gd name="connsiteX1" fmla="*/ 5352256 w 13975062"/>
              <a:gd name="connsiteY1" fmla="*/ 1455156 h 4085802"/>
              <a:gd name="connsiteX2" fmla="*/ 11128941 w 13975062"/>
              <a:gd name="connsiteY2" fmla="*/ 3727 h 4085802"/>
              <a:gd name="connsiteX3" fmla="*/ 13973741 w 13975062"/>
              <a:gd name="connsiteY3" fmla="*/ 1948642 h 4085802"/>
              <a:gd name="connsiteX4" fmla="*/ 11303113 w 13975062"/>
              <a:gd name="connsiteY4" fmla="*/ 4082242 h 4085802"/>
              <a:gd name="connsiteX5" fmla="*/ 388370 w 13975062"/>
              <a:gd name="connsiteY5" fmla="*/ 2427614 h 4085802"/>
              <a:gd name="connsiteX6" fmla="*/ 315798 w 13975062"/>
              <a:gd name="connsiteY6" fmla="*/ 1382584 h 4085802"/>
              <a:gd name="connsiteX0" fmla="*/ 315798 w 14504093"/>
              <a:gd name="connsiteY0" fmla="*/ 1382584 h 2453099"/>
              <a:gd name="connsiteX1" fmla="*/ 5352256 w 14504093"/>
              <a:gd name="connsiteY1" fmla="*/ 1455156 h 2453099"/>
              <a:gd name="connsiteX2" fmla="*/ 11128941 w 14504093"/>
              <a:gd name="connsiteY2" fmla="*/ 3727 h 2453099"/>
              <a:gd name="connsiteX3" fmla="*/ 13973741 w 14504093"/>
              <a:gd name="connsiteY3" fmla="*/ 1948642 h 2453099"/>
              <a:gd name="connsiteX4" fmla="*/ 388370 w 14504093"/>
              <a:gd name="connsiteY4" fmla="*/ 2427614 h 2453099"/>
              <a:gd name="connsiteX5" fmla="*/ 315798 w 14504093"/>
              <a:gd name="connsiteY5" fmla="*/ 1382584 h 2453099"/>
              <a:gd name="connsiteX0" fmla="*/ 315798 w 11375801"/>
              <a:gd name="connsiteY0" fmla="*/ 1399472 h 2860884"/>
              <a:gd name="connsiteX1" fmla="*/ 5352256 w 11375801"/>
              <a:gd name="connsiteY1" fmla="*/ 1472044 h 2860884"/>
              <a:gd name="connsiteX2" fmla="*/ 11128941 w 11375801"/>
              <a:gd name="connsiteY2" fmla="*/ 20615 h 2860884"/>
              <a:gd name="connsiteX3" fmla="*/ 9314655 w 11375801"/>
              <a:gd name="connsiteY3" fmla="*/ 2720273 h 2860884"/>
              <a:gd name="connsiteX4" fmla="*/ 388370 w 11375801"/>
              <a:gd name="connsiteY4" fmla="*/ 2444502 h 2860884"/>
              <a:gd name="connsiteX5" fmla="*/ 315798 w 11375801"/>
              <a:gd name="connsiteY5" fmla="*/ 1399472 h 2860884"/>
              <a:gd name="connsiteX0" fmla="*/ 315798 w 11422400"/>
              <a:gd name="connsiteY0" fmla="*/ 1397797 h 2810937"/>
              <a:gd name="connsiteX1" fmla="*/ 5352256 w 11422400"/>
              <a:gd name="connsiteY1" fmla="*/ 1470369 h 2810937"/>
              <a:gd name="connsiteX2" fmla="*/ 11128941 w 11422400"/>
              <a:gd name="connsiteY2" fmla="*/ 18940 h 2810937"/>
              <a:gd name="connsiteX3" fmla="*/ 9503341 w 11422400"/>
              <a:gd name="connsiteY3" fmla="*/ 2660541 h 2810937"/>
              <a:gd name="connsiteX4" fmla="*/ 388370 w 11422400"/>
              <a:gd name="connsiteY4" fmla="*/ 2442827 h 2810937"/>
              <a:gd name="connsiteX5" fmla="*/ 315798 w 11422400"/>
              <a:gd name="connsiteY5" fmla="*/ 1397797 h 2810937"/>
              <a:gd name="connsiteX0" fmla="*/ 315798 w 11422400"/>
              <a:gd name="connsiteY0" fmla="*/ 1397797 h 2810937"/>
              <a:gd name="connsiteX1" fmla="*/ 5352256 w 11422400"/>
              <a:gd name="connsiteY1" fmla="*/ 1470369 h 2810937"/>
              <a:gd name="connsiteX2" fmla="*/ 11128941 w 11422400"/>
              <a:gd name="connsiteY2" fmla="*/ 18940 h 2810937"/>
              <a:gd name="connsiteX3" fmla="*/ 9503341 w 11422400"/>
              <a:gd name="connsiteY3" fmla="*/ 2660541 h 2810937"/>
              <a:gd name="connsiteX4" fmla="*/ 388370 w 11422400"/>
              <a:gd name="connsiteY4" fmla="*/ 2442827 h 2810937"/>
              <a:gd name="connsiteX5" fmla="*/ 315798 w 11422400"/>
              <a:gd name="connsiteY5" fmla="*/ 1397797 h 2810937"/>
              <a:gd name="connsiteX0" fmla="*/ 315798 w 11282173"/>
              <a:gd name="connsiteY0" fmla="*/ 1397797 h 2810937"/>
              <a:gd name="connsiteX1" fmla="*/ 5352256 w 11282173"/>
              <a:gd name="connsiteY1" fmla="*/ 1470369 h 2810937"/>
              <a:gd name="connsiteX2" fmla="*/ 11128941 w 11282173"/>
              <a:gd name="connsiteY2" fmla="*/ 18940 h 2810937"/>
              <a:gd name="connsiteX3" fmla="*/ 9503341 w 11282173"/>
              <a:gd name="connsiteY3" fmla="*/ 2660541 h 2810937"/>
              <a:gd name="connsiteX4" fmla="*/ 388370 w 11282173"/>
              <a:gd name="connsiteY4" fmla="*/ 2442827 h 2810937"/>
              <a:gd name="connsiteX5" fmla="*/ 315798 w 11282173"/>
              <a:gd name="connsiteY5" fmla="*/ 1397797 h 2810937"/>
              <a:gd name="connsiteX0" fmla="*/ 315798 w 11282173"/>
              <a:gd name="connsiteY0" fmla="*/ 1397797 h 2660541"/>
              <a:gd name="connsiteX1" fmla="*/ 5352256 w 11282173"/>
              <a:gd name="connsiteY1" fmla="*/ 1470369 h 2660541"/>
              <a:gd name="connsiteX2" fmla="*/ 11128941 w 11282173"/>
              <a:gd name="connsiteY2" fmla="*/ 18940 h 2660541"/>
              <a:gd name="connsiteX3" fmla="*/ 9503341 w 11282173"/>
              <a:gd name="connsiteY3" fmla="*/ 2660541 h 2660541"/>
              <a:gd name="connsiteX4" fmla="*/ 388370 w 11282173"/>
              <a:gd name="connsiteY4" fmla="*/ 2442827 h 2660541"/>
              <a:gd name="connsiteX5" fmla="*/ 315798 w 11282173"/>
              <a:gd name="connsiteY5" fmla="*/ 1397797 h 2660541"/>
              <a:gd name="connsiteX0" fmla="*/ 315798 w 11285683"/>
              <a:gd name="connsiteY0" fmla="*/ 1391666 h 2436696"/>
              <a:gd name="connsiteX1" fmla="*/ 5352256 w 11285683"/>
              <a:gd name="connsiteY1" fmla="*/ 1464238 h 2436696"/>
              <a:gd name="connsiteX2" fmla="*/ 11128941 w 11285683"/>
              <a:gd name="connsiteY2" fmla="*/ 12809 h 2436696"/>
              <a:gd name="connsiteX3" fmla="*/ 9532370 w 11285683"/>
              <a:gd name="connsiteY3" fmla="*/ 2422182 h 2436696"/>
              <a:gd name="connsiteX4" fmla="*/ 388370 w 11285683"/>
              <a:gd name="connsiteY4" fmla="*/ 2436696 h 2436696"/>
              <a:gd name="connsiteX5" fmla="*/ 315798 w 11285683"/>
              <a:gd name="connsiteY5" fmla="*/ 1391666 h 2436696"/>
              <a:gd name="connsiteX0" fmla="*/ 33795 w 11003680"/>
              <a:gd name="connsiteY0" fmla="*/ 1391666 h 2436696"/>
              <a:gd name="connsiteX1" fmla="*/ 5070253 w 11003680"/>
              <a:gd name="connsiteY1" fmla="*/ 1464238 h 2436696"/>
              <a:gd name="connsiteX2" fmla="*/ 10846938 w 11003680"/>
              <a:gd name="connsiteY2" fmla="*/ 12809 h 2436696"/>
              <a:gd name="connsiteX3" fmla="*/ 9250367 w 11003680"/>
              <a:gd name="connsiteY3" fmla="*/ 2422182 h 2436696"/>
              <a:gd name="connsiteX4" fmla="*/ 106367 w 11003680"/>
              <a:gd name="connsiteY4" fmla="*/ 2436696 h 2436696"/>
              <a:gd name="connsiteX5" fmla="*/ 33795 w 11003680"/>
              <a:gd name="connsiteY5" fmla="*/ 1391666 h 2436696"/>
              <a:gd name="connsiteX0" fmla="*/ 973 w 10970858"/>
              <a:gd name="connsiteY0" fmla="*/ 1391666 h 2436696"/>
              <a:gd name="connsiteX1" fmla="*/ 5037431 w 10970858"/>
              <a:gd name="connsiteY1" fmla="*/ 1464238 h 2436696"/>
              <a:gd name="connsiteX2" fmla="*/ 10814116 w 10970858"/>
              <a:gd name="connsiteY2" fmla="*/ 12809 h 2436696"/>
              <a:gd name="connsiteX3" fmla="*/ 9217545 w 10970858"/>
              <a:gd name="connsiteY3" fmla="*/ 2422182 h 2436696"/>
              <a:gd name="connsiteX4" fmla="*/ 73545 w 10970858"/>
              <a:gd name="connsiteY4" fmla="*/ 2436696 h 2436696"/>
              <a:gd name="connsiteX5" fmla="*/ 973 w 10970858"/>
              <a:gd name="connsiteY5" fmla="*/ 1391666 h 2436696"/>
              <a:gd name="connsiteX0" fmla="*/ 10157 w 10980042"/>
              <a:gd name="connsiteY0" fmla="*/ 1391666 h 2436696"/>
              <a:gd name="connsiteX1" fmla="*/ 5046615 w 10980042"/>
              <a:gd name="connsiteY1" fmla="*/ 1464238 h 2436696"/>
              <a:gd name="connsiteX2" fmla="*/ 10823300 w 10980042"/>
              <a:gd name="connsiteY2" fmla="*/ 12809 h 2436696"/>
              <a:gd name="connsiteX3" fmla="*/ 9226729 w 10980042"/>
              <a:gd name="connsiteY3" fmla="*/ 2422182 h 2436696"/>
              <a:gd name="connsiteX4" fmla="*/ 10157 w 10980042"/>
              <a:gd name="connsiteY4" fmla="*/ 2436696 h 2436696"/>
              <a:gd name="connsiteX5" fmla="*/ 10157 w 10980042"/>
              <a:gd name="connsiteY5" fmla="*/ 1391666 h 2436696"/>
              <a:gd name="connsiteX0" fmla="*/ 10157 w 9659830"/>
              <a:gd name="connsiteY0" fmla="*/ 1103860 h 2148890"/>
              <a:gd name="connsiteX1" fmla="*/ 5046615 w 9659830"/>
              <a:gd name="connsiteY1" fmla="*/ 1176432 h 2148890"/>
              <a:gd name="connsiteX2" fmla="*/ 9212215 w 9659830"/>
              <a:gd name="connsiteY2" fmla="*/ 15288 h 2148890"/>
              <a:gd name="connsiteX3" fmla="*/ 9226729 w 9659830"/>
              <a:gd name="connsiteY3" fmla="*/ 2134376 h 2148890"/>
              <a:gd name="connsiteX4" fmla="*/ 10157 w 9659830"/>
              <a:gd name="connsiteY4" fmla="*/ 2148890 h 2148890"/>
              <a:gd name="connsiteX5" fmla="*/ 10157 w 9659830"/>
              <a:gd name="connsiteY5" fmla="*/ 1103860 h 2148890"/>
              <a:gd name="connsiteX0" fmla="*/ 10157 w 9659830"/>
              <a:gd name="connsiteY0" fmla="*/ 1103860 h 2148890"/>
              <a:gd name="connsiteX1" fmla="*/ 5046615 w 9659830"/>
              <a:gd name="connsiteY1" fmla="*/ 1176432 h 2148890"/>
              <a:gd name="connsiteX2" fmla="*/ 9212215 w 9659830"/>
              <a:gd name="connsiteY2" fmla="*/ 15288 h 2148890"/>
              <a:gd name="connsiteX3" fmla="*/ 9226729 w 9659830"/>
              <a:gd name="connsiteY3" fmla="*/ 2134376 h 2148890"/>
              <a:gd name="connsiteX4" fmla="*/ 10157 w 9659830"/>
              <a:gd name="connsiteY4" fmla="*/ 2148890 h 2148890"/>
              <a:gd name="connsiteX5" fmla="*/ 10157 w 9659830"/>
              <a:gd name="connsiteY5" fmla="*/ 1103860 h 2148890"/>
              <a:gd name="connsiteX0" fmla="*/ 10157 w 9441321"/>
              <a:gd name="connsiteY0" fmla="*/ 1103860 h 2148890"/>
              <a:gd name="connsiteX1" fmla="*/ 5046615 w 9441321"/>
              <a:gd name="connsiteY1" fmla="*/ 1176432 h 2148890"/>
              <a:gd name="connsiteX2" fmla="*/ 9212215 w 9441321"/>
              <a:gd name="connsiteY2" fmla="*/ 15288 h 2148890"/>
              <a:gd name="connsiteX3" fmla="*/ 9226729 w 9441321"/>
              <a:gd name="connsiteY3" fmla="*/ 2134376 h 2148890"/>
              <a:gd name="connsiteX4" fmla="*/ 10157 w 9441321"/>
              <a:gd name="connsiteY4" fmla="*/ 2148890 h 2148890"/>
              <a:gd name="connsiteX5" fmla="*/ 10157 w 9441321"/>
              <a:gd name="connsiteY5" fmla="*/ 1103860 h 2148890"/>
              <a:gd name="connsiteX0" fmla="*/ 10157 w 9237786"/>
              <a:gd name="connsiteY0" fmla="*/ 1103860 h 2864938"/>
              <a:gd name="connsiteX1" fmla="*/ 5046615 w 9237786"/>
              <a:gd name="connsiteY1" fmla="*/ 1176432 h 2864938"/>
              <a:gd name="connsiteX2" fmla="*/ 9212215 w 9237786"/>
              <a:gd name="connsiteY2" fmla="*/ 15288 h 2864938"/>
              <a:gd name="connsiteX3" fmla="*/ 9226729 w 9237786"/>
              <a:gd name="connsiteY3" fmla="*/ 2134376 h 2864938"/>
              <a:gd name="connsiteX4" fmla="*/ 10157 w 9237786"/>
              <a:gd name="connsiteY4" fmla="*/ 2148890 h 2864938"/>
              <a:gd name="connsiteX5" fmla="*/ 10157 w 9237786"/>
              <a:gd name="connsiteY5" fmla="*/ 1103860 h 2864938"/>
              <a:gd name="connsiteX0" fmla="*/ 10157 w 9237786"/>
              <a:gd name="connsiteY0" fmla="*/ 1103860 h 2864938"/>
              <a:gd name="connsiteX1" fmla="*/ 5046615 w 9237786"/>
              <a:gd name="connsiteY1" fmla="*/ 1176432 h 2864938"/>
              <a:gd name="connsiteX2" fmla="*/ 9212215 w 9237786"/>
              <a:gd name="connsiteY2" fmla="*/ 15288 h 2864938"/>
              <a:gd name="connsiteX3" fmla="*/ 9226729 w 9237786"/>
              <a:gd name="connsiteY3" fmla="*/ 2134376 h 2864938"/>
              <a:gd name="connsiteX4" fmla="*/ 10157 w 9237786"/>
              <a:gd name="connsiteY4" fmla="*/ 2148890 h 2864938"/>
              <a:gd name="connsiteX5" fmla="*/ 10157 w 9237786"/>
              <a:gd name="connsiteY5" fmla="*/ 1103860 h 2864938"/>
              <a:gd name="connsiteX0" fmla="*/ 10157 w 9237786"/>
              <a:gd name="connsiteY0" fmla="*/ 1103860 h 2148890"/>
              <a:gd name="connsiteX1" fmla="*/ 5046615 w 9237786"/>
              <a:gd name="connsiteY1" fmla="*/ 1176432 h 2148890"/>
              <a:gd name="connsiteX2" fmla="*/ 9212215 w 9237786"/>
              <a:gd name="connsiteY2" fmla="*/ 15288 h 2148890"/>
              <a:gd name="connsiteX3" fmla="*/ 9226729 w 9237786"/>
              <a:gd name="connsiteY3" fmla="*/ 2134376 h 2148890"/>
              <a:gd name="connsiteX4" fmla="*/ 10157 w 9237786"/>
              <a:gd name="connsiteY4" fmla="*/ 2148890 h 2148890"/>
              <a:gd name="connsiteX5" fmla="*/ 10157 w 9237786"/>
              <a:gd name="connsiteY5" fmla="*/ 1103860 h 2148890"/>
              <a:gd name="connsiteX0" fmla="*/ 10157 w 9237786"/>
              <a:gd name="connsiteY0" fmla="*/ 1103860 h 2148890"/>
              <a:gd name="connsiteX1" fmla="*/ 5046615 w 9237786"/>
              <a:gd name="connsiteY1" fmla="*/ 1176432 h 2148890"/>
              <a:gd name="connsiteX2" fmla="*/ 9212215 w 9237786"/>
              <a:gd name="connsiteY2" fmla="*/ 15288 h 2148890"/>
              <a:gd name="connsiteX3" fmla="*/ 9226729 w 9237786"/>
              <a:gd name="connsiteY3" fmla="*/ 2134376 h 2148890"/>
              <a:gd name="connsiteX4" fmla="*/ 10157 w 9237786"/>
              <a:gd name="connsiteY4" fmla="*/ 2148890 h 2148890"/>
              <a:gd name="connsiteX5" fmla="*/ 10157 w 9237786"/>
              <a:gd name="connsiteY5" fmla="*/ 1103860 h 2148890"/>
              <a:gd name="connsiteX0" fmla="*/ 10157 w 9237786"/>
              <a:gd name="connsiteY0" fmla="*/ 1114926 h 2159956"/>
              <a:gd name="connsiteX1" fmla="*/ 5046615 w 9237786"/>
              <a:gd name="connsiteY1" fmla="*/ 1187498 h 2159956"/>
              <a:gd name="connsiteX2" fmla="*/ 9212215 w 9237786"/>
              <a:gd name="connsiteY2" fmla="*/ 26354 h 2159956"/>
              <a:gd name="connsiteX3" fmla="*/ 9226729 w 9237786"/>
              <a:gd name="connsiteY3" fmla="*/ 2145442 h 2159956"/>
              <a:gd name="connsiteX4" fmla="*/ 10157 w 9237786"/>
              <a:gd name="connsiteY4" fmla="*/ 2159956 h 2159956"/>
              <a:gd name="connsiteX5" fmla="*/ 10157 w 9237786"/>
              <a:gd name="connsiteY5" fmla="*/ 1114926 h 2159956"/>
              <a:gd name="connsiteX0" fmla="*/ 10157 w 9492304"/>
              <a:gd name="connsiteY0" fmla="*/ 1143490 h 2188520"/>
              <a:gd name="connsiteX1" fmla="*/ 5046615 w 9492304"/>
              <a:gd name="connsiteY1" fmla="*/ 1216062 h 2188520"/>
              <a:gd name="connsiteX2" fmla="*/ 9487986 w 9492304"/>
              <a:gd name="connsiteY2" fmla="*/ 25889 h 2188520"/>
              <a:gd name="connsiteX3" fmla="*/ 9226729 w 9492304"/>
              <a:gd name="connsiteY3" fmla="*/ 2174006 h 2188520"/>
              <a:gd name="connsiteX4" fmla="*/ 10157 w 9492304"/>
              <a:gd name="connsiteY4" fmla="*/ 2188520 h 2188520"/>
              <a:gd name="connsiteX5" fmla="*/ 10157 w 9492304"/>
              <a:gd name="connsiteY5" fmla="*/ 1143490 h 2188520"/>
              <a:gd name="connsiteX0" fmla="*/ 10157 w 9492304"/>
              <a:gd name="connsiteY0" fmla="*/ 1146422 h 2191452"/>
              <a:gd name="connsiteX1" fmla="*/ 5046615 w 9492304"/>
              <a:gd name="connsiteY1" fmla="*/ 1218994 h 2191452"/>
              <a:gd name="connsiteX2" fmla="*/ 9487986 w 9492304"/>
              <a:gd name="connsiteY2" fmla="*/ 28821 h 2191452"/>
              <a:gd name="connsiteX3" fmla="*/ 9226729 w 9492304"/>
              <a:gd name="connsiteY3" fmla="*/ 2176938 h 2191452"/>
              <a:gd name="connsiteX4" fmla="*/ 10157 w 9492304"/>
              <a:gd name="connsiteY4" fmla="*/ 2191452 h 2191452"/>
              <a:gd name="connsiteX5" fmla="*/ 10157 w 9492304"/>
              <a:gd name="connsiteY5" fmla="*/ 1146422 h 2191452"/>
              <a:gd name="connsiteX0" fmla="*/ 10157 w 9492304"/>
              <a:gd name="connsiteY0" fmla="*/ 444844 h 2186560"/>
              <a:gd name="connsiteX1" fmla="*/ 5046615 w 9492304"/>
              <a:gd name="connsiteY1" fmla="*/ 1214102 h 2186560"/>
              <a:gd name="connsiteX2" fmla="*/ 9487986 w 9492304"/>
              <a:gd name="connsiteY2" fmla="*/ 23929 h 2186560"/>
              <a:gd name="connsiteX3" fmla="*/ 9226729 w 9492304"/>
              <a:gd name="connsiteY3" fmla="*/ 2172046 h 2186560"/>
              <a:gd name="connsiteX4" fmla="*/ 10157 w 9492304"/>
              <a:gd name="connsiteY4" fmla="*/ 2186560 h 2186560"/>
              <a:gd name="connsiteX5" fmla="*/ 10157 w 9492304"/>
              <a:gd name="connsiteY5" fmla="*/ 444844 h 2186560"/>
              <a:gd name="connsiteX0" fmla="*/ 10157 w 9492304"/>
              <a:gd name="connsiteY0" fmla="*/ 457217 h 2198933"/>
              <a:gd name="connsiteX1" fmla="*/ 4974044 w 9492304"/>
              <a:gd name="connsiteY1" fmla="*/ 718475 h 2198933"/>
              <a:gd name="connsiteX2" fmla="*/ 9487986 w 9492304"/>
              <a:gd name="connsiteY2" fmla="*/ 36302 h 2198933"/>
              <a:gd name="connsiteX3" fmla="*/ 9226729 w 9492304"/>
              <a:gd name="connsiteY3" fmla="*/ 2184419 h 2198933"/>
              <a:gd name="connsiteX4" fmla="*/ 10157 w 9492304"/>
              <a:gd name="connsiteY4" fmla="*/ 2198933 h 2198933"/>
              <a:gd name="connsiteX5" fmla="*/ 10157 w 9492304"/>
              <a:gd name="connsiteY5" fmla="*/ 457217 h 2198933"/>
              <a:gd name="connsiteX0" fmla="*/ 10157 w 9823959"/>
              <a:gd name="connsiteY0" fmla="*/ 655053 h 2396769"/>
              <a:gd name="connsiteX1" fmla="*/ 4974044 w 9823959"/>
              <a:gd name="connsiteY1" fmla="*/ 916311 h 2396769"/>
              <a:gd name="connsiteX2" fmla="*/ 9821815 w 9823959"/>
              <a:gd name="connsiteY2" fmla="*/ 30938 h 2396769"/>
              <a:gd name="connsiteX3" fmla="*/ 9226729 w 9823959"/>
              <a:gd name="connsiteY3" fmla="*/ 2382255 h 2396769"/>
              <a:gd name="connsiteX4" fmla="*/ 10157 w 9823959"/>
              <a:gd name="connsiteY4" fmla="*/ 2396769 h 2396769"/>
              <a:gd name="connsiteX5" fmla="*/ 10157 w 9823959"/>
              <a:gd name="connsiteY5" fmla="*/ 655053 h 2396769"/>
              <a:gd name="connsiteX0" fmla="*/ 10157 w 9823959"/>
              <a:gd name="connsiteY0" fmla="*/ 767601 h 2509317"/>
              <a:gd name="connsiteX1" fmla="*/ 4974044 w 9823959"/>
              <a:gd name="connsiteY1" fmla="*/ 1028859 h 2509317"/>
              <a:gd name="connsiteX2" fmla="*/ 9821815 w 9823959"/>
              <a:gd name="connsiteY2" fmla="*/ 143486 h 2509317"/>
              <a:gd name="connsiteX3" fmla="*/ 9226729 w 9823959"/>
              <a:gd name="connsiteY3" fmla="*/ 2494803 h 2509317"/>
              <a:gd name="connsiteX4" fmla="*/ 10157 w 9823959"/>
              <a:gd name="connsiteY4" fmla="*/ 2509317 h 2509317"/>
              <a:gd name="connsiteX5" fmla="*/ 10157 w 9823959"/>
              <a:gd name="connsiteY5" fmla="*/ 767601 h 2509317"/>
              <a:gd name="connsiteX0" fmla="*/ 2386 w 9845216"/>
              <a:gd name="connsiteY0" fmla="*/ 1311681 h 2516368"/>
              <a:gd name="connsiteX1" fmla="*/ 4995301 w 9845216"/>
              <a:gd name="connsiteY1" fmla="*/ 1035910 h 2516368"/>
              <a:gd name="connsiteX2" fmla="*/ 9843072 w 9845216"/>
              <a:gd name="connsiteY2" fmla="*/ 150537 h 2516368"/>
              <a:gd name="connsiteX3" fmla="*/ 9247986 w 9845216"/>
              <a:gd name="connsiteY3" fmla="*/ 2501854 h 2516368"/>
              <a:gd name="connsiteX4" fmla="*/ 31414 w 9845216"/>
              <a:gd name="connsiteY4" fmla="*/ 2516368 h 2516368"/>
              <a:gd name="connsiteX5" fmla="*/ 2386 w 9845216"/>
              <a:gd name="connsiteY5" fmla="*/ 1311681 h 2516368"/>
              <a:gd name="connsiteX0" fmla="*/ 2386 w 9845216"/>
              <a:gd name="connsiteY0" fmla="*/ 1311681 h 2516368"/>
              <a:gd name="connsiteX1" fmla="*/ 4995301 w 9845216"/>
              <a:gd name="connsiteY1" fmla="*/ 1035910 h 2516368"/>
              <a:gd name="connsiteX2" fmla="*/ 9843072 w 9845216"/>
              <a:gd name="connsiteY2" fmla="*/ 150537 h 2516368"/>
              <a:gd name="connsiteX3" fmla="*/ 9247986 w 9845216"/>
              <a:gd name="connsiteY3" fmla="*/ 2501854 h 2516368"/>
              <a:gd name="connsiteX4" fmla="*/ 31414 w 9845216"/>
              <a:gd name="connsiteY4" fmla="*/ 2516368 h 2516368"/>
              <a:gd name="connsiteX5" fmla="*/ 2386 w 9845216"/>
              <a:gd name="connsiteY5" fmla="*/ 1311681 h 2516368"/>
              <a:gd name="connsiteX0" fmla="*/ 2386 w 9845216"/>
              <a:gd name="connsiteY0" fmla="*/ 1347720 h 2552407"/>
              <a:gd name="connsiteX1" fmla="*/ 4995301 w 9845216"/>
              <a:gd name="connsiteY1" fmla="*/ 1071949 h 2552407"/>
              <a:gd name="connsiteX2" fmla="*/ 9843072 w 9845216"/>
              <a:gd name="connsiteY2" fmla="*/ 186576 h 2552407"/>
              <a:gd name="connsiteX3" fmla="*/ 9247986 w 9845216"/>
              <a:gd name="connsiteY3" fmla="*/ 2537893 h 2552407"/>
              <a:gd name="connsiteX4" fmla="*/ 31414 w 9845216"/>
              <a:gd name="connsiteY4" fmla="*/ 2552407 h 2552407"/>
              <a:gd name="connsiteX5" fmla="*/ 2386 w 9845216"/>
              <a:gd name="connsiteY5" fmla="*/ 1347720 h 2552407"/>
              <a:gd name="connsiteX0" fmla="*/ 2386 w 9845216"/>
              <a:gd name="connsiteY0" fmla="*/ 1321803 h 2526490"/>
              <a:gd name="connsiteX1" fmla="*/ 4995301 w 9845216"/>
              <a:gd name="connsiteY1" fmla="*/ 1046032 h 2526490"/>
              <a:gd name="connsiteX2" fmla="*/ 9843072 w 9845216"/>
              <a:gd name="connsiteY2" fmla="*/ 160659 h 2526490"/>
              <a:gd name="connsiteX3" fmla="*/ 9247986 w 9845216"/>
              <a:gd name="connsiteY3" fmla="*/ 2511976 h 2526490"/>
              <a:gd name="connsiteX4" fmla="*/ 31414 w 9845216"/>
              <a:gd name="connsiteY4" fmla="*/ 2526490 h 2526490"/>
              <a:gd name="connsiteX5" fmla="*/ 2386 w 9845216"/>
              <a:gd name="connsiteY5" fmla="*/ 1321803 h 2526490"/>
              <a:gd name="connsiteX0" fmla="*/ 2386 w 9845216"/>
              <a:gd name="connsiteY0" fmla="*/ 1187699 h 2392386"/>
              <a:gd name="connsiteX1" fmla="*/ 9843072 w 9845216"/>
              <a:gd name="connsiteY1" fmla="*/ 26555 h 2392386"/>
              <a:gd name="connsiteX2" fmla="*/ 9247986 w 9845216"/>
              <a:gd name="connsiteY2" fmla="*/ 2377872 h 2392386"/>
              <a:gd name="connsiteX3" fmla="*/ 31414 w 9845216"/>
              <a:gd name="connsiteY3" fmla="*/ 2392386 h 2392386"/>
              <a:gd name="connsiteX4" fmla="*/ 2386 w 9845216"/>
              <a:gd name="connsiteY4" fmla="*/ 1187699 h 2392386"/>
              <a:gd name="connsiteX0" fmla="*/ 2386 w 9845216"/>
              <a:gd name="connsiteY0" fmla="*/ 1239410 h 2444097"/>
              <a:gd name="connsiteX1" fmla="*/ 9843072 w 9845216"/>
              <a:gd name="connsiteY1" fmla="*/ 78266 h 2444097"/>
              <a:gd name="connsiteX2" fmla="*/ 9247986 w 9845216"/>
              <a:gd name="connsiteY2" fmla="*/ 2429583 h 2444097"/>
              <a:gd name="connsiteX3" fmla="*/ 31414 w 9845216"/>
              <a:gd name="connsiteY3" fmla="*/ 2444097 h 2444097"/>
              <a:gd name="connsiteX4" fmla="*/ 2386 w 9845216"/>
              <a:gd name="connsiteY4" fmla="*/ 1239410 h 2444097"/>
              <a:gd name="connsiteX0" fmla="*/ 2386 w 9845216"/>
              <a:gd name="connsiteY0" fmla="*/ 1207461 h 2412148"/>
              <a:gd name="connsiteX1" fmla="*/ 9843072 w 9845216"/>
              <a:gd name="connsiteY1" fmla="*/ 46317 h 2412148"/>
              <a:gd name="connsiteX2" fmla="*/ 9247986 w 9845216"/>
              <a:gd name="connsiteY2" fmla="*/ 2397634 h 2412148"/>
              <a:gd name="connsiteX3" fmla="*/ 31414 w 9845216"/>
              <a:gd name="connsiteY3" fmla="*/ 2412148 h 2412148"/>
              <a:gd name="connsiteX4" fmla="*/ 2386 w 9845216"/>
              <a:gd name="connsiteY4" fmla="*/ 1207461 h 2412148"/>
              <a:gd name="connsiteX0" fmla="*/ 2386 w 9845216"/>
              <a:gd name="connsiteY0" fmla="*/ 1663077 h 2867764"/>
              <a:gd name="connsiteX1" fmla="*/ 9843072 w 9845216"/>
              <a:gd name="connsiteY1" fmla="*/ 501933 h 2867764"/>
              <a:gd name="connsiteX2" fmla="*/ 9247986 w 9845216"/>
              <a:gd name="connsiteY2" fmla="*/ 2853250 h 2867764"/>
              <a:gd name="connsiteX3" fmla="*/ 31414 w 9845216"/>
              <a:gd name="connsiteY3" fmla="*/ 2867764 h 2867764"/>
              <a:gd name="connsiteX4" fmla="*/ 2386 w 9845216"/>
              <a:gd name="connsiteY4" fmla="*/ 1663077 h 2867764"/>
              <a:gd name="connsiteX0" fmla="*/ 2386 w 10772879"/>
              <a:gd name="connsiteY0" fmla="*/ 1911039 h 3115726"/>
              <a:gd name="connsiteX1" fmla="*/ 10771986 w 10772879"/>
              <a:gd name="connsiteY1" fmla="*/ 474124 h 3115726"/>
              <a:gd name="connsiteX2" fmla="*/ 9247986 w 10772879"/>
              <a:gd name="connsiteY2" fmla="*/ 3101212 h 3115726"/>
              <a:gd name="connsiteX3" fmla="*/ 31414 w 10772879"/>
              <a:gd name="connsiteY3" fmla="*/ 3115726 h 3115726"/>
              <a:gd name="connsiteX4" fmla="*/ 2386 w 10772879"/>
              <a:gd name="connsiteY4" fmla="*/ 1911039 h 3115726"/>
              <a:gd name="connsiteX0" fmla="*/ 2386 w 10772879"/>
              <a:gd name="connsiteY0" fmla="*/ 1922831 h 3127518"/>
              <a:gd name="connsiteX1" fmla="*/ 10771986 w 10772879"/>
              <a:gd name="connsiteY1" fmla="*/ 485916 h 3127518"/>
              <a:gd name="connsiteX2" fmla="*/ 9247986 w 10772879"/>
              <a:gd name="connsiteY2" fmla="*/ 3113004 h 3127518"/>
              <a:gd name="connsiteX3" fmla="*/ 31414 w 10772879"/>
              <a:gd name="connsiteY3" fmla="*/ 3127518 h 3127518"/>
              <a:gd name="connsiteX4" fmla="*/ 2386 w 10772879"/>
              <a:gd name="connsiteY4" fmla="*/ 1922831 h 3127518"/>
              <a:gd name="connsiteX0" fmla="*/ 10158 w 10751623"/>
              <a:gd name="connsiteY0" fmla="*/ 1637634 h 3161636"/>
              <a:gd name="connsiteX1" fmla="*/ 10750730 w 10751623"/>
              <a:gd name="connsiteY1" fmla="*/ 520034 h 3161636"/>
              <a:gd name="connsiteX2" fmla="*/ 9226730 w 10751623"/>
              <a:gd name="connsiteY2" fmla="*/ 3147122 h 3161636"/>
              <a:gd name="connsiteX3" fmla="*/ 10158 w 10751623"/>
              <a:gd name="connsiteY3" fmla="*/ 3161636 h 3161636"/>
              <a:gd name="connsiteX4" fmla="*/ 10158 w 10751623"/>
              <a:gd name="connsiteY4" fmla="*/ 1637634 h 3161636"/>
              <a:gd name="connsiteX0" fmla="*/ 10158 w 10751623"/>
              <a:gd name="connsiteY0" fmla="*/ 1535157 h 3059159"/>
              <a:gd name="connsiteX1" fmla="*/ 10750730 w 10751623"/>
              <a:gd name="connsiteY1" fmla="*/ 533671 h 3059159"/>
              <a:gd name="connsiteX2" fmla="*/ 9226730 w 10751623"/>
              <a:gd name="connsiteY2" fmla="*/ 3044645 h 3059159"/>
              <a:gd name="connsiteX3" fmla="*/ 10158 w 10751623"/>
              <a:gd name="connsiteY3" fmla="*/ 3059159 h 3059159"/>
              <a:gd name="connsiteX4" fmla="*/ 10158 w 10751623"/>
              <a:gd name="connsiteY4" fmla="*/ 1535157 h 3059159"/>
              <a:gd name="connsiteX0" fmla="*/ 10158 w 11186860"/>
              <a:gd name="connsiteY0" fmla="*/ 1624786 h 3148788"/>
              <a:gd name="connsiteX1" fmla="*/ 11186159 w 11186860"/>
              <a:gd name="connsiteY1" fmla="*/ 521700 h 3148788"/>
              <a:gd name="connsiteX2" fmla="*/ 9226730 w 11186860"/>
              <a:gd name="connsiteY2" fmla="*/ 3134274 h 3148788"/>
              <a:gd name="connsiteX3" fmla="*/ 10158 w 11186860"/>
              <a:gd name="connsiteY3" fmla="*/ 3148788 h 3148788"/>
              <a:gd name="connsiteX4" fmla="*/ 10158 w 11186860"/>
              <a:gd name="connsiteY4" fmla="*/ 1624786 h 3148788"/>
              <a:gd name="connsiteX0" fmla="*/ 10158 w 10650084"/>
              <a:gd name="connsiteY0" fmla="*/ 1988267 h 3512269"/>
              <a:gd name="connsiteX1" fmla="*/ 10649130 w 10650084"/>
              <a:gd name="connsiteY1" fmla="*/ 478781 h 3512269"/>
              <a:gd name="connsiteX2" fmla="*/ 9226730 w 10650084"/>
              <a:gd name="connsiteY2" fmla="*/ 3497755 h 3512269"/>
              <a:gd name="connsiteX3" fmla="*/ 10158 w 10650084"/>
              <a:gd name="connsiteY3" fmla="*/ 3512269 h 3512269"/>
              <a:gd name="connsiteX4" fmla="*/ 10158 w 10650084"/>
              <a:gd name="connsiteY4" fmla="*/ 1988267 h 3512269"/>
              <a:gd name="connsiteX0" fmla="*/ 10158 w 10650084"/>
              <a:gd name="connsiteY0" fmla="*/ 2010205 h 3534207"/>
              <a:gd name="connsiteX1" fmla="*/ 10649130 w 10650084"/>
              <a:gd name="connsiteY1" fmla="*/ 500719 h 3534207"/>
              <a:gd name="connsiteX2" fmla="*/ 9226730 w 10650084"/>
              <a:gd name="connsiteY2" fmla="*/ 3519693 h 3534207"/>
              <a:gd name="connsiteX3" fmla="*/ 10158 w 10650084"/>
              <a:gd name="connsiteY3" fmla="*/ 3534207 h 3534207"/>
              <a:gd name="connsiteX4" fmla="*/ 10158 w 10650084"/>
              <a:gd name="connsiteY4" fmla="*/ 2010205 h 3534207"/>
              <a:gd name="connsiteX0" fmla="*/ 10158 w 10650084"/>
              <a:gd name="connsiteY0" fmla="*/ 1834712 h 3358714"/>
              <a:gd name="connsiteX1" fmla="*/ 10649130 w 10650084"/>
              <a:gd name="connsiteY1" fmla="*/ 325226 h 3358714"/>
              <a:gd name="connsiteX2" fmla="*/ 9226730 w 10650084"/>
              <a:gd name="connsiteY2" fmla="*/ 3344200 h 3358714"/>
              <a:gd name="connsiteX3" fmla="*/ 10158 w 10650084"/>
              <a:gd name="connsiteY3" fmla="*/ 3358714 h 3358714"/>
              <a:gd name="connsiteX4" fmla="*/ 10158 w 10650084"/>
              <a:gd name="connsiteY4" fmla="*/ 1834712 h 3358714"/>
              <a:gd name="connsiteX0" fmla="*/ 10158 w 10650084"/>
              <a:gd name="connsiteY0" fmla="*/ 1854530 h 3378532"/>
              <a:gd name="connsiteX1" fmla="*/ 10649130 w 10650084"/>
              <a:gd name="connsiteY1" fmla="*/ 345044 h 3378532"/>
              <a:gd name="connsiteX2" fmla="*/ 9226730 w 10650084"/>
              <a:gd name="connsiteY2" fmla="*/ 3364018 h 3378532"/>
              <a:gd name="connsiteX3" fmla="*/ 10158 w 10650084"/>
              <a:gd name="connsiteY3" fmla="*/ 3378532 h 3378532"/>
              <a:gd name="connsiteX4" fmla="*/ 10158 w 10650084"/>
              <a:gd name="connsiteY4" fmla="*/ 1854530 h 3378532"/>
              <a:gd name="connsiteX0" fmla="*/ 10158 w 10650084"/>
              <a:gd name="connsiteY0" fmla="*/ 1843255 h 3367257"/>
              <a:gd name="connsiteX1" fmla="*/ 10649130 w 10650084"/>
              <a:gd name="connsiteY1" fmla="*/ 333769 h 3367257"/>
              <a:gd name="connsiteX2" fmla="*/ 9226730 w 10650084"/>
              <a:gd name="connsiteY2" fmla="*/ 3352743 h 3367257"/>
              <a:gd name="connsiteX3" fmla="*/ 10158 w 10650084"/>
              <a:gd name="connsiteY3" fmla="*/ 3367257 h 3367257"/>
              <a:gd name="connsiteX4" fmla="*/ 10158 w 10650084"/>
              <a:gd name="connsiteY4" fmla="*/ 1843255 h 3367257"/>
              <a:gd name="connsiteX0" fmla="*/ 10158 w 10838661"/>
              <a:gd name="connsiteY0" fmla="*/ 1936856 h 3460858"/>
              <a:gd name="connsiteX1" fmla="*/ 10837815 w 10838661"/>
              <a:gd name="connsiteY1" fmla="*/ 325770 h 3460858"/>
              <a:gd name="connsiteX2" fmla="*/ 9226730 w 10838661"/>
              <a:gd name="connsiteY2" fmla="*/ 3446344 h 3460858"/>
              <a:gd name="connsiteX3" fmla="*/ 10158 w 10838661"/>
              <a:gd name="connsiteY3" fmla="*/ 3460858 h 3460858"/>
              <a:gd name="connsiteX4" fmla="*/ 10158 w 10838661"/>
              <a:gd name="connsiteY4" fmla="*/ 1936856 h 3460858"/>
              <a:gd name="connsiteX0" fmla="*/ 1214 w 10887774"/>
              <a:gd name="connsiteY0" fmla="*/ 2084696 h 3449040"/>
              <a:gd name="connsiteX1" fmla="*/ 10886928 w 10887774"/>
              <a:gd name="connsiteY1" fmla="*/ 313952 h 3449040"/>
              <a:gd name="connsiteX2" fmla="*/ 9275843 w 10887774"/>
              <a:gd name="connsiteY2" fmla="*/ 3434526 h 3449040"/>
              <a:gd name="connsiteX3" fmla="*/ 59271 w 10887774"/>
              <a:gd name="connsiteY3" fmla="*/ 3449040 h 3449040"/>
              <a:gd name="connsiteX4" fmla="*/ 1214 w 10887774"/>
              <a:gd name="connsiteY4" fmla="*/ 2084696 h 3449040"/>
              <a:gd name="connsiteX0" fmla="*/ 1214 w 10887774"/>
              <a:gd name="connsiteY0" fmla="*/ 2124879 h 3489223"/>
              <a:gd name="connsiteX1" fmla="*/ 10886928 w 10887774"/>
              <a:gd name="connsiteY1" fmla="*/ 354135 h 3489223"/>
              <a:gd name="connsiteX2" fmla="*/ 9275843 w 10887774"/>
              <a:gd name="connsiteY2" fmla="*/ 3474709 h 3489223"/>
              <a:gd name="connsiteX3" fmla="*/ 59271 w 10887774"/>
              <a:gd name="connsiteY3" fmla="*/ 3489223 h 3489223"/>
              <a:gd name="connsiteX4" fmla="*/ 1214 w 10887774"/>
              <a:gd name="connsiteY4" fmla="*/ 2124879 h 3489223"/>
              <a:gd name="connsiteX0" fmla="*/ 1214 w 10757908"/>
              <a:gd name="connsiteY0" fmla="*/ 934907 h 2299251"/>
              <a:gd name="connsiteX1" fmla="*/ 10756990 w 10757908"/>
              <a:gd name="connsiteY1" fmla="*/ 542969 h 2299251"/>
              <a:gd name="connsiteX2" fmla="*/ 9275843 w 10757908"/>
              <a:gd name="connsiteY2" fmla="*/ 2284737 h 2299251"/>
              <a:gd name="connsiteX3" fmla="*/ 59271 w 10757908"/>
              <a:gd name="connsiteY3" fmla="*/ 2299251 h 2299251"/>
              <a:gd name="connsiteX4" fmla="*/ 1214 w 10757908"/>
              <a:gd name="connsiteY4" fmla="*/ 934907 h 2299251"/>
              <a:gd name="connsiteX0" fmla="*/ 1214 w 10757883"/>
              <a:gd name="connsiteY0" fmla="*/ 934907 h 2299251"/>
              <a:gd name="connsiteX1" fmla="*/ 10756990 w 10757883"/>
              <a:gd name="connsiteY1" fmla="*/ 542969 h 2299251"/>
              <a:gd name="connsiteX2" fmla="*/ 9232893 w 10757883"/>
              <a:gd name="connsiteY2" fmla="*/ 1675088 h 2299251"/>
              <a:gd name="connsiteX3" fmla="*/ 59271 w 10757883"/>
              <a:gd name="connsiteY3" fmla="*/ 2299251 h 2299251"/>
              <a:gd name="connsiteX4" fmla="*/ 1214 w 10757883"/>
              <a:gd name="connsiteY4" fmla="*/ 934907 h 2299251"/>
              <a:gd name="connsiteX0" fmla="*/ 20768 w 10777437"/>
              <a:gd name="connsiteY0" fmla="*/ 934907 h 1675088"/>
              <a:gd name="connsiteX1" fmla="*/ 10776544 w 10777437"/>
              <a:gd name="connsiteY1" fmla="*/ 542969 h 1675088"/>
              <a:gd name="connsiteX2" fmla="*/ 9252447 w 10777437"/>
              <a:gd name="connsiteY2" fmla="*/ 1675088 h 1675088"/>
              <a:gd name="connsiteX3" fmla="*/ 6252 w 10777437"/>
              <a:gd name="connsiteY3" fmla="*/ 1471894 h 1675088"/>
              <a:gd name="connsiteX4" fmla="*/ 20768 w 10777437"/>
              <a:gd name="connsiteY4" fmla="*/ 934907 h 1675088"/>
              <a:gd name="connsiteX0" fmla="*/ 4335 w 10761004"/>
              <a:gd name="connsiteY0" fmla="*/ 934907 h 1718587"/>
              <a:gd name="connsiteX1" fmla="*/ 10760111 w 10761004"/>
              <a:gd name="connsiteY1" fmla="*/ 542969 h 1718587"/>
              <a:gd name="connsiteX2" fmla="*/ 9236014 w 10761004"/>
              <a:gd name="connsiteY2" fmla="*/ 1675088 h 1718587"/>
              <a:gd name="connsiteX3" fmla="*/ 18849 w 10761004"/>
              <a:gd name="connsiteY3" fmla="*/ 1718587 h 1718587"/>
              <a:gd name="connsiteX4" fmla="*/ 4335 w 10761004"/>
              <a:gd name="connsiteY4" fmla="*/ 934907 h 1718587"/>
              <a:gd name="connsiteX0" fmla="*/ 4335 w 10760965"/>
              <a:gd name="connsiteY0" fmla="*/ 934907 h 1733095"/>
              <a:gd name="connsiteX1" fmla="*/ 10760111 w 10760965"/>
              <a:gd name="connsiteY1" fmla="*/ 542969 h 1733095"/>
              <a:gd name="connsiteX2" fmla="*/ 9164030 w 10760965"/>
              <a:gd name="connsiteY2" fmla="*/ 1733095 h 1733095"/>
              <a:gd name="connsiteX3" fmla="*/ 18849 w 10760965"/>
              <a:gd name="connsiteY3" fmla="*/ 1718587 h 1733095"/>
              <a:gd name="connsiteX4" fmla="*/ 4335 w 10760965"/>
              <a:gd name="connsiteY4" fmla="*/ 934907 h 1733095"/>
              <a:gd name="connsiteX0" fmla="*/ 2386 w 10773531"/>
              <a:gd name="connsiteY0" fmla="*/ 957936 h 1727124"/>
              <a:gd name="connsiteX1" fmla="*/ 10772677 w 10773531"/>
              <a:gd name="connsiteY1" fmla="*/ 536998 h 1727124"/>
              <a:gd name="connsiteX2" fmla="*/ 9176596 w 10773531"/>
              <a:gd name="connsiteY2" fmla="*/ 1727124 h 1727124"/>
              <a:gd name="connsiteX3" fmla="*/ 31415 w 10773531"/>
              <a:gd name="connsiteY3" fmla="*/ 1712616 h 1727124"/>
              <a:gd name="connsiteX4" fmla="*/ 2386 w 10773531"/>
              <a:gd name="connsiteY4" fmla="*/ 957936 h 1727124"/>
              <a:gd name="connsiteX0" fmla="*/ 46972 w 10818117"/>
              <a:gd name="connsiteY0" fmla="*/ 957936 h 1727124"/>
              <a:gd name="connsiteX1" fmla="*/ 10817263 w 10818117"/>
              <a:gd name="connsiteY1" fmla="*/ 536998 h 1727124"/>
              <a:gd name="connsiteX2" fmla="*/ 9221182 w 10818117"/>
              <a:gd name="connsiteY2" fmla="*/ 1727124 h 1727124"/>
              <a:gd name="connsiteX3" fmla="*/ 3427 w 10818117"/>
              <a:gd name="connsiteY3" fmla="*/ 1712566 h 1727124"/>
              <a:gd name="connsiteX4" fmla="*/ 46972 w 10818117"/>
              <a:gd name="connsiteY4" fmla="*/ 957936 h 1727124"/>
              <a:gd name="connsiteX0" fmla="*/ 4334 w 10833537"/>
              <a:gd name="connsiteY0" fmla="*/ 981090 h 1721279"/>
              <a:gd name="connsiteX1" fmla="*/ 10832683 w 10833537"/>
              <a:gd name="connsiteY1" fmla="*/ 531153 h 1721279"/>
              <a:gd name="connsiteX2" fmla="*/ 9236602 w 10833537"/>
              <a:gd name="connsiteY2" fmla="*/ 1721279 h 1721279"/>
              <a:gd name="connsiteX3" fmla="*/ 18847 w 10833537"/>
              <a:gd name="connsiteY3" fmla="*/ 1706721 h 1721279"/>
              <a:gd name="connsiteX4" fmla="*/ 4334 w 10833537"/>
              <a:gd name="connsiteY4" fmla="*/ 981090 h 1721279"/>
              <a:gd name="connsiteX0" fmla="*/ 4334 w 9305988"/>
              <a:gd name="connsiteY0" fmla="*/ 1316974 h 2057163"/>
              <a:gd name="connsiteX1" fmla="*/ 9294766 w 9305988"/>
              <a:gd name="connsiteY1" fmla="*/ 460633 h 2057163"/>
              <a:gd name="connsiteX2" fmla="*/ 9236602 w 9305988"/>
              <a:gd name="connsiteY2" fmla="*/ 2057163 h 2057163"/>
              <a:gd name="connsiteX3" fmla="*/ 18847 w 9305988"/>
              <a:gd name="connsiteY3" fmla="*/ 2042605 h 2057163"/>
              <a:gd name="connsiteX4" fmla="*/ 4334 w 9305988"/>
              <a:gd name="connsiteY4" fmla="*/ 1316974 h 2057163"/>
              <a:gd name="connsiteX0" fmla="*/ 4334 w 9328553"/>
              <a:gd name="connsiteY0" fmla="*/ 1316974 h 2071617"/>
              <a:gd name="connsiteX1" fmla="*/ 9294766 w 9328553"/>
              <a:gd name="connsiteY1" fmla="*/ 460633 h 2071617"/>
              <a:gd name="connsiteX2" fmla="*/ 9324287 w 9328553"/>
              <a:gd name="connsiteY2" fmla="*/ 2071617 h 2071617"/>
              <a:gd name="connsiteX3" fmla="*/ 18847 w 9328553"/>
              <a:gd name="connsiteY3" fmla="*/ 2042605 h 2071617"/>
              <a:gd name="connsiteX4" fmla="*/ 4334 w 9328553"/>
              <a:gd name="connsiteY4" fmla="*/ 1316974 h 2071617"/>
              <a:gd name="connsiteX0" fmla="*/ 4334 w 9335405"/>
              <a:gd name="connsiteY0" fmla="*/ 889180 h 1643823"/>
              <a:gd name="connsiteX1" fmla="*/ 9309879 w 9335405"/>
              <a:gd name="connsiteY1" fmla="*/ 555325 h 1643823"/>
              <a:gd name="connsiteX2" fmla="*/ 9324287 w 9335405"/>
              <a:gd name="connsiteY2" fmla="*/ 1643823 h 1643823"/>
              <a:gd name="connsiteX3" fmla="*/ 18847 w 9335405"/>
              <a:gd name="connsiteY3" fmla="*/ 1614811 h 1643823"/>
              <a:gd name="connsiteX4" fmla="*/ 4334 w 9335405"/>
              <a:gd name="connsiteY4" fmla="*/ 889180 h 1643823"/>
              <a:gd name="connsiteX0" fmla="*/ 1614 w 9361716"/>
              <a:gd name="connsiteY0" fmla="*/ 1378832 h 1574406"/>
              <a:gd name="connsiteX1" fmla="*/ 9336190 w 9361716"/>
              <a:gd name="connsiteY1" fmla="*/ 449934 h 1574406"/>
              <a:gd name="connsiteX2" fmla="*/ 9350598 w 9361716"/>
              <a:gd name="connsiteY2" fmla="*/ 1538432 h 1574406"/>
              <a:gd name="connsiteX3" fmla="*/ 45158 w 9361716"/>
              <a:gd name="connsiteY3" fmla="*/ 1509420 h 1574406"/>
              <a:gd name="connsiteX4" fmla="*/ 1614 w 9361716"/>
              <a:gd name="connsiteY4" fmla="*/ 1378832 h 1574406"/>
              <a:gd name="connsiteX0" fmla="*/ 1614 w 9361716"/>
              <a:gd name="connsiteY0" fmla="*/ 1002578 h 1198152"/>
              <a:gd name="connsiteX1" fmla="*/ 9336190 w 9361716"/>
              <a:gd name="connsiteY1" fmla="*/ 73680 h 1198152"/>
              <a:gd name="connsiteX2" fmla="*/ 9350598 w 9361716"/>
              <a:gd name="connsiteY2" fmla="*/ 1162178 h 1198152"/>
              <a:gd name="connsiteX3" fmla="*/ 45158 w 9361716"/>
              <a:gd name="connsiteY3" fmla="*/ 1133166 h 1198152"/>
              <a:gd name="connsiteX4" fmla="*/ 1614 w 9361716"/>
              <a:gd name="connsiteY4" fmla="*/ 1002578 h 1198152"/>
              <a:gd name="connsiteX0" fmla="*/ 1614 w 9355260"/>
              <a:gd name="connsiteY0" fmla="*/ 757832 h 953406"/>
              <a:gd name="connsiteX1" fmla="*/ 9322274 w 9355260"/>
              <a:gd name="connsiteY1" fmla="*/ 90181 h 953406"/>
              <a:gd name="connsiteX2" fmla="*/ 9350598 w 9355260"/>
              <a:gd name="connsiteY2" fmla="*/ 917432 h 953406"/>
              <a:gd name="connsiteX3" fmla="*/ 45158 w 9355260"/>
              <a:gd name="connsiteY3" fmla="*/ 888420 h 953406"/>
              <a:gd name="connsiteX4" fmla="*/ 1614 w 9355260"/>
              <a:gd name="connsiteY4" fmla="*/ 757832 h 953406"/>
              <a:gd name="connsiteX0" fmla="*/ 1614 w 9355260"/>
              <a:gd name="connsiteY0" fmla="*/ 747739 h 943313"/>
              <a:gd name="connsiteX1" fmla="*/ 9322274 w 9355260"/>
              <a:gd name="connsiteY1" fmla="*/ 80088 h 943313"/>
              <a:gd name="connsiteX2" fmla="*/ 9350598 w 9355260"/>
              <a:gd name="connsiteY2" fmla="*/ 907339 h 943313"/>
              <a:gd name="connsiteX3" fmla="*/ 45158 w 9355260"/>
              <a:gd name="connsiteY3" fmla="*/ 878327 h 943313"/>
              <a:gd name="connsiteX4" fmla="*/ 1614 w 9355260"/>
              <a:gd name="connsiteY4" fmla="*/ 747739 h 943313"/>
              <a:gd name="connsiteX0" fmla="*/ 1614 w 9419975"/>
              <a:gd name="connsiteY0" fmla="*/ 747739 h 2387900"/>
              <a:gd name="connsiteX1" fmla="*/ 9322274 w 9419975"/>
              <a:gd name="connsiteY1" fmla="*/ 80088 h 2387900"/>
              <a:gd name="connsiteX2" fmla="*/ 9419695 w 9419975"/>
              <a:gd name="connsiteY2" fmla="*/ 2387900 h 2387900"/>
              <a:gd name="connsiteX3" fmla="*/ 45158 w 9419975"/>
              <a:gd name="connsiteY3" fmla="*/ 878327 h 2387900"/>
              <a:gd name="connsiteX4" fmla="*/ 1614 w 9419975"/>
              <a:gd name="connsiteY4" fmla="*/ 747739 h 2387900"/>
              <a:gd name="connsiteX0" fmla="*/ 427 w 9418788"/>
              <a:gd name="connsiteY0" fmla="*/ 747739 h 3004531"/>
              <a:gd name="connsiteX1" fmla="*/ 9321087 w 9418788"/>
              <a:gd name="connsiteY1" fmla="*/ 80088 h 3004531"/>
              <a:gd name="connsiteX2" fmla="*/ 9418508 w 9418788"/>
              <a:gd name="connsiteY2" fmla="*/ 2387900 h 3004531"/>
              <a:gd name="connsiteX3" fmla="*/ 165716 w 9418788"/>
              <a:gd name="connsiteY3" fmla="*/ 3004422 h 3004531"/>
              <a:gd name="connsiteX4" fmla="*/ 427 w 9418788"/>
              <a:gd name="connsiteY4" fmla="*/ 747739 h 3004531"/>
              <a:gd name="connsiteX0" fmla="*/ 427 w 9418591"/>
              <a:gd name="connsiteY0" fmla="*/ 737596 h 2994388"/>
              <a:gd name="connsiteX1" fmla="*/ 9172720 w 9418591"/>
              <a:gd name="connsiteY1" fmla="*/ 80878 h 2994388"/>
              <a:gd name="connsiteX2" fmla="*/ 9418508 w 9418591"/>
              <a:gd name="connsiteY2" fmla="*/ 2377757 h 2994388"/>
              <a:gd name="connsiteX3" fmla="*/ 165716 w 9418591"/>
              <a:gd name="connsiteY3" fmla="*/ 2994279 h 2994388"/>
              <a:gd name="connsiteX4" fmla="*/ 427 w 9418591"/>
              <a:gd name="connsiteY4" fmla="*/ 737596 h 2994388"/>
              <a:gd name="connsiteX0" fmla="*/ 427 w 9198841"/>
              <a:gd name="connsiteY0" fmla="*/ 737596 h 2994330"/>
              <a:gd name="connsiteX1" fmla="*/ 9172720 w 9198841"/>
              <a:gd name="connsiteY1" fmla="*/ 80878 h 2994330"/>
              <a:gd name="connsiteX2" fmla="*/ 9188486 w 9198841"/>
              <a:gd name="connsiteY2" fmla="*/ 1647435 h 2994330"/>
              <a:gd name="connsiteX3" fmla="*/ 165716 w 9198841"/>
              <a:gd name="connsiteY3" fmla="*/ 2994279 h 2994330"/>
              <a:gd name="connsiteX4" fmla="*/ 427 w 9198841"/>
              <a:gd name="connsiteY4" fmla="*/ 737596 h 2994330"/>
              <a:gd name="connsiteX0" fmla="*/ 427 w 9192488"/>
              <a:gd name="connsiteY0" fmla="*/ 720128 h 2976862"/>
              <a:gd name="connsiteX1" fmla="*/ 9158117 w 9192488"/>
              <a:gd name="connsiteY1" fmla="*/ 82278 h 2976862"/>
              <a:gd name="connsiteX2" fmla="*/ 9188486 w 9192488"/>
              <a:gd name="connsiteY2" fmla="*/ 1629967 h 2976862"/>
              <a:gd name="connsiteX3" fmla="*/ 165716 w 9192488"/>
              <a:gd name="connsiteY3" fmla="*/ 2976811 h 2976862"/>
              <a:gd name="connsiteX4" fmla="*/ 427 w 9192488"/>
              <a:gd name="connsiteY4" fmla="*/ 720128 h 2976862"/>
              <a:gd name="connsiteX0" fmla="*/ 427 w 9217972"/>
              <a:gd name="connsiteY0" fmla="*/ 720128 h 2976849"/>
              <a:gd name="connsiteX1" fmla="*/ 9158117 w 9217972"/>
              <a:gd name="connsiteY1" fmla="*/ 82278 h 2976849"/>
              <a:gd name="connsiteX2" fmla="*/ 9217277 w 9217972"/>
              <a:gd name="connsiteY2" fmla="*/ 1174143 h 2976849"/>
              <a:gd name="connsiteX3" fmla="*/ 165716 w 9217972"/>
              <a:gd name="connsiteY3" fmla="*/ 2976811 h 2976849"/>
              <a:gd name="connsiteX4" fmla="*/ 427 w 9217972"/>
              <a:gd name="connsiteY4" fmla="*/ 720128 h 2976849"/>
              <a:gd name="connsiteX0" fmla="*/ 427 w 9217277"/>
              <a:gd name="connsiteY0" fmla="*/ 720128 h 2976849"/>
              <a:gd name="connsiteX1" fmla="*/ 9158117 w 9217277"/>
              <a:gd name="connsiteY1" fmla="*/ 82278 h 2976849"/>
              <a:gd name="connsiteX2" fmla="*/ 9217277 w 9217277"/>
              <a:gd name="connsiteY2" fmla="*/ 1174143 h 2976849"/>
              <a:gd name="connsiteX3" fmla="*/ 165716 w 9217277"/>
              <a:gd name="connsiteY3" fmla="*/ 2976811 h 2976849"/>
              <a:gd name="connsiteX4" fmla="*/ 427 w 9217277"/>
              <a:gd name="connsiteY4" fmla="*/ 720128 h 2976849"/>
              <a:gd name="connsiteX0" fmla="*/ 427 w 9217277"/>
              <a:gd name="connsiteY0" fmla="*/ 720128 h 2976861"/>
              <a:gd name="connsiteX1" fmla="*/ 9158117 w 9217277"/>
              <a:gd name="connsiteY1" fmla="*/ 82278 h 2976861"/>
              <a:gd name="connsiteX2" fmla="*/ 9217277 w 9217277"/>
              <a:gd name="connsiteY2" fmla="*/ 1174143 h 2976861"/>
              <a:gd name="connsiteX3" fmla="*/ 165716 w 9217277"/>
              <a:gd name="connsiteY3" fmla="*/ 2976811 h 2976861"/>
              <a:gd name="connsiteX4" fmla="*/ 427 w 9217277"/>
              <a:gd name="connsiteY4" fmla="*/ 720128 h 2976861"/>
              <a:gd name="connsiteX0" fmla="*/ 427 w 9240703"/>
              <a:gd name="connsiteY0" fmla="*/ 720128 h 2976861"/>
              <a:gd name="connsiteX1" fmla="*/ 9158117 w 9240703"/>
              <a:gd name="connsiteY1" fmla="*/ 82278 h 2976861"/>
              <a:gd name="connsiteX2" fmla="*/ 9240703 w 9240703"/>
              <a:gd name="connsiteY2" fmla="*/ 1172417 h 2976861"/>
              <a:gd name="connsiteX3" fmla="*/ 165716 w 9240703"/>
              <a:gd name="connsiteY3" fmla="*/ 2976811 h 2976861"/>
              <a:gd name="connsiteX4" fmla="*/ 427 w 9240703"/>
              <a:gd name="connsiteY4" fmla="*/ 720128 h 2976861"/>
              <a:gd name="connsiteX0" fmla="*/ 427 w 9240703"/>
              <a:gd name="connsiteY0" fmla="*/ 728324 h 2985057"/>
              <a:gd name="connsiteX1" fmla="*/ 9157610 w 9240703"/>
              <a:gd name="connsiteY1" fmla="*/ 81614 h 2985057"/>
              <a:gd name="connsiteX2" fmla="*/ 9240703 w 9240703"/>
              <a:gd name="connsiteY2" fmla="*/ 1180613 h 2985057"/>
              <a:gd name="connsiteX3" fmla="*/ 165716 w 9240703"/>
              <a:gd name="connsiteY3" fmla="*/ 2985007 h 2985057"/>
              <a:gd name="connsiteX4" fmla="*/ 427 w 9240703"/>
              <a:gd name="connsiteY4" fmla="*/ 728324 h 2985057"/>
              <a:gd name="connsiteX0" fmla="*/ 427 w 9240703"/>
              <a:gd name="connsiteY0" fmla="*/ 728324 h 2985057"/>
              <a:gd name="connsiteX1" fmla="*/ 9157610 w 9240703"/>
              <a:gd name="connsiteY1" fmla="*/ 81614 h 2985057"/>
              <a:gd name="connsiteX2" fmla="*/ 9240703 w 9240703"/>
              <a:gd name="connsiteY2" fmla="*/ 1180613 h 2985057"/>
              <a:gd name="connsiteX3" fmla="*/ 165716 w 9240703"/>
              <a:gd name="connsiteY3" fmla="*/ 2985007 h 2985057"/>
              <a:gd name="connsiteX4" fmla="*/ 427 w 9240703"/>
              <a:gd name="connsiteY4" fmla="*/ 728324 h 2985057"/>
              <a:gd name="connsiteX0" fmla="*/ 427 w 9233401"/>
              <a:gd name="connsiteY0" fmla="*/ 728324 h 2985057"/>
              <a:gd name="connsiteX1" fmla="*/ 9157610 w 9233401"/>
              <a:gd name="connsiteY1" fmla="*/ 81614 h 2985057"/>
              <a:gd name="connsiteX2" fmla="*/ 9233401 w 9233401"/>
              <a:gd name="connsiteY2" fmla="*/ 1190047 h 2985057"/>
              <a:gd name="connsiteX3" fmla="*/ 165716 w 9233401"/>
              <a:gd name="connsiteY3" fmla="*/ 2985007 h 2985057"/>
              <a:gd name="connsiteX4" fmla="*/ 427 w 9233401"/>
              <a:gd name="connsiteY4" fmla="*/ 728324 h 2985057"/>
              <a:gd name="connsiteX0" fmla="*/ 943279 w 9067909"/>
              <a:gd name="connsiteY0" fmla="*/ 645066 h 2992375"/>
              <a:gd name="connsiteX1" fmla="*/ 8992118 w 9067909"/>
              <a:gd name="connsiteY1" fmla="*/ 88932 h 2992375"/>
              <a:gd name="connsiteX2" fmla="*/ 9067909 w 9067909"/>
              <a:gd name="connsiteY2" fmla="*/ 1197365 h 2992375"/>
              <a:gd name="connsiteX3" fmla="*/ 224 w 9067909"/>
              <a:gd name="connsiteY3" fmla="*/ 2992325 h 2992375"/>
              <a:gd name="connsiteX4" fmla="*/ 943279 w 9067909"/>
              <a:gd name="connsiteY4" fmla="*/ 645066 h 2992375"/>
              <a:gd name="connsiteX0" fmla="*/ 1695 w 8126325"/>
              <a:gd name="connsiteY0" fmla="*/ 645066 h 1834740"/>
              <a:gd name="connsiteX1" fmla="*/ 8050534 w 8126325"/>
              <a:gd name="connsiteY1" fmla="*/ 88932 h 1834740"/>
              <a:gd name="connsiteX2" fmla="*/ 8126325 w 8126325"/>
              <a:gd name="connsiteY2" fmla="*/ 1197365 h 1834740"/>
              <a:gd name="connsiteX3" fmla="*/ 43134 w 8126325"/>
              <a:gd name="connsiteY3" fmla="*/ 1834445 h 1834740"/>
              <a:gd name="connsiteX4" fmla="*/ 1695 w 8126325"/>
              <a:gd name="connsiteY4" fmla="*/ 645066 h 1834740"/>
              <a:gd name="connsiteX0" fmla="*/ 1695 w 8126325"/>
              <a:gd name="connsiteY0" fmla="*/ 645066 h 1834445"/>
              <a:gd name="connsiteX1" fmla="*/ 8050534 w 8126325"/>
              <a:gd name="connsiteY1" fmla="*/ 88932 h 1834445"/>
              <a:gd name="connsiteX2" fmla="*/ 8126325 w 8126325"/>
              <a:gd name="connsiteY2" fmla="*/ 1197365 h 1834445"/>
              <a:gd name="connsiteX3" fmla="*/ 43134 w 8126325"/>
              <a:gd name="connsiteY3" fmla="*/ 1834445 h 1834445"/>
              <a:gd name="connsiteX4" fmla="*/ 1695 w 8126325"/>
              <a:gd name="connsiteY4" fmla="*/ 645066 h 1834445"/>
              <a:gd name="connsiteX0" fmla="*/ 1695 w 8126325"/>
              <a:gd name="connsiteY0" fmla="*/ 645066 h 1834445"/>
              <a:gd name="connsiteX1" fmla="*/ 8050534 w 8126325"/>
              <a:gd name="connsiteY1" fmla="*/ 88932 h 1834445"/>
              <a:gd name="connsiteX2" fmla="*/ 8126325 w 8126325"/>
              <a:gd name="connsiteY2" fmla="*/ 1197365 h 1834445"/>
              <a:gd name="connsiteX3" fmla="*/ 43134 w 8126325"/>
              <a:gd name="connsiteY3" fmla="*/ 1834445 h 1834445"/>
              <a:gd name="connsiteX4" fmla="*/ 1695 w 8126325"/>
              <a:gd name="connsiteY4" fmla="*/ 645066 h 1834445"/>
              <a:gd name="connsiteX0" fmla="*/ 1294 w 8125924"/>
              <a:gd name="connsiteY0" fmla="*/ 645066 h 1789001"/>
              <a:gd name="connsiteX1" fmla="*/ 8050133 w 8125924"/>
              <a:gd name="connsiteY1" fmla="*/ 88932 h 1789001"/>
              <a:gd name="connsiteX2" fmla="*/ 8125924 w 8125924"/>
              <a:gd name="connsiteY2" fmla="*/ 1197365 h 1789001"/>
              <a:gd name="connsiteX3" fmla="*/ 55814 w 8125924"/>
              <a:gd name="connsiteY3" fmla="*/ 1789001 h 1789001"/>
              <a:gd name="connsiteX4" fmla="*/ 1294 w 8125924"/>
              <a:gd name="connsiteY4" fmla="*/ 645066 h 1789001"/>
              <a:gd name="connsiteX0" fmla="*/ 1294 w 8125924"/>
              <a:gd name="connsiteY0" fmla="*/ 645066 h 1789001"/>
              <a:gd name="connsiteX1" fmla="*/ 8050133 w 8125924"/>
              <a:gd name="connsiteY1" fmla="*/ 88932 h 1789001"/>
              <a:gd name="connsiteX2" fmla="*/ 8125924 w 8125924"/>
              <a:gd name="connsiteY2" fmla="*/ 1197365 h 1789001"/>
              <a:gd name="connsiteX3" fmla="*/ 55814 w 8125924"/>
              <a:gd name="connsiteY3" fmla="*/ 1789001 h 1789001"/>
              <a:gd name="connsiteX4" fmla="*/ 1294 w 8125924"/>
              <a:gd name="connsiteY4" fmla="*/ 645066 h 1789001"/>
              <a:gd name="connsiteX0" fmla="*/ 1294 w 8125924"/>
              <a:gd name="connsiteY0" fmla="*/ 645066 h 1789001"/>
              <a:gd name="connsiteX1" fmla="*/ 8050133 w 8125924"/>
              <a:gd name="connsiteY1" fmla="*/ 88932 h 1789001"/>
              <a:gd name="connsiteX2" fmla="*/ 8125924 w 8125924"/>
              <a:gd name="connsiteY2" fmla="*/ 1197365 h 1789001"/>
              <a:gd name="connsiteX3" fmla="*/ 55814 w 8125924"/>
              <a:gd name="connsiteY3" fmla="*/ 1789001 h 1789001"/>
              <a:gd name="connsiteX4" fmla="*/ 1294 w 8125924"/>
              <a:gd name="connsiteY4" fmla="*/ 645066 h 1789001"/>
              <a:gd name="connsiteX0" fmla="*/ 1294 w 8125924"/>
              <a:gd name="connsiteY0" fmla="*/ 647165 h 1791100"/>
              <a:gd name="connsiteX1" fmla="*/ 8081368 w 8125924"/>
              <a:gd name="connsiteY1" fmla="*/ 88730 h 1791100"/>
              <a:gd name="connsiteX2" fmla="*/ 8125924 w 8125924"/>
              <a:gd name="connsiteY2" fmla="*/ 1199464 h 1791100"/>
              <a:gd name="connsiteX3" fmla="*/ 55814 w 8125924"/>
              <a:gd name="connsiteY3" fmla="*/ 1791100 h 1791100"/>
              <a:gd name="connsiteX4" fmla="*/ 1294 w 8125924"/>
              <a:gd name="connsiteY4" fmla="*/ 647165 h 1791100"/>
              <a:gd name="connsiteX0" fmla="*/ 1294 w 8125924"/>
              <a:gd name="connsiteY0" fmla="*/ 466532 h 1610467"/>
              <a:gd name="connsiteX1" fmla="*/ 8103888 w 8125924"/>
              <a:gd name="connsiteY1" fmla="*/ 164424 h 1610467"/>
              <a:gd name="connsiteX2" fmla="*/ 8125924 w 8125924"/>
              <a:gd name="connsiteY2" fmla="*/ 1018831 h 1610467"/>
              <a:gd name="connsiteX3" fmla="*/ 55814 w 8125924"/>
              <a:gd name="connsiteY3" fmla="*/ 1610467 h 1610467"/>
              <a:gd name="connsiteX4" fmla="*/ 1294 w 8125924"/>
              <a:gd name="connsiteY4" fmla="*/ 466532 h 1610467"/>
              <a:gd name="connsiteX0" fmla="*/ 1294 w 8125924"/>
              <a:gd name="connsiteY0" fmla="*/ 808956 h 1952891"/>
              <a:gd name="connsiteX1" fmla="*/ 8039988 w 8125924"/>
              <a:gd name="connsiteY1" fmla="*/ 75647 h 1952891"/>
              <a:gd name="connsiteX2" fmla="*/ 8125924 w 8125924"/>
              <a:gd name="connsiteY2" fmla="*/ 1361255 h 1952891"/>
              <a:gd name="connsiteX3" fmla="*/ 55814 w 8125924"/>
              <a:gd name="connsiteY3" fmla="*/ 1952891 h 1952891"/>
              <a:gd name="connsiteX4" fmla="*/ 1294 w 8125924"/>
              <a:gd name="connsiteY4" fmla="*/ 808956 h 1952891"/>
              <a:gd name="connsiteX0" fmla="*/ 1294 w 8125924"/>
              <a:gd name="connsiteY0" fmla="*/ 808956 h 1952891"/>
              <a:gd name="connsiteX1" fmla="*/ 8039988 w 8125924"/>
              <a:gd name="connsiteY1" fmla="*/ 75647 h 1952891"/>
              <a:gd name="connsiteX2" fmla="*/ 8125924 w 8125924"/>
              <a:gd name="connsiteY2" fmla="*/ 1361255 h 1952891"/>
              <a:gd name="connsiteX3" fmla="*/ 55814 w 8125924"/>
              <a:gd name="connsiteY3" fmla="*/ 1952891 h 1952891"/>
              <a:gd name="connsiteX4" fmla="*/ 1294 w 8125924"/>
              <a:gd name="connsiteY4" fmla="*/ 808956 h 1952891"/>
              <a:gd name="connsiteX0" fmla="*/ 1294 w 8125924"/>
              <a:gd name="connsiteY0" fmla="*/ 629982 h 1773917"/>
              <a:gd name="connsiteX1" fmla="*/ 8066765 w 8125924"/>
              <a:gd name="connsiteY1" fmla="*/ 90413 h 1773917"/>
              <a:gd name="connsiteX2" fmla="*/ 8125924 w 8125924"/>
              <a:gd name="connsiteY2" fmla="*/ 1182281 h 1773917"/>
              <a:gd name="connsiteX3" fmla="*/ 55814 w 8125924"/>
              <a:gd name="connsiteY3" fmla="*/ 1773917 h 1773917"/>
              <a:gd name="connsiteX4" fmla="*/ 1294 w 8125924"/>
              <a:gd name="connsiteY4" fmla="*/ 629982 h 1773917"/>
              <a:gd name="connsiteX0" fmla="*/ 1294 w 8125924"/>
              <a:gd name="connsiteY0" fmla="*/ 637518 h 1781453"/>
              <a:gd name="connsiteX1" fmla="*/ 8058448 w 8125924"/>
              <a:gd name="connsiteY1" fmla="*/ 89666 h 1781453"/>
              <a:gd name="connsiteX2" fmla="*/ 8125924 w 8125924"/>
              <a:gd name="connsiteY2" fmla="*/ 1189817 h 1781453"/>
              <a:gd name="connsiteX3" fmla="*/ 55814 w 8125924"/>
              <a:gd name="connsiteY3" fmla="*/ 1781453 h 1781453"/>
              <a:gd name="connsiteX4" fmla="*/ 1294 w 8125924"/>
              <a:gd name="connsiteY4" fmla="*/ 637518 h 1781453"/>
              <a:gd name="connsiteX0" fmla="*/ 1294 w 8125924"/>
              <a:gd name="connsiteY0" fmla="*/ 637518 h 1781453"/>
              <a:gd name="connsiteX1" fmla="*/ 8058448 w 8125924"/>
              <a:gd name="connsiteY1" fmla="*/ 89666 h 1781453"/>
              <a:gd name="connsiteX2" fmla="*/ 8125924 w 8125924"/>
              <a:gd name="connsiteY2" fmla="*/ 1189817 h 1781453"/>
              <a:gd name="connsiteX3" fmla="*/ 55814 w 8125924"/>
              <a:gd name="connsiteY3" fmla="*/ 1781453 h 1781453"/>
              <a:gd name="connsiteX4" fmla="*/ 1294 w 8125924"/>
              <a:gd name="connsiteY4" fmla="*/ 637518 h 1781453"/>
              <a:gd name="connsiteX0" fmla="*/ 1294 w 8082822"/>
              <a:gd name="connsiteY0" fmla="*/ 637518 h 1781453"/>
              <a:gd name="connsiteX1" fmla="*/ 8058448 w 8082822"/>
              <a:gd name="connsiteY1" fmla="*/ 89666 h 1781453"/>
              <a:gd name="connsiteX2" fmla="*/ 8082822 w 8082822"/>
              <a:gd name="connsiteY2" fmla="*/ 1121823 h 1781453"/>
              <a:gd name="connsiteX3" fmla="*/ 55814 w 8082822"/>
              <a:gd name="connsiteY3" fmla="*/ 1781453 h 1781453"/>
              <a:gd name="connsiteX4" fmla="*/ 1294 w 8082822"/>
              <a:gd name="connsiteY4" fmla="*/ 637518 h 1781453"/>
              <a:gd name="connsiteX0" fmla="*/ 1294 w 8058448"/>
              <a:gd name="connsiteY0" fmla="*/ 637518 h 1781453"/>
              <a:gd name="connsiteX1" fmla="*/ 8058448 w 8058448"/>
              <a:gd name="connsiteY1" fmla="*/ 89666 h 1781453"/>
              <a:gd name="connsiteX2" fmla="*/ 7983333 w 8058448"/>
              <a:gd name="connsiteY2" fmla="*/ 1164739 h 1781453"/>
              <a:gd name="connsiteX3" fmla="*/ 55814 w 8058448"/>
              <a:gd name="connsiteY3" fmla="*/ 1781453 h 1781453"/>
              <a:gd name="connsiteX4" fmla="*/ 1294 w 8058448"/>
              <a:gd name="connsiteY4" fmla="*/ 637518 h 1781453"/>
              <a:gd name="connsiteX0" fmla="*/ 1294 w 8134237"/>
              <a:gd name="connsiteY0" fmla="*/ 637518 h 1781453"/>
              <a:gd name="connsiteX1" fmla="*/ 8058448 w 8134237"/>
              <a:gd name="connsiteY1" fmla="*/ 89666 h 1781453"/>
              <a:gd name="connsiteX2" fmla="*/ 8134237 w 8134237"/>
              <a:gd name="connsiteY2" fmla="*/ 1198099 h 1781453"/>
              <a:gd name="connsiteX3" fmla="*/ 55814 w 8134237"/>
              <a:gd name="connsiteY3" fmla="*/ 1781453 h 1781453"/>
              <a:gd name="connsiteX4" fmla="*/ 1294 w 8134237"/>
              <a:gd name="connsiteY4" fmla="*/ 637518 h 1781453"/>
              <a:gd name="connsiteX0" fmla="*/ 1294 w 8134237"/>
              <a:gd name="connsiteY0" fmla="*/ 637518 h 1781453"/>
              <a:gd name="connsiteX1" fmla="*/ 8058448 w 8134237"/>
              <a:gd name="connsiteY1" fmla="*/ 89666 h 1781453"/>
              <a:gd name="connsiteX2" fmla="*/ 8134237 w 8134237"/>
              <a:gd name="connsiteY2" fmla="*/ 1198099 h 1781453"/>
              <a:gd name="connsiteX3" fmla="*/ 55814 w 8134237"/>
              <a:gd name="connsiteY3" fmla="*/ 1781453 h 1781453"/>
              <a:gd name="connsiteX4" fmla="*/ 1294 w 8134237"/>
              <a:gd name="connsiteY4" fmla="*/ 637518 h 1781453"/>
              <a:gd name="connsiteX0" fmla="*/ 0 w 8132943"/>
              <a:gd name="connsiteY0" fmla="*/ 637518 h 1781453"/>
              <a:gd name="connsiteX1" fmla="*/ 8057154 w 8132943"/>
              <a:gd name="connsiteY1" fmla="*/ 89666 h 1781453"/>
              <a:gd name="connsiteX2" fmla="*/ 8132943 w 8132943"/>
              <a:gd name="connsiteY2" fmla="*/ 1198099 h 1781453"/>
              <a:gd name="connsiteX3" fmla="*/ 54520 w 8132943"/>
              <a:gd name="connsiteY3" fmla="*/ 1781453 h 1781453"/>
              <a:gd name="connsiteX4" fmla="*/ 0 w 8132943"/>
              <a:gd name="connsiteY4" fmla="*/ 637518 h 1781453"/>
              <a:gd name="connsiteX0" fmla="*/ 0 w 8132943"/>
              <a:gd name="connsiteY0" fmla="*/ 637518 h 1781453"/>
              <a:gd name="connsiteX1" fmla="*/ 8057154 w 8132943"/>
              <a:gd name="connsiteY1" fmla="*/ 89666 h 1781453"/>
              <a:gd name="connsiteX2" fmla="*/ 8132943 w 8132943"/>
              <a:gd name="connsiteY2" fmla="*/ 1198099 h 1781453"/>
              <a:gd name="connsiteX3" fmla="*/ 54520 w 8132943"/>
              <a:gd name="connsiteY3" fmla="*/ 1781453 h 1781453"/>
              <a:gd name="connsiteX4" fmla="*/ 0 w 8132943"/>
              <a:gd name="connsiteY4" fmla="*/ 637518 h 1781453"/>
              <a:gd name="connsiteX0" fmla="*/ 0 w 8132943"/>
              <a:gd name="connsiteY0" fmla="*/ 634282 h 1778217"/>
              <a:gd name="connsiteX1" fmla="*/ 8060722 w 8132943"/>
              <a:gd name="connsiteY1" fmla="*/ 89985 h 1778217"/>
              <a:gd name="connsiteX2" fmla="*/ 8132943 w 8132943"/>
              <a:gd name="connsiteY2" fmla="*/ 1194863 h 1778217"/>
              <a:gd name="connsiteX3" fmla="*/ 54520 w 8132943"/>
              <a:gd name="connsiteY3" fmla="*/ 1778217 h 1778217"/>
              <a:gd name="connsiteX4" fmla="*/ 0 w 8132943"/>
              <a:gd name="connsiteY4" fmla="*/ 634282 h 1778217"/>
              <a:gd name="connsiteX0" fmla="*/ 0 w 8132943"/>
              <a:gd name="connsiteY0" fmla="*/ 634282 h 1778217"/>
              <a:gd name="connsiteX1" fmla="*/ 8060722 w 8132943"/>
              <a:gd name="connsiteY1" fmla="*/ 89985 h 1778217"/>
              <a:gd name="connsiteX2" fmla="*/ 8132943 w 8132943"/>
              <a:gd name="connsiteY2" fmla="*/ 1194863 h 1778217"/>
              <a:gd name="connsiteX3" fmla="*/ 54520 w 8132943"/>
              <a:gd name="connsiteY3" fmla="*/ 1778217 h 1778217"/>
              <a:gd name="connsiteX4" fmla="*/ 0 w 8132943"/>
              <a:gd name="connsiteY4" fmla="*/ 634282 h 1778217"/>
              <a:gd name="connsiteX0" fmla="*/ 0 w 8132943"/>
              <a:gd name="connsiteY0" fmla="*/ 637292 h 1781227"/>
              <a:gd name="connsiteX1" fmla="*/ 8053801 w 8132943"/>
              <a:gd name="connsiteY1" fmla="*/ 89688 h 1781227"/>
              <a:gd name="connsiteX2" fmla="*/ 8132943 w 8132943"/>
              <a:gd name="connsiteY2" fmla="*/ 1197873 h 1781227"/>
              <a:gd name="connsiteX3" fmla="*/ 54520 w 8132943"/>
              <a:gd name="connsiteY3" fmla="*/ 1781227 h 1781227"/>
              <a:gd name="connsiteX4" fmla="*/ 0 w 8132943"/>
              <a:gd name="connsiteY4" fmla="*/ 637292 h 1781227"/>
              <a:gd name="connsiteX0" fmla="*/ 0 w 8132943"/>
              <a:gd name="connsiteY0" fmla="*/ 637292 h 1781227"/>
              <a:gd name="connsiteX1" fmla="*/ 8053801 w 8132943"/>
              <a:gd name="connsiteY1" fmla="*/ 89688 h 1781227"/>
              <a:gd name="connsiteX2" fmla="*/ 8132943 w 8132943"/>
              <a:gd name="connsiteY2" fmla="*/ 1197873 h 1781227"/>
              <a:gd name="connsiteX3" fmla="*/ 54520 w 8132943"/>
              <a:gd name="connsiteY3" fmla="*/ 1781227 h 1781227"/>
              <a:gd name="connsiteX4" fmla="*/ 0 w 8132943"/>
              <a:gd name="connsiteY4" fmla="*/ 637292 h 1781227"/>
              <a:gd name="connsiteX0" fmla="*/ 0 w 8132943"/>
              <a:gd name="connsiteY0" fmla="*/ 637292 h 1781227"/>
              <a:gd name="connsiteX1" fmla="*/ 8053801 w 8132943"/>
              <a:gd name="connsiteY1" fmla="*/ 89689 h 1781227"/>
              <a:gd name="connsiteX2" fmla="*/ 8132943 w 8132943"/>
              <a:gd name="connsiteY2" fmla="*/ 1197873 h 1781227"/>
              <a:gd name="connsiteX3" fmla="*/ 54520 w 8132943"/>
              <a:gd name="connsiteY3" fmla="*/ 1781227 h 1781227"/>
              <a:gd name="connsiteX4" fmla="*/ 0 w 8132943"/>
              <a:gd name="connsiteY4" fmla="*/ 637292 h 1781227"/>
              <a:gd name="connsiteX0" fmla="*/ 0 w 8132943"/>
              <a:gd name="connsiteY0" fmla="*/ 637815 h 1781750"/>
              <a:gd name="connsiteX1" fmla="*/ 8061608 w 8132943"/>
              <a:gd name="connsiteY1" fmla="*/ 89636 h 1781750"/>
              <a:gd name="connsiteX2" fmla="*/ 8132943 w 8132943"/>
              <a:gd name="connsiteY2" fmla="*/ 1198396 h 1781750"/>
              <a:gd name="connsiteX3" fmla="*/ 54520 w 8132943"/>
              <a:gd name="connsiteY3" fmla="*/ 1781750 h 1781750"/>
              <a:gd name="connsiteX4" fmla="*/ 0 w 8132943"/>
              <a:gd name="connsiteY4" fmla="*/ 637815 h 1781750"/>
              <a:gd name="connsiteX0" fmla="*/ 0 w 8063164"/>
              <a:gd name="connsiteY0" fmla="*/ 637815 h 1781750"/>
              <a:gd name="connsiteX1" fmla="*/ 8061608 w 8063164"/>
              <a:gd name="connsiteY1" fmla="*/ 89636 h 1781750"/>
              <a:gd name="connsiteX2" fmla="*/ 8031429 w 8063164"/>
              <a:gd name="connsiteY2" fmla="*/ 1205878 h 1781750"/>
              <a:gd name="connsiteX3" fmla="*/ 54520 w 8063164"/>
              <a:gd name="connsiteY3" fmla="*/ 1781750 h 1781750"/>
              <a:gd name="connsiteX4" fmla="*/ 0 w 8063164"/>
              <a:gd name="connsiteY4" fmla="*/ 637815 h 1781750"/>
              <a:gd name="connsiteX0" fmla="*/ 0 w 8072736"/>
              <a:gd name="connsiteY0" fmla="*/ 637815 h 1781750"/>
              <a:gd name="connsiteX1" fmla="*/ 8061608 w 8072736"/>
              <a:gd name="connsiteY1" fmla="*/ 89636 h 1781750"/>
              <a:gd name="connsiteX2" fmla="*/ 8031429 w 8072736"/>
              <a:gd name="connsiteY2" fmla="*/ 1205878 h 1781750"/>
              <a:gd name="connsiteX3" fmla="*/ 54520 w 8072736"/>
              <a:gd name="connsiteY3" fmla="*/ 1781750 h 1781750"/>
              <a:gd name="connsiteX4" fmla="*/ 0 w 8072736"/>
              <a:gd name="connsiteY4" fmla="*/ 637815 h 1781750"/>
              <a:gd name="connsiteX0" fmla="*/ 0 w 8126397"/>
              <a:gd name="connsiteY0" fmla="*/ 637815 h 1781750"/>
              <a:gd name="connsiteX1" fmla="*/ 8061608 w 8126397"/>
              <a:gd name="connsiteY1" fmla="*/ 89636 h 1781750"/>
              <a:gd name="connsiteX2" fmla="*/ 8109517 w 8126397"/>
              <a:gd name="connsiteY2" fmla="*/ 1200123 h 1781750"/>
              <a:gd name="connsiteX3" fmla="*/ 54520 w 8126397"/>
              <a:gd name="connsiteY3" fmla="*/ 1781750 h 1781750"/>
              <a:gd name="connsiteX4" fmla="*/ 0 w 8126397"/>
              <a:gd name="connsiteY4" fmla="*/ 637815 h 1781750"/>
              <a:gd name="connsiteX0" fmla="*/ 0 w 8109517"/>
              <a:gd name="connsiteY0" fmla="*/ 637815 h 1781750"/>
              <a:gd name="connsiteX1" fmla="*/ 8061608 w 8109517"/>
              <a:gd name="connsiteY1" fmla="*/ 89636 h 1781750"/>
              <a:gd name="connsiteX2" fmla="*/ 8109517 w 8109517"/>
              <a:gd name="connsiteY2" fmla="*/ 1200123 h 1781750"/>
              <a:gd name="connsiteX3" fmla="*/ 54520 w 8109517"/>
              <a:gd name="connsiteY3" fmla="*/ 1781750 h 1781750"/>
              <a:gd name="connsiteX4" fmla="*/ 0 w 8109517"/>
              <a:gd name="connsiteY4" fmla="*/ 637815 h 1781750"/>
              <a:gd name="connsiteX0" fmla="*/ 0 w 8109517"/>
              <a:gd name="connsiteY0" fmla="*/ 637815 h 1781750"/>
              <a:gd name="connsiteX1" fmla="*/ 8061608 w 8109517"/>
              <a:gd name="connsiteY1" fmla="*/ 89636 h 1781750"/>
              <a:gd name="connsiteX2" fmla="*/ 8109517 w 8109517"/>
              <a:gd name="connsiteY2" fmla="*/ 1200123 h 1781750"/>
              <a:gd name="connsiteX3" fmla="*/ 54520 w 8109517"/>
              <a:gd name="connsiteY3" fmla="*/ 1781750 h 1781750"/>
              <a:gd name="connsiteX4" fmla="*/ 0 w 8109517"/>
              <a:gd name="connsiteY4" fmla="*/ 637815 h 1781750"/>
              <a:gd name="connsiteX0" fmla="*/ 0 w 8109517"/>
              <a:gd name="connsiteY0" fmla="*/ 637815 h 1781750"/>
              <a:gd name="connsiteX1" fmla="*/ 8061608 w 8109517"/>
              <a:gd name="connsiteY1" fmla="*/ 89637 h 1781750"/>
              <a:gd name="connsiteX2" fmla="*/ 8109517 w 8109517"/>
              <a:gd name="connsiteY2" fmla="*/ 1200123 h 1781750"/>
              <a:gd name="connsiteX3" fmla="*/ 54520 w 8109517"/>
              <a:gd name="connsiteY3" fmla="*/ 1781750 h 1781750"/>
              <a:gd name="connsiteX4" fmla="*/ 0 w 8109517"/>
              <a:gd name="connsiteY4" fmla="*/ 637815 h 1781750"/>
              <a:gd name="connsiteX0" fmla="*/ 0 w 8109517"/>
              <a:gd name="connsiteY0" fmla="*/ 637815 h 1781750"/>
              <a:gd name="connsiteX1" fmla="*/ 8061608 w 8109517"/>
              <a:gd name="connsiteY1" fmla="*/ 89637 h 1781750"/>
              <a:gd name="connsiteX2" fmla="*/ 8109517 w 8109517"/>
              <a:gd name="connsiteY2" fmla="*/ 1200123 h 1781750"/>
              <a:gd name="connsiteX3" fmla="*/ 54520 w 8109517"/>
              <a:gd name="connsiteY3" fmla="*/ 1781750 h 1781750"/>
              <a:gd name="connsiteX4" fmla="*/ 0 w 8109517"/>
              <a:gd name="connsiteY4" fmla="*/ 637815 h 1781750"/>
              <a:gd name="connsiteX0" fmla="*/ 0 w 8109517"/>
              <a:gd name="connsiteY0" fmla="*/ 637815 h 1781750"/>
              <a:gd name="connsiteX1" fmla="*/ 8061608 w 8109517"/>
              <a:gd name="connsiteY1" fmla="*/ 89637 h 1781750"/>
              <a:gd name="connsiteX2" fmla="*/ 8109517 w 8109517"/>
              <a:gd name="connsiteY2" fmla="*/ 1200123 h 1781750"/>
              <a:gd name="connsiteX3" fmla="*/ 54520 w 8109517"/>
              <a:gd name="connsiteY3" fmla="*/ 1781750 h 1781750"/>
              <a:gd name="connsiteX4" fmla="*/ 0 w 8109517"/>
              <a:gd name="connsiteY4" fmla="*/ 637815 h 1781750"/>
              <a:gd name="connsiteX0" fmla="*/ 0 w 8109517"/>
              <a:gd name="connsiteY0" fmla="*/ 638128 h 1782063"/>
              <a:gd name="connsiteX1" fmla="*/ 8014472 w 8109517"/>
              <a:gd name="connsiteY1" fmla="*/ 89606 h 1782063"/>
              <a:gd name="connsiteX2" fmla="*/ 8109517 w 8109517"/>
              <a:gd name="connsiteY2" fmla="*/ 1200436 h 1782063"/>
              <a:gd name="connsiteX3" fmla="*/ 54520 w 8109517"/>
              <a:gd name="connsiteY3" fmla="*/ 1782063 h 1782063"/>
              <a:gd name="connsiteX4" fmla="*/ 0 w 8109517"/>
              <a:gd name="connsiteY4" fmla="*/ 638128 h 1782063"/>
              <a:gd name="connsiteX0" fmla="*/ 0 w 8109517"/>
              <a:gd name="connsiteY0" fmla="*/ 638128 h 1782063"/>
              <a:gd name="connsiteX1" fmla="*/ 8014472 w 8109517"/>
              <a:gd name="connsiteY1" fmla="*/ 89607 h 1782063"/>
              <a:gd name="connsiteX2" fmla="*/ 8109517 w 8109517"/>
              <a:gd name="connsiteY2" fmla="*/ 1200436 h 1782063"/>
              <a:gd name="connsiteX3" fmla="*/ 54520 w 8109517"/>
              <a:gd name="connsiteY3" fmla="*/ 1782063 h 1782063"/>
              <a:gd name="connsiteX4" fmla="*/ 0 w 8109517"/>
              <a:gd name="connsiteY4" fmla="*/ 638128 h 1782063"/>
              <a:gd name="connsiteX0" fmla="*/ 0 w 8109517"/>
              <a:gd name="connsiteY0" fmla="*/ 644293 h 1788228"/>
              <a:gd name="connsiteX1" fmla="*/ 8054470 w 8109517"/>
              <a:gd name="connsiteY1" fmla="*/ 89006 h 1788228"/>
              <a:gd name="connsiteX2" fmla="*/ 8109517 w 8109517"/>
              <a:gd name="connsiteY2" fmla="*/ 1206601 h 1788228"/>
              <a:gd name="connsiteX3" fmla="*/ 54520 w 8109517"/>
              <a:gd name="connsiteY3" fmla="*/ 1788228 h 1788228"/>
              <a:gd name="connsiteX4" fmla="*/ 0 w 8109517"/>
              <a:gd name="connsiteY4" fmla="*/ 644293 h 1788228"/>
              <a:gd name="connsiteX0" fmla="*/ 0 w 8109517"/>
              <a:gd name="connsiteY0" fmla="*/ 644293 h 1788228"/>
              <a:gd name="connsiteX1" fmla="*/ 8054470 w 8109517"/>
              <a:gd name="connsiteY1" fmla="*/ 89006 h 1788228"/>
              <a:gd name="connsiteX2" fmla="*/ 8109517 w 8109517"/>
              <a:gd name="connsiteY2" fmla="*/ 1206601 h 1788228"/>
              <a:gd name="connsiteX3" fmla="*/ 54520 w 8109517"/>
              <a:gd name="connsiteY3" fmla="*/ 1788228 h 1788228"/>
              <a:gd name="connsiteX4" fmla="*/ 0 w 8109517"/>
              <a:gd name="connsiteY4" fmla="*/ 644293 h 1788228"/>
              <a:gd name="connsiteX0" fmla="*/ 0 w 8109517"/>
              <a:gd name="connsiteY0" fmla="*/ 644293 h 1788228"/>
              <a:gd name="connsiteX1" fmla="*/ 8054470 w 8109517"/>
              <a:gd name="connsiteY1" fmla="*/ 89006 h 1788228"/>
              <a:gd name="connsiteX2" fmla="*/ 8109517 w 8109517"/>
              <a:gd name="connsiteY2" fmla="*/ 1206601 h 1788228"/>
              <a:gd name="connsiteX3" fmla="*/ 54520 w 8109517"/>
              <a:gd name="connsiteY3" fmla="*/ 1788228 h 1788228"/>
              <a:gd name="connsiteX4" fmla="*/ 0 w 8109517"/>
              <a:gd name="connsiteY4" fmla="*/ 644293 h 1788228"/>
              <a:gd name="connsiteX0" fmla="*/ 0 w 8109517"/>
              <a:gd name="connsiteY0" fmla="*/ 644293 h 1788228"/>
              <a:gd name="connsiteX1" fmla="*/ 8054470 w 8109517"/>
              <a:gd name="connsiteY1" fmla="*/ 89006 h 1788228"/>
              <a:gd name="connsiteX2" fmla="*/ 8109517 w 8109517"/>
              <a:gd name="connsiteY2" fmla="*/ 1206601 h 1788228"/>
              <a:gd name="connsiteX3" fmla="*/ 54520 w 8109517"/>
              <a:gd name="connsiteY3" fmla="*/ 1788228 h 1788228"/>
              <a:gd name="connsiteX4" fmla="*/ 0 w 8109517"/>
              <a:gd name="connsiteY4" fmla="*/ 644293 h 1788228"/>
              <a:gd name="connsiteX0" fmla="*/ 0 w 8109517"/>
              <a:gd name="connsiteY0" fmla="*/ 644293 h 1788228"/>
              <a:gd name="connsiteX1" fmla="*/ 8054470 w 8109517"/>
              <a:gd name="connsiteY1" fmla="*/ 89006 h 1788228"/>
              <a:gd name="connsiteX2" fmla="*/ 8109517 w 8109517"/>
              <a:gd name="connsiteY2" fmla="*/ 1206601 h 1788228"/>
              <a:gd name="connsiteX3" fmla="*/ 54520 w 8109517"/>
              <a:gd name="connsiteY3" fmla="*/ 1788228 h 1788228"/>
              <a:gd name="connsiteX4" fmla="*/ 0 w 8109517"/>
              <a:gd name="connsiteY4" fmla="*/ 644293 h 1788228"/>
              <a:gd name="connsiteX0" fmla="*/ 0 w 8109517"/>
              <a:gd name="connsiteY0" fmla="*/ 644293 h 1788228"/>
              <a:gd name="connsiteX1" fmla="*/ 8054470 w 8109517"/>
              <a:gd name="connsiteY1" fmla="*/ 89006 h 1788228"/>
              <a:gd name="connsiteX2" fmla="*/ 8109517 w 8109517"/>
              <a:gd name="connsiteY2" fmla="*/ 1206602 h 1788228"/>
              <a:gd name="connsiteX3" fmla="*/ 54520 w 8109517"/>
              <a:gd name="connsiteY3" fmla="*/ 1788228 h 1788228"/>
              <a:gd name="connsiteX4" fmla="*/ 0 w 8109517"/>
              <a:gd name="connsiteY4" fmla="*/ 644293 h 1788228"/>
              <a:gd name="connsiteX0" fmla="*/ 0 w 8116654"/>
              <a:gd name="connsiteY0" fmla="*/ 644293 h 1788228"/>
              <a:gd name="connsiteX1" fmla="*/ 8054470 w 8116654"/>
              <a:gd name="connsiteY1" fmla="*/ 89006 h 1788228"/>
              <a:gd name="connsiteX2" fmla="*/ 8116654 w 8116654"/>
              <a:gd name="connsiteY2" fmla="*/ 1213712 h 1788228"/>
              <a:gd name="connsiteX3" fmla="*/ 54520 w 8116654"/>
              <a:gd name="connsiteY3" fmla="*/ 1788228 h 1788228"/>
              <a:gd name="connsiteX4" fmla="*/ 0 w 8116654"/>
              <a:gd name="connsiteY4" fmla="*/ 644293 h 1788228"/>
              <a:gd name="connsiteX0" fmla="*/ 0 w 8116654"/>
              <a:gd name="connsiteY0" fmla="*/ 644293 h 1788228"/>
              <a:gd name="connsiteX1" fmla="*/ 8054470 w 8116654"/>
              <a:gd name="connsiteY1" fmla="*/ 89006 h 1788228"/>
              <a:gd name="connsiteX2" fmla="*/ 8116654 w 8116654"/>
              <a:gd name="connsiteY2" fmla="*/ 1213712 h 1788228"/>
              <a:gd name="connsiteX3" fmla="*/ 54520 w 8116654"/>
              <a:gd name="connsiteY3" fmla="*/ 1788228 h 1788228"/>
              <a:gd name="connsiteX4" fmla="*/ 0 w 8116654"/>
              <a:gd name="connsiteY4" fmla="*/ 644293 h 1788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16654" h="1788228">
                <a:moveTo>
                  <a:pt x="0" y="644293"/>
                </a:moveTo>
                <a:cubicBezTo>
                  <a:pt x="5046132" y="496730"/>
                  <a:pt x="3959599" y="-254495"/>
                  <a:pt x="8054470" y="89006"/>
                </a:cubicBezTo>
                <a:cubicBezTo>
                  <a:pt x="8112095" y="1088482"/>
                  <a:pt x="8069023" y="362445"/>
                  <a:pt x="8116654" y="1213712"/>
                </a:cubicBezTo>
                <a:lnTo>
                  <a:pt x="54520" y="1788228"/>
                </a:lnTo>
                <a:cubicBezTo>
                  <a:pt x="37587" y="1381828"/>
                  <a:pt x="21559" y="1191113"/>
                  <a:pt x="0" y="644293"/>
                </a:cubicBezTo>
                <a:close/>
              </a:path>
            </a:pathLst>
          </a:custGeom>
          <a:solidFill>
            <a:srgbClr val="319CC0"/>
          </a:solidFill>
          <a:ln w="19050">
            <a:solidFill>
              <a:srgbClr val="319C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 userDrawn="1">
            <p:ph type="title"/>
          </p:nvPr>
        </p:nvSpPr>
        <p:spPr>
          <a:xfrm>
            <a:off x="628650" y="73286"/>
            <a:ext cx="7886700" cy="1325563"/>
          </a:xfrm>
          <a:prstGeom prst="rect">
            <a:avLst/>
          </a:prstGeom>
          <a:ln>
            <a:noFill/>
          </a:ln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711" y="6236126"/>
            <a:ext cx="1718336" cy="46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851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9" r:id="rId9"/>
    <p:sldLayoutId id="2147483690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57175" indent="-257175" algn="l" defTabSz="685800" rtl="0" eaLnBrk="1" latinLnBrk="0" hangingPunct="1">
        <a:lnSpc>
          <a:spcPct val="90000"/>
        </a:lnSpc>
        <a:spcBef>
          <a:spcPts val="750"/>
        </a:spcBef>
        <a:buClr>
          <a:srgbClr val="319CC0"/>
        </a:buClr>
        <a:buSzPct val="85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06413" indent="-247650" algn="l" defTabSz="685800" rtl="0" eaLnBrk="1" latinLnBrk="0" hangingPunct="1">
        <a:lnSpc>
          <a:spcPct val="90000"/>
        </a:lnSpc>
        <a:spcBef>
          <a:spcPts val="375"/>
        </a:spcBef>
        <a:buClr>
          <a:schemeClr val="accent6"/>
        </a:buClr>
        <a:buSzPct val="80000"/>
        <a:buFont typeface="Wingdings" panose="05000000000000000000" pitchFamily="2" charset="2"/>
        <a:buChar char="§"/>
        <a:defRPr sz="20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19138" indent="-212725" algn="l" defTabSz="685800" rtl="0" eaLnBrk="1" latinLnBrk="0" hangingPunct="1">
        <a:lnSpc>
          <a:spcPct val="90000"/>
        </a:lnSpc>
        <a:spcBef>
          <a:spcPts val="375"/>
        </a:spcBef>
        <a:buClr>
          <a:srgbClr val="319CC0"/>
        </a:buClr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85838" indent="-2222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rgbClr val="1A28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225550" indent="-204788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gif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NEWPP Expansion </a:t>
            </a:r>
            <a:br>
              <a:rPr lang="en-US" dirty="0"/>
            </a:br>
            <a:r>
              <a:rPr lang="en-US" dirty="0"/>
              <a:t>Project Update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TTI Committee Briefing</a:t>
            </a:r>
          </a:p>
          <a:p>
            <a:r>
              <a:rPr lang="en-US" dirty="0"/>
              <a:t>April 16, 2018</a:t>
            </a:r>
          </a:p>
        </p:txBody>
      </p:sp>
    </p:spTree>
    <p:extLst>
      <p:ext uri="{BB962C8B-B14F-4D97-AF65-F5344CB8AC3E}">
        <p14:creationId xmlns:p14="http://schemas.microsoft.com/office/powerpoint/2010/main" val="260791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887547" y="2160772"/>
            <a:ext cx="3424246" cy="548640"/>
          </a:xfrm>
          <a:prstGeom prst="roundRect">
            <a:avLst/>
          </a:prstGeom>
          <a:solidFill>
            <a:schemeClr val="accent2"/>
          </a:solidFill>
          <a:ln w="6350">
            <a:solidFill>
              <a:schemeClr val="bg1"/>
            </a:solidFill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91440" tIns="457200" rIns="91440" bIns="457200" anchor="ctr">
            <a:noAutofit/>
          </a:bodyPr>
          <a:lstStyle/>
          <a:p>
            <a:pPr algn="ctr">
              <a:lnSpc>
                <a:spcPts val="1800"/>
              </a:lnSpc>
              <a:defRPr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Piloting and Process Confirmation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887547" y="1460703"/>
            <a:ext cx="3424246" cy="548640"/>
          </a:xfrm>
          <a:prstGeom prst="roundRect">
            <a:avLst/>
          </a:prstGeom>
          <a:solidFill>
            <a:srgbClr val="E6AF00"/>
          </a:solidFill>
          <a:ln w="6350">
            <a:solidFill>
              <a:schemeClr val="bg1"/>
            </a:solidFill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0" rIns="91440" bIns="457200" anchor="ctr">
            <a:noAutofit/>
          </a:bodyPr>
          <a:lstStyle/>
          <a:p>
            <a:pPr algn="ctr">
              <a:lnSpc>
                <a:spcPts val="1800"/>
              </a:lnSpc>
              <a:defRPr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Staff Augmentation</a:t>
            </a:r>
            <a:b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Through all Phases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887547" y="3560910"/>
            <a:ext cx="3424246" cy="548640"/>
          </a:xfrm>
          <a:prstGeom prst="roundRect">
            <a:avLst/>
          </a:prstGeom>
          <a:solidFill>
            <a:schemeClr val="accent6"/>
          </a:solidFill>
          <a:ln w="6350">
            <a:solidFill>
              <a:schemeClr val="bg1"/>
            </a:solidFill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0" rIns="91440" bIns="457200" anchor="ctr">
            <a:noAutofit/>
          </a:bodyPr>
          <a:lstStyle/>
          <a:p>
            <a:pPr algn="ctr">
              <a:lnSpc>
                <a:spcPts val="1800"/>
              </a:lnSpc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Permitting Support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887547" y="2860841"/>
            <a:ext cx="3424246" cy="548640"/>
          </a:xfrm>
          <a:prstGeom prst="roundRect">
            <a:avLst/>
          </a:prstGeom>
          <a:solidFill>
            <a:srgbClr val="0070C0"/>
          </a:solidFill>
          <a:ln w="6350">
            <a:solidFill>
              <a:schemeClr val="bg1"/>
            </a:solidFill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457200" rIns="91440" bIns="457200" anchor="ctr">
            <a:noAutofit/>
          </a:bodyPr>
          <a:lstStyle/>
          <a:p>
            <a:pPr algn="ctr">
              <a:lnSpc>
                <a:spcPts val="1800"/>
              </a:lnSpc>
              <a:defRPr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Procurement and </a:t>
            </a:r>
            <a:b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Negotiation Support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887547" y="4260979"/>
            <a:ext cx="3424246" cy="548640"/>
          </a:xfrm>
          <a:prstGeom prst="roundRect">
            <a:avLst/>
          </a:prstGeom>
          <a:solidFill>
            <a:srgbClr val="E6AF00"/>
          </a:solidFill>
          <a:ln w="6350">
            <a:solidFill>
              <a:schemeClr val="bg1"/>
            </a:solidFill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0" rIns="91440" bIns="457200" anchor="ctr">
            <a:noAutofit/>
          </a:bodyPr>
          <a:lstStyle/>
          <a:p>
            <a:pPr algn="ctr">
              <a:lnSpc>
                <a:spcPts val="1800"/>
              </a:lnSpc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Project Controls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887547" y="5661116"/>
            <a:ext cx="3424246" cy="548640"/>
          </a:xfrm>
          <a:prstGeom prst="roundRect">
            <a:avLst/>
          </a:prstGeom>
          <a:solidFill>
            <a:srgbClr val="0070C0"/>
          </a:solidFill>
          <a:ln w="6350">
            <a:solidFill>
              <a:schemeClr val="bg1"/>
            </a:solidFill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457200" rIns="91440" bIns="457200" anchor="ctr">
            <a:noAutofit/>
          </a:bodyPr>
          <a:lstStyle/>
          <a:p>
            <a:pPr algn="ctr">
              <a:lnSpc>
                <a:spcPts val="1800"/>
              </a:lnSpc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Construction review &amp; monitoring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887547" y="4961048"/>
            <a:ext cx="3424246" cy="548640"/>
          </a:xfrm>
          <a:prstGeom prst="roundRect">
            <a:avLst/>
          </a:prstGeom>
          <a:solidFill>
            <a:schemeClr val="accent2"/>
          </a:solidFill>
          <a:ln w="6350">
            <a:solidFill>
              <a:schemeClr val="bg1"/>
            </a:solidFill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91440" tIns="457200" rIns="91440" bIns="457200" anchor="ctr">
            <a:noAutofit/>
          </a:bodyPr>
          <a:lstStyle/>
          <a:p>
            <a:pPr algn="ctr">
              <a:lnSpc>
                <a:spcPts val="1800"/>
              </a:lnSpc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Technical Collaboration &amp; Review</a:t>
            </a:r>
          </a:p>
        </p:txBody>
      </p:sp>
      <p:pic>
        <p:nvPicPr>
          <p:cNvPr id="16" name="Picture 10" descr="CarolloLogo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773" y="1792363"/>
            <a:ext cx="3232559" cy="736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itle 1"/>
          <p:cNvSpPr txBox="1">
            <a:spLocks/>
          </p:cNvSpPr>
          <p:nvPr/>
        </p:nvSpPr>
        <p:spPr bwMode="auto">
          <a:xfrm>
            <a:off x="1531534" y="2647159"/>
            <a:ext cx="1871044" cy="214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600" b="1" u="sng" dirty="0">
                <a:solidFill>
                  <a:srgbClr val="0070C0"/>
                </a:solidFill>
                <a:latin typeface="+mn-lt"/>
              </a:rPr>
              <a:t>In association with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1237525" y="3069993"/>
            <a:ext cx="2642874" cy="3043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71450" indent="-17145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5Engineering</a:t>
            </a:r>
          </a:p>
          <a:p>
            <a:pPr marL="171450" indent="-17145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Aviles Engineering</a:t>
            </a:r>
          </a:p>
          <a:p>
            <a:pPr marL="171450" indent="-17145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Capital Project Strategies</a:t>
            </a:r>
          </a:p>
          <a:p>
            <a:pPr marL="171450" indent="-17145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CP&amp;Y</a:t>
            </a:r>
          </a:p>
          <a:p>
            <a:pPr marL="171450" indent="-17145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EJES Inc.</a:t>
            </a:r>
          </a:p>
          <a:p>
            <a:pPr marL="171450" indent="-17145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Gunda Corporation</a:t>
            </a:r>
          </a:p>
          <a:p>
            <a:pPr marL="171450" indent="-17145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Gupta &amp; Associates</a:t>
            </a:r>
          </a:p>
          <a:p>
            <a:pPr marL="171450" indent="-17145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Hunt &amp; Hunt Engineering</a:t>
            </a:r>
          </a:p>
          <a:p>
            <a:pPr marL="171450" indent="-17145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RPH Consulting Group</a:t>
            </a:r>
          </a:p>
          <a:p>
            <a:pPr marL="171450" indent="-17145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SES Horizon Consulting Eng</a:t>
            </a:r>
          </a:p>
          <a:p>
            <a:pPr marL="171450" indent="-17145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Strong Strategies, LLC</a:t>
            </a:r>
          </a:p>
          <a:p>
            <a:pPr marL="171450" indent="-17145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United Engineers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altLang="en-US" sz="1400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A0C605-05F0-4ADB-A7BC-295DCD864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PATC Roles</a:t>
            </a:r>
          </a:p>
        </p:txBody>
      </p:sp>
    </p:spTree>
    <p:extLst>
      <p:ext uri="{BB962C8B-B14F-4D97-AF65-F5344CB8AC3E}">
        <p14:creationId xmlns:p14="http://schemas.microsoft.com/office/powerpoint/2010/main" val="374985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3" y="1612235"/>
            <a:ext cx="3789483" cy="24520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24" y="4367279"/>
            <a:ext cx="3750778" cy="242697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149590" y="2539832"/>
            <a:ext cx="4883375" cy="646331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dirty="0"/>
              <a:t>Validate each amendment to HWT’s contract, helping the Project partners save millions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49591" y="1612235"/>
            <a:ext cx="4883374" cy="646331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dirty="0"/>
              <a:t>Review all Project documents to make sure the City’s goals &amp; requirements are met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4445072"/>
              </p:ext>
            </p:extLst>
          </p:nvPr>
        </p:nvGraphicFramePr>
        <p:xfrm>
          <a:off x="4016026" y="3624943"/>
          <a:ext cx="5016940" cy="2828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33C0DEFF-3225-4BF0-98D0-BEF3478C0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PATC Provides Valuable Oversight</a:t>
            </a:r>
          </a:p>
        </p:txBody>
      </p:sp>
    </p:spTree>
    <p:extLst>
      <p:ext uri="{BB962C8B-B14F-4D97-AF65-F5344CB8AC3E}">
        <p14:creationId xmlns:p14="http://schemas.microsoft.com/office/powerpoint/2010/main" val="265053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5" y="1487576"/>
            <a:ext cx="9144000" cy="48088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B75E58-7E74-497B-9FB8-245F3AD92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City &amp; PATC Project Progression Timeline</a:t>
            </a:r>
          </a:p>
        </p:txBody>
      </p:sp>
    </p:spTree>
    <p:extLst>
      <p:ext uri="{BB962C8B-B14F-4D97-AF65-F5344CB8AC3E}">
        <p14:creationId xmlns:p14="http://schemas.microsoft.com/office/powerpoint/2010/main" val="388241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</a:rPr>
              <a:t>Delivery </a:t>
            </a:r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●</a:t>
            </a:r>
            <a:r>
              <a:rPr lang="en-US" sz="4800" dirty="0">
                <a:latin typeface="Arial" panose="020B0604020202020204" pitchFamily="34" charset="0"/>
              </a:rPr>
              <a:t> Scope</a:t>
            </a:r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>
                <a:latin typeface="Arial" panose="020B0604020202020204" pitchFamily="34" charset="0"/>
              </a:rPr>
              <a:t> </a:t>
            </a:r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●</a:t>
            </a:r>
            <a:r>
              <a:rPr lang="en-US" sz="4800" dirty="0">
                <a:latin typeface="Arial" panose="020B0604020202020204" pitchFamily="34" charset="0"/>
              </a:rPr>
              <a:t> Cost</a:t>
            </a:r>
          </a:p>
        </p:txBody>
      </p:sp>
    </p:spTree>
    <p:extLst>
      <p:ext uri="{BB962C8B-B14F-4D97-AF65-F5344CB8AC3E}">
        <p14:creationId xmlns:p14="http://schemas.microsoft.com/office/powerpoint/2010/main" val="394687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 bwMode="auto">
          <a:xfrm flipH="1" flipV="1">
            <a:off x="8015100" y="3890025"/>
            <a:ext cx="329393" cy="69114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219540" y="1766177"/>
            <a:ext cx="4374967" cy="4676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182880" tIns="182880" rIns="182880" bIns="182880" numCol="1" anchor="ctr" anchorCtr="0" compatLnSpc="1">
            <a:prstTxWarp prst="textNoShape">
              <a:avLst/>
            </a:prstTxWarp>
            <a:spAutoFit/>
          </a:bodyPr>
          <a:lstStyle/>
          <a:p>
            <a:pPr marL="514350" indent="-514350" fontAlgn="base">
              <a:lnSpc>
                <a:spcPct val="95000"/>
              </a:lnSpc>
              <a:spcBef>
                <a:spcPts val="12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+mj-lt"/>
              <a:buAutoNum type="arabicPeriod"/>
              <a:defRPr/>
            </a:pPr>
            <a:r>
              <a:rPr lang="en-US" sz="22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Lessons learned from DBO delivery of original NEWPP</a:t>
            </a:r>
          </a:p>
          <a:p>
            <a:pPr marL="514350" marR="0" lvl="0" indent="-514350" algn="l" defTabSz="914400" rtl="0" eaLnBrk="1" fontAlgn="base" latinLnBrk="0" hangingPunct="1">
              <a:lnSpc>
                <a:spcPct val="95000"/>
              </a:lnSpc>
              <a:spcBef>
                <a:spcPts val="12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Owner involvement</a:t>
            </a:r>
          </a:p>
          <a:p>
            <a:pPr marL="514350" marR="0" lvl="0" indent="-514350" algn="l" defTabSz="914400" rtl="0" eaLnBrk="1" fontAlgn="base" latinLnBrk="0" hangingPunct="1">
              <a:lnSpc>
                <a:spcPct val="95000"/>
              </a:lnSpc>
              <a:spcBef>
                <a:spcPts val="12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+mj-lt"/>
              <a:buAutoNum type="arabicPeriod"/>
              <a:tabLst/>
              <a:defRPr/>
            </a:pPr>
            <a:r>
              <a:rPr lang="en-US" sz="2200" kern="0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Best opportunity to achieve an earlier completion milestone</a:t>
            </a:r>
            <a:endParaRPr lang="en-US" sz="2200" kern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95000"/>
              </a:lnSpc>
              <a:spcBef>
                <a:spcPts val="12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Earlier </a:t>
            </a:r>
            <a:r>
              <a:rPr kumimoji="0" lang="en-US" sz="2200" b="0" i="0" u="none" strike="noStrike" kern="0" cap="none" spc="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cost </a:t>
            </a:r>
            <a:r>
              <a:rPr lang="en-US" sz="22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knowledge</a:t>
            </a:r>
            <a:endParaRPr kumimoji="0" lang="en-US" sz="2200" b="0" i="0" u="none" strike="noStrike" kern="0" cap="none" spc="0" normalizeH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95000"/>
              </a:lnSpc>
              <a:spcBef>
                <a:spcPts val="12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Better ability to adapt to market conditions</a:t>
            </a:r>
          </a:p>
          <a:p>
            <a:pPr marL="514350" marR="0" lvl="0" indent="-514350" algn="l" defTabSz="914400" rtl="0" eaLnBrk="1" fontAlgn="base" latinLnBrk="0" hangingPunct="1">
              <a:lnSpc>
                <a:spcPct val="95000"/>
              </a:lnSpc>
              <a:spcBef>
                <a:spcPts val="12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+mj-lt"/>
              <a:buAutoNum type="arabicPeriod"/>
              <a:tabLst/>
              <a:defRPr/>
            </a:pPr>
            <a:r>
              <a:rPr lang="en-US" sz="22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Reduces interface risk - “one throat to choke”</a:t>
            </a:r>
          </a:p>
        </p:txBody>
      </p:sp>
      <p:grpSp>
        <p:nvGrpSpPr>
          <p:cNvPr id="13" name="Group 33"/>
          <p:cNvGrpSpPr/>
          <p:nvPr/>
        </p:nvGrpSpPr>
        <p:grpSpPr>
          <a:xfrm>
            <a:off x="4863941" y="3213495"/>
            <a:ext cx="1092940" cy="2003081"/>
            <a:chOff x="6162384" y="2030506"/>
            <a:chExt cx="2399113" cy="2389101"/>
          </a:xfrm>
        </p:grpSpPr>
        <p:grpSp>
          <p:nvGrpSpPr>
            <p:cNvPr id="14" name="Group 20"/>
            <p:cNvGrpSpPr/>
            <p:nvPr/>
          </p:nvGrpSpPr>
          <p:grpSpPr>
            <a:xfrm>
              <a:off x="6183873" y="2030506"/>
              <a:ext cx="2376810" cy="860612"/>
              <a:chOff x="4973632" y="2312894"/>
              <a:chExt cx="2376810" cy="860612"/>
            </a:xfrm>
          </p:grpSpPr>
          <p:sp>
            <p:nvSpPr>
              <p:cNvPr id="19" name="Oval 18"/>
              <p:cNvSpPr/>
              <p:nvPr/>
            </p:nvSpPr>
            <p:spPr bwMode="auto">
              <a:xfrm>
                <a:off x="4973632" y="2312894"/>
                <a:ext cx="2376810" cy="860612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Humanst521 BT" pitchFamily="34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5209078" y="2578009"/>
                <a:ext cx="1963260" cy="3303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FFFF"/>
                    </a:solidFill>
                    <a:latin typeface="Arial Black" pitchFamily="34" charset="0"/>
                  </a:rPr>
                  <a:t>Houston</a:t>
                </a:r>
              </a:p>
            </p:txBody>
          </p:sp>
        </p:grpSp>
        <p:grpSp>
          <p:nvGrpSpPr>
            <p:cNvPr id="15" name="Group 23"/>
            <p:cNvGrpSpPr/>
            <p:nvPr/>
          </p:nvGrpSpPr>
          <p:grpSpPr>
            <a:xfrm>
              <a:off x="6162384" y="3558995"/>
              <a:ext cx="2399113" cy="860612"/>
              <a:chOff x="4916290" y="2407023"/>
              <a:chExt cx="2399113" cy="860612"/>
            </a:xfrm>
          </p:grpSpPr>
          <p:sp>
            <p:nvSpPr>
              <p:cNvPr id="17" name="Oval 16"/>
              <p:cNvSpPr/>
              <p:nvPr/>
            </p:nvSpPr>
            <p:spPr bwMode="auto">
              <a:xfrm>
                <a:off x="4916290" y="2407023"/>
                <a:ext cx="2399113" cy="860612"/>
              </a:xfrm>
              <a:prstGeom prst="ellipse">
                <a:avLst/>
              </a:prstGeom>
              <a:solidFill>
                <a:schemeClr val="accent2"/>
              </a:solidFill>
              <a:ln>
                <a:headEnd type="none" w="med" len="med"/>
                <a:tailEnd type="none" w="med" len="med"/>
              </a:ln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Humanst521 BT" pitchFamily="34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5069213" y="2601549"/>
                <a:ext cx="2048430" cy="5506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FFFF"/>
                    </a:solidFill>
                    <a:latin typeface="Arial Black" pitchFamily="34" charset="0"/>
                  </a:rPr>
                  <a:t>Designer/Builder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 bwMode="auto">
            <a:xfrm rot="16260000" flipV="1">
              <a:off x="7039609" y="3219461"/>
              <a:ext cx="672351" cy="6717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1" name="TextBox 20"/>
          <p:cNvSpPr txBox="1"/>
          <p:nvPr/>
        </p:nvSpPr>
        <p:spPr>
          <a:xfrm>
            <a:off x="7395808" y="2585180"/>
            <a:ext cx="938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DBB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027617" y="2590552"/>
            <a:ext cx="928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PDB</a:t>
            </a:r>
          </a:p>
        </p:txBody>
      </p:sp>
      <p:grpSp>
        <p:nvGrpSpPr>
          <p:cNvPr id="25" name="Group 33"/>
          <p:cNvGrpSpPr/>
          <p:nvPr/>
        </p:nvGrpSpPr>
        <p:grpSpPr>
          <a:xfrm>
            <a:off x="6560341" y="3211173"/>
            <a:ext cx="1773992" cy="2030168"/>
            <a:chOff x="4695263" y="2030506"/>
            <a:chExt cx="3894092" cy="2421408"/>
          </a:xfrm>
        </p:grpSpPr>
        <p:cxnSp>
          <p:nvCxnSpPr>
            <p:cNvPr id="28" name="Straight Connector 27"/>
            <p:cNvCxnSpPr/>
            <p:nvPr/>
          </p:nvCxnSpPr>
          <p:spPr bwMode="auto">
            <a:xfrm flipV="1">
              <a:off x="6212544" y="2803904"/>
              <a:ext cx="931704" cy="80124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26" name="Group 20"/>
            <p:cNvGrpSpPr/>
            <p:nvPr/>
          </p:nvGrpSpPr>
          <p:grpSpPr>
            <a:xfrm>
              <a:off x="6212545" y="2030506"/>
              <a:ext cx="2376810" cy="860612"/>
              <a:chOff x="5002304" y="2312894"/>
              <a:chExt cx="2376810" cy="860612"/>
            </a:xfrm>
          </p:grpSpPr>
          <p:sp>
            <p:nvSpPr>
              <p:cNvPr id="31" name="Oval 30"/>
              <p:cNvSpPr/>
              <p:nvPr/>
            </p:nvSpPr>
            <p:spPr bwMode="auto">
              <a:xfrm>
                <a:off x="5002304" y="2312894"/>
                <a:ext cx="2376810" cy="860612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Humanst521 BT" pitchFamily="34" charset="0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5209078" y="2578009"/>
                <a:ext cx="1963260" cy="3303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FFFF"/>
                    </a:solidFill>
                    <a:latin typeface="Arial Black" pitchFamily="34" charset="0"/>
                  </a:rPr>
                  <a:t>Houston</a:t>
                </a:r>
              </a:p>
            </p:txBody>
          </p:sp>
        </p:grpSp>
        <p:grpSp>
          <p:nvGrpSpPr>
            <p:cNvPr id="27" name="Group 23"/>
            <p:cNvGrpSpPr/>
            <p:nvPr/>
          </p:nvGrpSpPr>
          <p:grpSpPr>
            <a:xfrm>
              <a:off x="4695263" y="3591302"/>
              <a:ext cx="2399114" cy="860612"/>
              <a:chOff x="3449169" y="2439330"/>
              <a:chExt cx="2399114" cy="860612"/>
            </a:xfrm>
          </p:grpSpPr>
          <p:sp>
            <p:nvSpPr>
              <p:cNvPr id="29" name="Oval 28"/>
              <p:cNvSpPr/>
              <p:nvPr/>
            </p:nvSpPr>
            <p:spPr bwMode="auto">
              <a:xfrm>
                <a:off x="3449169" y="2439330"/>
                <a:ext cx="2399114" cy="860612"/>
              </a:xfrm>
              <a:prstGeom prst="ellipse">
                <a:avLst/>
              </a:prstGeom>
              <a:solidFill>
                <a:schemeClr val="accent2"/>
              </a:solidFill>
              <a:ln>
                <a:headEnd type="none" w="med" len="med"/>
                <a:tailEnd type="none" w="med" len="med"/>
              </a:ln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Humanst521 BT" pitchFamily="34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3524157" y="2711060"/>
                <a:ext cx="2048431" cy="3303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FFFF"/>
                    </a:solidFill>
                    <a:latin typeface="Arial Black" pitchFamily="34" charset="0"/>
                  </a:rPr>
                  <a:t>Designer</a:t>
                </a:r>
              </a:p>
            </p:txBody>
          </p:sp>
        </p:grpSp>
      </p:grpSp>
      <p:sp>
        <p:nvSpPr>
          <p:cNvPr id="34" name="Oval 33"/>
          <p:cNvSpPr/>
          <p:nvPr/>
        </p:nvSpPr>
        <p:spPr bwMode="auto">
          <a:xfrm>
            <a:off x="7917217" y="4531390"/>
            <a:ext cx="1092940" cy="721558"/>
          </a:xfrm>
          <a:prstGeom prst="ellipse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umanst521 BT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887771" y="4756073"/>
            <a:ext cx="11518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FFFF"/>
                </a:solidFill>
                <a:latin typeface="Arial Black" pitchFamily="34" charset="0"/>
              </a:rPr>
              <a:t>Contractor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9CE1274-D5B3-49CE-B4E5-4F85C3F7F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Two-phase (progressive) Design-Build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317781-CB76-4FBA-A879-6FC216BD5D0B}"/>
              </a:ext>
            </a:extLst>
          </p:cNvPr>
          <p:cNvCxnSpPr/>
          <p:nvPr/>
        </p:nvCxnSpPr>
        <p:spPr>
          <a:xfrm>
            <a:off x="4520629" y="2078849"/>
            <a:ext cx="0" cy="36455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5F64A1B-E3E6-4449-8C75-88B45EBAAA5A}"/>
              </a:ext>
            </a:extLst>
          </p:cNvPr>
          <p:cNvCxnSpPr/>
          <p:nvPr/>
        </p:nvCxnSpPr>
        <p:spPr>
          <a:xfrm>
            <a:off x="6431622" y="2078849"/>
            <a:ext cx="0" cy="36455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677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03943" y="1294508"/>
            <a:ext cx="8549679" cy="5503737"/>
            <a:chOff x="8642" y="748861"/>
            <a:chExt cx="9538912" cy="5783496"/>
          </a:xfrm>
        </p:grpSpPr>
        <p:grpSp>
          <p:nvGrpSpPr>
            <p:cNvPr id="87" name="Group 86"/>
            <p:cNvGrpSpPr/>
            <p:nvPr/>
          </p:nvGrpSpPr>
          <p:grpSpPr>
            <a:xfrm>
              <a:off x="254000" y="748861"/>
              <a:ext cx="7142604" cy="4907970"/>
              <a:chOff x="254000" y="736161"/>
              <a:chExt cx="7142604" cy="4907970"/>
            </a:xfrm>
          </p:grpSpPr>
          <p:cxnSp>
            <p:nvCxnSpPr>
              <p:cNvPr id="6" name="Straight Connector 5"/>
              <p:cNvCxnSpPr/>
              <p:nvPr/>
            </p:nvCxnSpPr>
            <p:spPr bwMode="auto">
              <a:xfrm>
                <a:off x="254000" y="839734"/>
                <a:ext cx="0" cy="4804397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8" name="TextBox 7"/>
              <p:cNvSpPr txBox="1"/>
              <p:nvPr/>
            </p:nvSpPr>
            <p:spPr>
              <a:xfrm>
                <a:off x="807132" y="868394"/>
                <a:ext cx="2459514" cy="3557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Preliminary Services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119385" y="746158"/>
                <a:ext cx="3051558" cy="6145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Final Design &amp; Construction Services</a:t>
                </a:r>
              </a:p>
            </p:txBody>
          </p:sp>
          <p:cxnSp>
            <p:nvCxnSpPr>
              <p:cNvPr id="7" name="Straight Connector 6"/>
              <p:cNvCxnSpPr/>
              <p:nvPr/>
            </p:nvCxnSpPr>
            <p:spPr bwMode="auto">
              <a:xfrm>
                <a:off x="3984143" y="828234"/>
                <a:ext cx="0" cy="480439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" name="Straight Connector 31"/>
              <p:cNvCxnSpPr/>
              <p:nvPr/>
            </p:nvCxnSpPr>
            <p:spPr bwMode="auto">
              <a:xfrm>
                <a:off x="7396604" y="736161"/>
                <a:ext cx="0" cy="480439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86" name="Group 85"/>
            <p:cNvGrpSpPr/>
            <p:nvPr/>
          </p:nvGrpSpPr>
          <p:grpSpPr>
            <a:xfrm>
              <a:off x="8642" y="1127442"/>
              <a:ext cx="1840961" cy="5404915"/>
              <a:chOff x="8642" y="1127442"/>
              <a:chExt cx="1840961" cy="5404915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844197" y="1127442"/>
                <a:ext cx="100540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Arial" pitchFamily="34" charset="0"/>
                    <a:cs typeface="Arial" pitchFamily="34" charset="0"/>
                  </a:rPr>
                  <a:t>Basis of</a:t>
                </a:r>
                <a:br>
                  <a:rPr lang="en-US" sz="1800" dirty="0">
                    <a:latin typeface="Arial" pitchFamily="34" charset="0"/>
                    <a:cs typeface="Arial" pitchFamily="34" charset="0"/>
                  </a:rPr>
                </a:br>
                <a:r>
                  <a:rPr lang="en-US" sz="1800" dirty="0">
                    <a:latin typeface="Arial" pitchFamily="34" charset="0"/>
                    <a:cs typeface="Arial" pitchFamily="34" charset="0"/>
                  </a:rPr>
                  <a:t>Design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8642" y="5659120"/>
                <a:ext cx="1071655" cy="8732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Contract</a:t>
                </a:r>
                <a:br>
                  <a:rPr lang="en-US" sz="1600" dirty="0">
                    <a:latin typeface="Arial" pitchFamily="34" charset="0"/>
                    <a:cs typeface="Arial" pitchFamily="34" charset="0"/>
                  </a:rPr>
                </a:br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Award</a:t>
                </a:r>
                <a:br>
                  <a:rPr lang="en-US" sz="1600" dirty="0">
                    <a:latin typeface="Arial" pitchFamily="34" charset="0"/>
                    <a:cs typeface="Arial" pitchFamily="34" charset="0"/>
                  </a:rPr>
                </a:br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&amp; NTP</a:t>
                </a:r>
              </a:p>
            </p:txBody>
          </p:sp>
          <p:grpSp>
            <p:nvGrpSpPr>
              <p:cNvPr id="38" name="Group 37"/>
              <p:cNvGrpSpPr/>
              <p:nvPr/>
            </p:nvGrpSpPr>
            <p:grpSpPr>
              <a:xfrm>
                <a:off x="669459" y="1238637"/>
                <a:ext cx="219469" cy="307444"/>
                <a:chOff x="3900339" y="3472076"/>
                <a:chExt cx="219469" cy="307444"/>
              </a:xfrm>
            </p:grpSpPr>
            <p:sp>
              <p:nvSpPr>
                <p:cNvPr id="39" name="Isosceles Triangle 38"/>
                <p:cNvSpPr/>
                <p:nvPr/>
              </p:nvSpPr>
              <p:spPr bwMode="auto">
                <a:xfrm rot="5400000">
                  <a:off x="3948539" y="3435897"/>
                  <a:ext cx="135089" cy="207448"/>
                </a:xfrm>
                <a:prstGeom prst="triangle">
                  <a:avLst/>
                </a:prstGeom>
                <a:solidFill>
                  <a:srgbClr val="00B050"/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b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umanst521 BT" pitchFamily="34" charset="0"/>
                  </a:endParaRPr>
                </a:p>
              </p:txBody>
            </p:sp>
            <p:cxnSp>
              <p:nvCxnSpPr>
                <p:cNvPr id="40" name="Straight Connector 39"/>
                <p:cNvCxnSpPr/>
                <p:nvPr/>
              </p:nvCxnSpPr>
              <p:spPr bwMode="auto">
                <a:xfrm>
                  <a:off x="3900339" y="3474720"/>
                  <a:ext cx="0" cy="304800"/>
                </a:xfrm>
                <a:prstGeom prst="line">
                  <a:avLst/>
                </a:prstGeom>
                <a:solidFill>
                  <a:schemeClr val="accent1"/>
                </a:solidFill>
                <a:ln w="317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42" name="Straight Connector 41"/>
              <p:cNvCxnSpPr/>
              <p:nvPr/>
            </p:nvCxnSpPr>
            <p:spPr bwMode="auto">
              <a:xfrm>
                <a:off x="242098" y="5090155"/>
                <a:ext cx="0" cy="565388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</p:cxnSp>
        </p:grpSp>
        <p:grpSp>
          <p:nvGrpSpPr>
            <p:cNvPr id="3" name="Group 2"/>
            <p:cNvGrpSpPr/>
            <p:nvPr/>
          </p:nvGrpSpPr>
          <p:grpSpPr>
            <a:xfrm>
              <a:off x="3985263" y="1132821"/>
              <a:ext cx="5562291" cy="4599959"/>
              <a:chOff x="3985263" y="1120121"/>
              <a:chExt cx="5562291" cy="4599959"/>
            </a:xfrm>
          </p:grpSpPr>
          <p:grpSp>
            <p:nvGrpSpPr>
              <p:cNvPr id="90" name="Group 89"/>
              <p:cNvGrpSpPr/>
              <p:nvPr/>
            </p:nvGrpSpPr>
            <p:grpSpPr>
              <a:xfrm>
                <a:off x="4881596" y="1120121"/>
                <a:ext cx="4665958" cy="4599959"/>
                <a:chOff x="4881596" y="1120121"/>
                <a:chExt cx="4665958" cy="4599959"/>
              </a:xfrm>
            </p:grpSpPr>
            <p:sp>
              <p:nvSpPr>
                <p:cNvPr id="14" name="TextBox 13"/>
                <p:cNvSpPr txBox="1"/>
                <p:nvPr/>
              </p:nvSpPr>
              <p:spPr>
                <a:xfrm>
                  <a:off x="7550729" y="1120121"/>
                  <a:ext cx="1351652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>
                      <a:latin typeface="Arial" pitchFamily="34" charset="0"/>
                      <a:cs typeface="Arial" pitchFamily="34" charset="0"/>
                    </a:rPr>
                    <a:t>Final</a:t>
                  </a:r>
                </a:p>
                <a:p>
                  <a:r>
                    <a:rPr lang="en-US" sz="1800" dirty="0">
                      <a:latin typeface="Arial" pitchFamily="34" charset="0"/>
                      <a:cs typeface="Arial" pitchFamily="34" charset="0"/>
                    </a:rPr>
                    <a:t>Completion</a:t>
                  </a: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7570937" y="5082639"/>
                  <a:ext cx="1976617" cy="6145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>
                      <a:latin typeface="Arial" pitchFamily="34" charset="0"/>
                      <a:cs typeface="Arial" pitchFamily="34" charset="0"/>
                    </a:rPr>
                    <a:t>Final Acceptance</a:t>
                  </a:r>
                </a:p>
                <a:p>
                  <a:r>
                    <a:rPr lang="en-US" sz="1600" dirty="0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rPr>
                    <a:t>late 2024</a:t>
                  </a:r>
                </a:p>
              </p:txBody>
            </p:sp>
            <p:cxnSp>
              <p:nvCxnSpPr>
                <p:cNvPr id="46" name="Straight Connector 45"/>
                <p:cNvCxnSpPr/>
                <p:nvPr/>
              </p:nvCxnSpPr>
              <p:spPr bwMode="auto">
                <a:xfrm>
                  <a:off x="7402272" y="5154692"/>
                  <a:ext cx="0" cy="565388"/>
                </a:xfrm>
                <a:prstGeom prst="line">
                  <a:avLst/>
                </a:prstGeom>
                <a:solidFill>
                  <a:schemeClr val="accent1"/>
                </a:solidFill>
                <a:ln w="76200" cap="flat" cmpd="sng" algn="ctr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none" w="med" len="med"/>
                </a:ln>
                <a:effectLst/>
              </p:spPr>
            </p:cxnSp>
            <p:grpSp>
              <p:nvGrpSpPr>
                <p:cNvPr id="47" name="Group 46"/>
                <p:cNvGrpSpPr/>
                <p:nvPr/>
              </p:nvGrpSpPr>
              <p:grpSpPr>
                <a:xfrm>
                  <a:off x="7400165" y="1238640"/>
                  <a:ext cx="213364" cy="307441"/>
                  <a:chOff x="4073650" y="3472079"/>
                  <a:chExt cx="213364" cy="307441"/>
                </a:xfrm>
              </p:grpSpPr>
              <p:sp>
                <p:nvSpPr>
                  <p:cNvPr id="48" name="Isosceles Triangle 47"/>
                  <p:cNvSpPr/>
                  <p:nvPr/>
                </p:nvSpPr>
                <p:spPr bwMode="auto">
                  <a:xfrm rot="5400000">
                    <a:off x="4115744" y="3435899"/>
                    <a:ext cx="135089" cy="207450"/>
                  </a:xfrm>
                  <a:prstGeom prst="triangle">
                    <a:avLst/>
                  </a:prstGeom>
                  <a:solidFill>
                    <a:srgbClr val="C00000"/>
                  </a:solidFill>
                  <a:ln w="9525" cap="flat" cmpd="sng" algn="ctr">
                    <a:solidFill>
                      <a:schemeClr val="bg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b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umanst521 BT" pitchFamily="34" charset="0"/>
                    </a:endParaRPr>
                  </a:p>
                </p:txBody>
              </p:sp>
              <p:cxnSp>
                <p:nvCxnSpPr>
                  <p:cNvPr id="49" name="Straight Connector 48"/>
                  <p:cNvCxnSpPr/>
                  <p:nvPr/>
                </p:nvCxnSpPr>
                <p:spPr bwMode="auto">
                  <a:xfrm>
                    <a:off x="4073650" y="3474720"/>
                    <a:ext cx="0" cy="3048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17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25" name="TextBox 24"/>
                <p:cNvSpPr txBox="1"/>
                <p:nvPr/>
              </p:nvSpPr>
              <p:spPr>
                <a:xfrm>
                  <a:off x="4881596" y="2329625"/>
                  <a:ext cx="1761269" cy="1261343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latin typeface="Arial" pitchFamily="34" charset="0"/>
                      <a:cs typeface="Arial" pitchFamily="34" charset="0"/>
                    </a:rPr>
                    <a:t>Price, Scope, Schedule</a:t>
                  </a:r>
                </a:p>
                <a:p>
                  <a:r>
                    <a:rPr lang="en-US" dirty="0">
                      <a:latin typeface="Arial" pitchFamily="34" charset="0"/>
                      <a:cs typeface="Arial" pitchFamily="34" charset="0"/>
                    </a:rPr>
                    <a:t>Contractually Agreed-to</a:t>
                  </a:r>
                </a:p>
              </p:txBody>
            </p:sp>
          </p:grpSp>
          <p:cxnSp>
            <p:nvCxnSpPr>
              <p:cNvPr id="71" name="Straight Connector 70"/>
              <p:cNvCxnSpPr/>
              <p:nvPr/>
            </p:nvCxnSpPr>
            <p:spPr bwMode="auto">
              <a:xfrm>
                <a:off x="3985263" y="5082984"/>
                <a:ext cx="0" cy="565388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</p:cxnSp>
          <p:sp>
            <p:nvSpPr>
              <p:cNvPr id="72" name="TextBox 71"/>
              <p:cNvSpPr txBox="1"/>
              <p:nvPr/>
            </p:nvSpPr>
            <p:spPr>
              <a:xfrm>
                <a:off x="4194762" y="5082639"/>
                <a:ext cx="2472033" cy="6145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Guaranteed Maximum</a:t>
                </a:r>
              </a:p>
              <a:p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Price (GMP) </a:t>
                </a:r>
                <a:r>
                  <a:rPr lang="en-US" sz="1600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late 2018</a:t>
                </a:r>
              </a:p>
            </p:txBody>
          </p:sp>
        </p:grpSp>
        <p:grpSp>
          <p:nvGrpSpPr>
            <p:cNvPr id="2" name="Group 1"/>
            <p:cNvGrpSpPr/>
            <p:nvPr/>
          </p:nvGrpSpPr>
          <p:grpSpPr>
            <a:xfrm>
              <a:off x="1136151" y="1127443"/>
              <a:ext cx="4018143" cy="5158876"/>
              <a:chOff x="1136151" y="1114743"/>
              <a:chExt cx="4018143" cy="5158876"/>
            </a:xfrm>
          </p:grpSpPr>
          <p:grpSp>
            <p:nvGrpSpPr>
              <p:cNvPr id="89" name="Group 88"/>
              <p:cNvGrpSpPr/>
              <p:nvPr/>
            </p:nvGrpSpPr>
            <p:grpSpPr>
              <a:xfrm>
                <a:off x="2623381" y="1114743"/>
                <a:ext cx="2530913" cy="2954997"/>
                <a:chOff x="2623381" y="1114743"/>
                <a:chExt cx="2530913" cy="2954997"/>
              </a:xfrm>
            </p:grpSpPr>
            <p:sp>
              <p:nvSpPr>
                <p:cNvPr id="11" name="TextBox 10"/>
                <p:cNvSpPr txBox="1"/>
                <p:nvPr/>
              </p:nvSpPr>
              <p:spPr>
                <a:xfrm>
                  <a:off x="2798119" y="1114743"/>
                  <a:ext cx="1095172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>
                      <a:latin typeface="Arial" pitchFamily="34" charset="0"/>
                      <a:cs typeface="Arial" pitchFamily="34" charset="0"/>
                    </a:rPr>
                    <a:t>GMP</a:t>
                  </a:r>
                </a:p>
                <a:p>
                  <a:r>
                    <a:rPr lang="en-US" sz="1800" dirty="0">
                      <a:latin typeface="Arial" pitchFamily="34" charset="0"/>
                      <a:cs typeface="Arial" pitchFamily="34" charset="0"/>
                    </a:rPr>
                    <a:t>Proposal</a:t>
                  </a:r>
                </a:p>
              </p:txBody>
            </p:sp>
            <p:grpSp>
              <p:nvGrpSpPr>
                <p:cNvPr id="52" name="Group 51"/>
                <p:cNvGrpSpPr/>
                <p:nvPr/>
              </p:nvGrpSpPr>
              <p:grpSpPr>
                <a:xfrm>
                  <a:off x="2623381" y="1238639"/>
                  <a:ext cx="213360" cy="307442"/>
                  <a:chOff x="4419600" y="3472078"/>
                  <a:chExt cx="213360" cy="307442"/>
                </a:xfrm>
              </p:grpSpPr>
              <p:sp>
                <p:nvSpPr>
                  <p:cNvPr id="53" name="Isosceles Triangle 52"/>
                  <p:cNvSpPr/>
                  <p:nvPr/>
                </p:nvSpPr>
                <p:spPr bwMode="auto">
                  <a:xfrm rot="5400000">
                    <a:off x="4461691" y="3435899"/>
                    <a:ext cx="135089" cy="207448"/>
                  </a:xfrm>
                  <a:prstGeom prst="triangle">
                    <a:avLst/>
                  </a:prstGeom>
                  <a:solidFill>
                    <a:srgbClr val="FFC000"/>
                  </a:solidFill>
                  <a:ln w="9525" cap="flat" cmpd="sng" algn="ctr">
                    <a:solidFill>
                      <a:schemeClr val="bg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b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umanst521 BT" pitchFamily="34" charset="0"/>
                    </a:endParaRPr>
                  </a:p>
                </p:txBody>
              </p:sp>
              <p:cxnSp>
                <p:nvCxnSpPr>
                  <p:cNvPr id="54" name="Straight Connector 53"/>
                  <p:cNvCxnSpPr/>
                  <p:nvPr/>
                </p:nvCxnSpPr>
                <p:spPr bwMode="auto">
                  <a:xfrm>
                    <a:off x="4419600" y="3474720"/>
                    <a:ext cx="0" cy="3048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17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cxnSp>
              <p:nvCxnSpPr>
                <p:cNvPr id="70" name="Elbow Connector 69"/>
                <p:cNvCxnSpPr/>
                <p:nvPr/>
              </p:nvCxnSpPr>
              <p:spPr bwMode="auto">
                <a:xfrm rot="10800000" flipV="1">
                  <a:off x="3974670" y="3607531"/>
                  <a:ext cx="1179624" cy="462209"/>
                </a:xfrm>
                <a:prstGeom prst="bentConnector3">
                  <a:avLst>
                    <a:gd name="adj1" fmla="val 1320"/>
                  </a:avLst>
                </a:prstGeom>
                <a:solidFill>
                  <a:schemeClr val="accent1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</p:grpSp>
          <p:sp>
            <p:nvSpPr>
              <p:cNvPr id="68" name="TextBox 67"/>
              <p:cNvSpPr txBox="1"/>
              <p:nvPr/>
            </p:nvSpPr>
            <p:spPr>
              <a:xfrm>
                <a:off x="1136151" y="5659119"/>
                <a:ext cx="1554544" cy="6145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Approval of</a:t>
                </a:r>
              </a:p>
              <a:p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Amendments</a:t>
                </a:r>
              </a:p>
            </p:txBody>
          </p:sp>
          <p:cxnSp>
            <p:nvCxnSpPr>
              <p:cNvPr id="69" name="Straight Connector 68"/>
              <p:cNvCxnSpPr/>
              <p:nvPr/>
            </p:nvCxnSpPr>
            <p:spPr bwMode="auto">
              <a:xfrm>
                <a:off x="1224585" y="5082984"/>
                <a:ext cx="0" cy="565388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</p:cxnSp>
        </p:grpSp>
      </p:grpSp>
      <p:cxnSp>
        <p:nvCxnSpPr>
          <p:cNvPr id="75" name="Straight Connector 74"/>
          <p:cNvCxnSpPr/>
          <p:nvPr/>
        </p:nvCxnSpPr>
        <p:spPr bwMode="auto">
          <a:xfrm>
            <a:off x="1938469" y="5441294"/>
            <a:ext cx="0" cy="538039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79" name="TextBox 78"/>
          <p:cNvSpPr txBox="1"/>
          <p:nvPr/>
        </p:nvSpPr>
        <p:spPr>
          <a:xfrm>
            <a:off x="7227196" y="2814010"/>
            <a:ext cx="1578617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Final Cost =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GMP + Approved Changes – Shared Savings Rebate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969104" y="2504274"/>
            <a:ext cx="2884317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buFont typeface="+mj-lt"/>
              <a:buAutoNum type="arabicPeriod"/>
            </a:pPr>
            <a:r>
              <a:rPr lang="en-US" dirty="0">
                <a:latin typeface="Arial" pitchFamily="34" charset="0"/>
                <a:cs typeface="Arial" pitchFamily="34" charset="0"/>
              </a:rPr>
              <a:t>City &amp; HWT jointly develop scope</a:t>
            </a:r>
          </a:p>
          <a:p>
            <a:pPr marL="169863" indent="-169863">
              <a:buFont typeface="+mj-lt"/>
              <a:buAutoNum type="arabicPeriod"/>
            </a:pPr>
            <a:r>
              <a:rPr lang="en-US" dirty="0">
                <a:latin typeface="Arial" pitchFamily="34" charset="0"/>
                <a:cs typeface="Arial" pitchFamily="34" charset="0"/>
              </a:rPr>
              <a:t>HWT estimates costs</a:t>
            </a:r>
          </a:p>
          <a:p>
            <a:pPr marL="169863" indent="-169863">
              <a:buFont typeface="+mj-lt"/>
              <a:buAutoNum type="arabicPeriod"/>
            </a:pPr>
            <a:r>
              <a:rPr lang="en-US" dirty="0">
                <a:latin typeface="Arial" pitchFamily="34" charset="0"/>
                <a:cs typeface="Arial" pitchFamily="34" charset="0"/>
              </a:rPr>
              <a:t>City independently validates costs</a:t>
            </a:r>
          </a:p>
          <a:p>
            <a:pPr marL="169863" indent="-169863">
              <a:buFont typeface="+mj-lt"/>
              <a:buAutoNum type="arabicPeriod"/>
            </a:pPr>
            <a:r>
              <a:rPr lang="en-US" dirty="0">
                <a:latin typeface="Arial" pitchFamily="34" charset="0"/>
                <a:cs typeface="Arial" pitchFamily="34" charset="0"/>
              </a:rPr>
              <a:t>Scope refinements/ value engineering incorporated</a:t>
            </a:r>
          </a:p>
          <a:p>
            <a:pPr marL="169863" indent="-169863">
              <a:buFont typeface="+mj-lt"/>
              <a:buAutoNum type="arabicPeriod"/>
            </a:pPr>
            <a:r>
              <a:rPr lang="en-US" dirty="0">
                <a:latin typeface="Arial" pitchFamily="34" charset="0"/>
                <a:cs typeface="Arial" pitchFamily="34" charset="0"/>
              </a:rPr>
              <a:t>GMP submitted &amp; negotiated</a:t>
            </a:r>
          </a:p>
        </p:txBody>
      </p:sp>
      <p:cxnSp>
        <p:nvCxnSpPr>
          <p:cNvPr id="81" name="Straight Connector 80"/>
          <p:cNvCxnSpPr/>
          <p:nvPr/>
        </p:nvCxnSpPr>
        <p:spPr bwMode="auto">
          <a:xfrm>
            <a:off x="2249652" y="5440386"/>
            <a:ext cx="0" cy="538039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84" name="Straight Connector 83"/>
          <p:cNvCxnSpPr/>
          <p:nvPr/>
        </p:nvCxnSpPr>
        <p:spPr bwMode="auto">
          <a:xfrm>
            <a:off x="2602301" y="5445861"/>
            <a:ext cx="0" cy="538039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88" name="Elbow Connector 87"/>
          <p:cNvCxnSpPr/>
          <p:nvPr/>
        </p:nvCxnSpPr>
        <p:spPr bwMode="auto">
          <a:xfrm rot="10800000" flipV="1">
            <a:off x="7135047" y="4845335"/>
            <a:ext cx="1057291" cy="439851"/>
          </a:xfrm>
          <a:prstGeom prst="bentConnector3">
            <a:avLst>
              <a:gd name="adj1" fmla="val 1320"/>
            </a:avLst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CE5F3D93-5AA4-4C7C-B9FE-E7F8EE10F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dirty="0"/>
              <a:t>Progressive design-build (PDB) allows for ongoing scope and cost refinements</a:t>
            </a:r>
          </a:p>
        </p:txBody>
      </p:sp>
    </p:spTree>
    <p:extLst>
      <p:ext uri="{BB962C8B-B14F-4D97-AF65-F5344CB8AC3E}">
        <p14:creationId xmlns:p14="http://schemas.microsoft.com/office/powerpoint/2010/main" val="199444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03943" y="1294508"/>
            <a:ext cx="8549679" cy="5503737"/>
            <a:chOff x="8642" y="748861"/>
            <a:chExt cx="9538912" cy="5783496"/>
          </a:xfrm>
        </p:grpSpPr>
        <p:grpSp>
          <p:nvGrpSpPr>
            <p:cNvPr id="87" name="Group 86"/>
            <p:cNvGrpSpPr/>
            <p:nvPr/>
          </p:nvGrpSpPr>
          <p:grpSpPr>
            <a:xfrm>
              <a:off x="254000" y="748861"/>
              <a:ext cx="7142604" cy="4907970"/>
              <a:chOff x="254000" y="736161"/>
              <a:chExt cx="7142604" cy="4907970"/>
            </a:xfrm>
          </p:grpSpPr>
          <p:cxnSp>
            <p:nvCxnSpPr>
              <p:cNvPr id="6" name="Straight Connector 5"/>
              <p:cNvCxnSpPr/>
              <p:nvPr/>
            </p:nvCxnSpPr>
            <p:spPr bwMode="auto">
              <a:xfrm>
                <a:off x="254000" y="839734"/>
                <a:ext cx="0" cy="4804397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8" name="TextBox 7"/>
              <p:cNvSpPr txBox="1"/>
              <p:nvPr/>
            </p:nvSpPr>
            <p:spPr>
              <a:xfrm>
                <a:off x="807132" y="868394"/>
                <a:ext cx="2459514" cy="3557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Preliminary Services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119385" y="746158"/>
                <a:ext cx="3051558" cy="6145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Final Design &amp; Construction Services</a:t>
                </a:r>
              </a:p>
            </p:txBody>
          </p:sp>
          <p:cxnSp>
            <p:nvCxnSpPr>
              <p:cNvPr id="7" name="Straight Connector 6"/>
              <p:cNvCxnSpPr/>
              <p:nvPr/>
            </p:nvCxnSpPr>
            <p:spPr bwMode="auto">
              <a:xfrm>
                <a:off x="3984143" y="828234"/>
                <a:ext cx="0" cy="480439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" name="Straight Connector 31"/>
              <p:cNvCxnSpPr/>
              <p:nvPr/>
            </p:nvCxnSpPr>
            <p:spPr bwMode="auto">
              <a:xfrm>
                <a:off x="7396604" y="736161"/>
                <a:ext cx="0" cy="480439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86" name="Group 85"/>
            <p:cNvGrpSpPr/>
            <p:nvPr/>
          </p:nvGrpSpPr>
          <p:grpSpPr>
            <a:xfrm>
              <a:off x="8642" y="1127442"/>
              <a:ext cx="1840961" cy="5404915"/>
              <a:chOff x="8642" y="1127442"/>
              <a:chExt cx="1840961" cy="5404915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844197" y="1127442"/>
                <a:ext cx="100540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Arial" pitchFamily="34" charset="0"/>
                    <a:cs typeface="Arial" pitchFamily="34" charset="0"/>
                  </a:rPr>
                  <a:t>Basis of</a:t>
                </a:r>
                <a:br>
                  <a:rPr lang="en-US" sz="1800" dirty="0">
                    <a:latin typeface="Arial" pitchFamily="34" charset="0"/>
                    <a:cs typeface="Arial" pitchFamily="34" charset="0"/>
                  </a:rPr>
                </a:br>
                <a:r>
                  <a:rPr lang="en-US" sz="1800" dirty="0">
                    <a:latin typeface="Arial" pitchFamily="34" charset="0"/>
                    <a:cs typeface="Arial" pitchFamily="34" charset="0"/>
                  </a:rPr>
                  <a:t>Design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8642" y="5659120"/>
                <a:ext cx="1071655" cy="8732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Contract</a:t>
                </a:r>
                <a:br>
                  <a:rPr lang="en-US" sz="1600" dirty="0">
                    <a:latin typeface="Arial" pitchFamily="34" charset="0"/>
                    <a:cs typeface="Arial" pitchFamily="34" charset="0"/>
                  </a:rPr>
                </a:br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Award</a:t>
                </a:r>
                <a:br>
                  <a:rPr lang="en-US" sz="1600" dirty="0">
                    <a:latin typeface="Arial" pitchFamily="34" charset="0"/>
                    <a:cs typeface="Arial" pitchFamily="34" charset="0"/>
                  </a:rPr>
                </a:br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&amp; NTP</a:t>
                </a:r>
              </a:p>
            </p:txBody>
          </p:sp>
          <p:grpSp>
            <p:nvGrpSpPr>
              <p:cNvPr id="38" name="Group 37"/>
              <p:cNvGrpSpPr/>
              <p:nvPr/>
            </p:nvGrpSpPr>
            <p:grpSpPr>
              <a:xfrm>
                <a:off x="669459" y="1238637"/>
                <a:ext cx="219469" cy="307444"/>
                <a:chOff x="3900339" y="3472076"/>
                <a:chExt cx="219469" cy="307444"/>
              </a:xfrm>
            </p:grpSpPr>
            <p:sp>
              <p:nvSpPr>
                <p:cNvPr id="39" name="Isosceles Triangle 38"/>
                <p:cNvSpPr/>
                <p:nvPr/>
              </p:nvSpPr>
              <p:spPr bwMode="auto">
                <a:xfrm rot="5400000">
                  <a:off x="3948539" y="3435897"/>
                  <a:ext cx="135089" cy="207448"/>
                </a:xfrm>
                <a:prstGeom prst="triangle">
                  <a:avLst/>
                </a:prstGeom>
                <a:solidFill>
                  <a:srgbClr val="00B050"/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b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umanst521 BT" pitchFamily="34" charset="0"/>
                  </a:endParaRPr>
                </a:p>
              </p:txBody>
            </p:sp>
            <p:cxnSp>
              <p:nvCxnSpPr>
                <p:cNvPr id="40" name="Straight Connector 39"/>
                <p:cNvCxnSpPr/>
                <p:nvPr/>
              </p:nvCxnSpPr>
              <p:spPr bwMode="auto">
                <a:xfrm>
                  <a:off x="3900339" y="3474720"/>
                  <a:ext cx="0" cy="304800"/>
                </a:xfrm>
                <a:prstGeom prst="line">
                  <a:avLst/>
                </a:prstGeom>
                <a:solidFill>
                  <a:schemeClr val="accent1"/>
                </a:solidFill>
                <a:ln w="317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42" name="Straight Connector 41"/>
              <p:cNvCxnSpPr/>
              <p:nvPr/>
            </p:nvCxnSpPr>
            <p:spPr bwMode="auto">
              <a:xfrm>
                <a:off x="242098" y="5090155"/>
                <a:ext cx="0" cy="565388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</p:cxnSp>
        </p:grpSp>
        <p:grpSp>
          <p:nvGrpSpPr>
            <p:cNvPr id="3" name="Group 2"/>
            <p:cNvGrpSpPr/>
            <p:nvPr/>
          </p:nvGrpSpPr>
          <p:grpSpPr>
            <a:xfrm>
              <a:off x="3985263" y="1132821"/>
              <a:ext cx="5562291" cy="4599959"/>
              <a:chOff x="3985263" y="1120121"/>
              <a:chExt cx="5562291" cy="4599959"/>
            </a:xfrm>
          </p:grpSpPr>
          <p:grpSp>
            <p:nvGrpSpPr>
              <p:cNvPr id="90" name="Group 89"/>
              <p:cNvGrpSpPr/>
              <p:nvPr/>
            </p:nvGrpSpPr>
            <p:grpSpPr>
              <a:xfrm>
                <a:off x="4881596" y="1120121"/>
                <a:ext cx="4665958" cy="4599959"/>
                <a:chOff x="4881596" y="1120121"/>
                <a:chExt cx="4665958" cy="4599959"/>
              </a:xfrm>
            </p:grpSpPr>
            <p:sp>
              <p:nvSpPr>
                <p:cNvPr id="14" name="TextBox 13"/>
                <p:cNvSpPr txBox="1"/>
                <p:nvPr/>
              </p:nvSpPr>
              <p:spPr>
                <a:xfrm>
                  <a:off x="7550729" y="1120121"/>
                  <a:ext cx="1351652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>
                      <a:latin typeface="Arial" pitchFamily="34" charset="0"/>
                      <a:cs typeface="Arial" pitchFamily="34" charset="0"/>
                    </a:rPr>
                    <a:t>Final</a:t>
                  </a:r>
                </a:p>
                <a:p>
                  <a:r>
                    <a:rPr lang="en-US" sz="1800" dirty="0">
                      <a:latin typeface="Arial" pitchFamily="34" charset="0"/>
                      <a:cs typeface="Arial" pitchFamily="34" charset="0"/>
                    </a:rPr>
                    <a:t>Completion</a:t>
                  </a: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7570937" y="5082639"/>
                  <a:ext cx="1976617" cy="6145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>
                      <a:latin typeface="Arial" pitchFamily="34" charset="0"/>
                      <a:cs typeface="Arial" pitchFamily="34" charset="0"/>
                    </a:rPr>
                    <a:t>Final Acceptance</a:t>
                  </a:r>
                </a:p>
                <a:p>
                  <a:r>
                    <a:rPr lang="en-US" sz="1600" dirty="0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rPr>
                    <a:t>late 2024</a:t>
                  </a:r>
                </a:p>
              </p:txBody>
            </p:sp>
            <p:cxnSp>
              <p:nvCxnSpPr>
                <p:cNvPr id="46" name="Straight Connector 45"/>
                <p:cNvCxnSpPr/>
                <p:nvPr/>
              </p:nvCxnSpPr>
              <p:spPr bwMode="auto">
                <a:xfrm>
                  <a:off x="7402272" y="5154692"/>
                  <a:ext cx="0" cy="565388"/>
                </a:xfrm>
                <a:prstGeom prst="line">
                  <a:avLst/>
                </a:prstGeom>
                <a:solidFill>
                  <a:schemeClr val="accent1"/>
                </a:solidFill>
                <a:ln w="76200" cap="flat" cmpd="sng" algn="ctr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none" w="med" len="med"/>
                </a:ln>
                <a:effectLst/>
              </p:spPr>
            </p:cxnSp>
            <p:grpSp>
              <p:nvGrpSpPr>
                <p:cNvPr id="47" name="Group 46"/>
                <p:cNvGrpSpPr/>
                <p:nvPr/>
              </p:nvGrpSpPr>
              <p:grpSpPr>
                <a:xfrm>
                  <a:off x="7400165" y="1238640"/>
                  <a:ext cx="213364" cy="307441"/>
                  <a:chOff x="4073650" y="3472079"/>
                  <a:chExt cx="213364" cy="307441"/>
                </a:xfrm>
              </p:grpSpPr>
              <p:sp>
                <p:nvSpPr>
                  <p:cNvPr id="48" name="Isosceles Triangle 47"/>
                  <p:cNvSpPr/>
                  <p:nvPr/>
                </p:nvSpPr>
                <p:spPr bwMode="auto">
                  <a:xfrm rot="5400000">
                    <a:off x="4115744" y="3435899"/>
                    <a:ext cx="135089" cy="207450"/>
                  </a:xfrm>
                  <a:prstGeom prst="triangle">
                    <a:avLst/>
                  </a:prstGeom>
                  <a:solidFill>
                    <a:srgbClr val="C00000"/>
                  </a:solidFill>
                  <a:ln w="9525" cap="flat" cmpd="sng" algn="ctr">
                    <a:solidFill>
                      <a:schemeClr val="bg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b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umanst521 BT" pitchFamily="34" charset="0"/>
                    </a:endParaRPr>
                  </a:p>
                </p:txBody>
              </p:sp>
              <p:cxnSp>
                <p:nvCxnSpPr>
                  <p:cNvPr id="49" name="Straight Connector 48"/>
                  <p:cNvCxnSpPr/>
                  <p:nvPr/>
                </p:nvCxnSpPr>
                <p:spPr bwMode="auto">
                  <a:xfrm>
                    <a:off x="4073650" y="3474720"/>
                    <a:ext cx="0" cy="3048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17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25" name="TextBox 24"/>
                <p:cNvSpPr txBox="1"/>
                <p:nvPr/>
              </p:nvSpPr>
              <p:spPr>
                <a:xfrm>
                  <a:off x="4881596" y="2329625"/>
                  <a:ext cx="1761269" cy="1261343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latin typeface="Arial" pitchFamily="34" charset="0"/>
                      <a:cs typeface="Arial" pitchFamily="34" charset="0"/>
                    </a:rPr>
                    <a:t>Price, Scope, Schedule</a:t>
                  </a:r>
                </a:p>
                <a:p>
                  <a:r>
                    <a:rPr lang="en-US" dirty="0">
                      <a:latin typeface="Arial" pitchFamily="34" charset="0"/>
                      <a:cs typeface="Arial" pitchFamily="34" charset="0"/>
                    </a:rPr>
                    <a:t>Contractually Agreed-to</a:t>
                  </a:r>
                </a:p>
              </p:txBody>
            </p:sp>
          </p:grpSp>
          <p:cxnSp>
            <p:nvCxnSpPr>
              <p:cNvPr id="71" name="Straight Connector 70"/>
              <p:cNvCxnSpPr/>
              <p:nvPr/>
            </p:nvCxnSpPr>
            <p:spPr bwMode="auto">
              <a:xfrm>
                <a:off x="3985263" y="5082984"/>
                <a:ext cx="0" cy="565388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</p:cxnSp>
          <p:sp>
            <p:nvSpPr>
              <p:cNvPr id="72" name="TextBox 71"/>
              <p:cNvSpPr txBox="1"/>
              <p:nvPr/>
            </p:nvSpPr>
            <p:spPr>
              <a:xfrm>
                <a:off x="4194762" y="5082639"/>
                <a:ext cx="2472033" cy="6145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Guaranteed Maximum</a:t>
                </a:r>
              </a:p>
              <a:p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Price (GMP) </a:t>
                </a:r>
                <a:r>
                  <a:rPr lang="en-US" sz="1600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late 2018</a:t>
                </a:r>
              </a:p>
            </p:txBody>
          </p:sp>
        </p:grpSp>
        <p:grpSp>
          <p:nvGrpSpPr>
            <p:cNvPr id="2" name="Group 1"/>
            <p:cNvGrpSpPr/>
            <p:nvPr/>
          </p:nvGrpSpPr>
          <p:grpSpPr>
            <a:xfrm>
              <a:off x="1136151" y="1127443"/>
              <a:ext cx="4018143" cy="5158876"/>
              <a:chOff x="1136151" y="1114743"/>
              <a:chExt cx="4018143" cy="5158876"/>
            </a:xfrm>
          </p:grpSpPr>
          <p:grpSp>
            <p:nvGrpSpPr>
              <p:cNvPr id="89" name="Group 88"/>
              <p:cNvGrpSpPr/>
              <p:nvPr/>
            </p:nvGrpSpPr>
            <p:grpSpPr>
              <a:xfrm>
                <a:off x="2623381" y="1114743"/>
                <a:ext cx="2530913" cy="2954997"/>
                <a:chOff x="2623381" y="1114743"/>
                <a:chExt cx="2530913" cy="2954997"/>
              </a:xfrm>
            </p:grpSpPr>
            <p:sp>
              <p:nvSpPr>
                <p:cNvPr id="11" name="TextBox 10"/>
                <p:cNvSpPr txBox="1"/>
                <p:nvPr/>
              </p:nvSpPr>
              <p:spPr>
                <a:xfrm>
                  <a:off x="2798119" y="1114743"/>
                  <a:ext cx="1095172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>
                      <a:latin typeface="Arial" pitchFamily="34" charset="0"/>
                      <a:cs typeface="Arial" pitchFamily="34" charset="0"/>
                    </a:rPr>
                    <a:t>GMP</a:t>
                  </a:r>
                </a:p>
                <a:p>
                  <a:r>
                    <a:rPr lang="en-US" sz="1800" dirty="0">
                      <a:latin typeface="Arial" pitchFamily="34" charset="0"/>
                      <a:cs typeface="Arial" pitchFamily="34" charset="0"/>
                    </a:rPr>
                    <a:t>Proposal</a:t>
                  </a:r>
                </a:p>
              </p:txBody>
            </p:sp>
            <p:grpSp>
              <p:nvGrpSpPr>
                <p:cNvPr id="52" name="Group 51"/>
                <p:cNvGrpSpPr/>
                <p:nvPr/>
              </p:nvGrpSpPr>
              <p:grpSpPr>
                <a:xfrm>
                  <a:off x="2623381" y="1238639"/>
                  <a:ext cx="213360" cy="307442"/>
                  <a:chOff x="4419600" y="3472078"/>
                  <a:chExt cx="213360" cy="307442"/>
                </a:xfrm>
              </p:grpSpPr>
              <p:sp>
                <p:nvSpPr>
                  <p:cNvPr id="53" name="Isosceles Triangle 52"/>
                  <p:cNvSpPr/>
                  <p:nvPr/>
                </p:nvSpPr>
                <p:spPr bwMode="auto">
                  <a:xfrm rot="5400000">
                    <a:off x="4461691" y="3435899"/>
                    <a:ext cx="135089" cy="207448"/>
                  </a:xfrm>
                  <a:prstGeom prst="triangle">
                    <a:avLst/>
                  </a:prstGeom>
                  <a:solidFill>
                    <a:srgbClr val="FFC000"/>
                  </a:solidFill>
                  <a:ln w="9525" cap="flat" cmpd="sng" algn="ctr">
                    <a:solidFill>
                      <a:schemeClr val="bg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b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umanst521 BT" pitchFamily="34" charset="0"/>
                    </a:endParaRPr>
                  </a:p>
                </p:txBody>
              </p:sp>
              <p:cxnSp>
                <p:nvCxnSpPr>
                  <p:cNvPr id="54" name="Straight Connector 53"/>
                  <p:cNvCxnSpPr/>
                  <p:nvPr/>
                </p:nvCxnSpPr>
                <p:spPr bwMode="auto">
                  <a:xfrm>
                    <a:off x="4419600" y="3474720"/>
                    <a:ext cx="0" cy="3048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17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cxnSp>
              <p:nvCxnSpPr>
                <p:cNvPr id="70" name="Elbow Connector 69"/>
                <p:cNvCxnSpPr/>
                <p:nvPr/>
              </p:nvCxnSpPr>
              <p:spPr bwMode="auto">
                <a:xfrm rot="10800000" flipV="1">
                  <a:off x="3974670" y="3607531"/>
                  <a:ext cx="1179624" cy="462209"/>
                </a:xfrm>
                <a:prstGeom prst="bentConnector3">
                  <a:avLst>
                    <a:gd name="adj1" fmla="val 1320"/>
                  </a:avLst>
                </a:prstGeom>
                <a:solidFill>
                  <a:schemeClr val="accent1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</p:grpSp>
          <p:sp>
            <p:nvSpPr>
              <p:cNvPr id="68" name="TextBox 67"/>
              <p:cNvSpPr txBox="1"/>
              <p:nvPr/>
            </p:nvSpPr>
            <p:spPr>
              <a:xfrm>
                <a:off x="1136151" y="5659119"/>
                <a:ext cx="1554544" cy="6145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Approval of</a:t>
                </a:r>
              </a:p>
              <a:p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Amendments</a:t>
                </a:r>
              </a:p>
            </p:txBody>
          </p:sp>
          <p:cxnSp>
            <p:nvCxnSpPr>
              <p:cNvPr id="69" name="Straight Connector 68"/>
              <p:cNvCxnSpPr/>
              <p:nvPr/>
            </p:nvCxnSpPr>
            <p:spPr bwMode="auto">
              <a:xfrm>
                <a:off x="1224585" y="5082984"/>
                <a:ext cx="0" cy="565388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</p:cxnSp>
        </p:grpSp>
      </p:grpSp>
      <p:cxnSp>
        <p:nvCxnSpPr>
          <p:cNvPr id="75" name="Straight Connector 74"/>
          <p:cNvCxnSpPr/>
          <p:nvPr/>
        </p:nvCxnSpPr>
        <p:spPr bwMode="auto">
          <a:xfrm>
            <a:off x="1938469" y="5441294"/>
            <a:ext cx="0" cy="538039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79" name="TextBox 78"/>
          <p:cNvSpPr txBox="1"/>
          <p:nvPr/>
        </p:nvSpPr>
        <p:spPr>
          <a:xfrm>
            <a:off x="7227196" y="2814010"/>
            <a:ext cx="1578617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Final Cost =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GMP + Approved Changes – Shared Savings Rebate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969104" y="2504274"/>
            <a:ext cx="2884317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buFont typeface="+mj-lt"/>
              <a:buAutoNum type="arabicPeriod"/>
            </a:pPr>
            <a:r>
              <a:rPr lang="en-US" dirty="0">
                <a:latin typeface="Arial" pitchFamily="34" charset="0"/>
                <a:cs typeface="Arial" pitchFamily="34" charset="0"/>
              </a:rPr>
              <a:t>City &amp; HWT jointly develop scope</a:t>
            </a:r>
          </a:p>
          <a:p>
            <a:pPr marL="169863" indent="-169863">
              <a:buFont typeface="+mj-lt"/>
              <a:buAutoNum type="arabicPeriod"/>
            </a:pPr>
            <a:r>
              <a:rPr lang="en-US" dirty="0">
                <a:latin typeface="Arial" pitchFamily="34" charset="0"/>
                <a:cs typeface="Arial" pitchFamily="34" charset="0"/>
              </a:rPr>
              <a:t>HWT estimates costs</a:t>
            </a:r>
          </a:p>
          <a:p>
            <a:pPr marL="169863" indent="-169863">
              <a:buFont typeface="+mj-lt"/>
              <a:buAutoNum type="arabicPeriod"/>
            </a:pPr>
            <a:r>
              <a:rPr lang="en-US" dirty="0">
                <a:latin typeface="Arial" pitchFamily="34" charset="0"/>
                <a:cs typeface="Arial" pitchFamily="34" charset="0"/>
              </a:rPr>
              <a:t>City independently validates costs</a:t>
            </a:r>
          </a:p>
          <a:p>
            <a:pPr marL="169863" indent="-169863">
              <a:buFont typeface="+mj-lt"/>
              <a:buAutoNum type="arabicPeriod"/>
            </a:pPr>
            <a:r>
              <a:rPr lang="en-US" dirty="0">
                <a:latin typeface="Arial" pitchFamily="34" charset="0"/>
                <a:cs typeface="Arial" pitchFamily="34" charset="0"/>
              </a:rPr>
              <a:t>Scope refinements/ value engineering incorporated</a:t>
            </a:r>
          </a:p>
          <a:p>
            <a:pPr marL="169863" indent="-169863">
              <a:buFont typeface="+mj-lt"/>
              <a:buAutoNum type="arabicPeriod"/>
            </a:pPr>
            <a:r>
              <a:rPr lang="en-US" dirty="0">
                <a:latin typeface="Arial" pitchFamily="34" charset="0"/>
                <a:cs typeface="Arial" pitchFamily="34" charset="0"/>
              </a:rPr>
              <a:t>GMP submitted &amp; negotiated</a:t>
            </a:r>
          </a:p>
        </p:txBody>
      </p:sp>
      <p:cxnSp>
        <p:nvCxnSpPr>
          <p:cNvPr id="81" name="Straight Connector 80"/>
          <p:cNvCxnSpPr/>
          <p:nvPr/>
        </p:nvCxnSpPr>
        <p:spPr bwMode="auto">
          <a:xfrm>
            <a:off x="2249652" y="5440386"/>
            <a:ext cx="0" cy="538039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84" name="Straight Connector 83"/>
          <p:cNvCxnSpPr/>
          <p:nvPr/>
        </p:nvCxnSpPr>
        <p:spPr bwMode="auto">
          <a:xfrm>
            <a:off x="2602301" y="5445861"/>
            <a:ext cx="0" cy="538039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88" name="Elbow Connector 87"/>
          <p:cNvCxnSpPr/>
          <p:nvPr/>
        </p:nvCxnSpPr>
        <p:spPr bwMode="auto">
          <a:xfrm rot="10800000" flipV="1">
            <a:off x="7135047" y="4845335"/>
            <a:ext cx="1057291" cy="439851"/>
          </a:xfrm>
          <a:prstGeom prst="bentConnector3">
            <a:avLst>
              <a:gd name="adj1" fmla="val 1320"/>
            </a:avLst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3" name="Title 1"/>
          <p:cNvSpPr txBox="1">
            <a:spLocks/>
          </p:cNvSpPr>
          <p:nvPr/>
        </p:nvSpPr>
        <p:spPr>
          <a:xfrm>
            <a:off x="608122" y="2283361"/>
            <a:ext cx="7886700" cy="2322815"/>
          </a:xfrm>
          <a:prstGeom prst="rect">
            <a:avLst/>
          </a:prstGeom>
          <a:solidFill>
            <a:schemeClr val="bg1"/>
          </a:solidFill>
          <a:ln w="38100">
            <a:solidFill>
              <a:srgbClr val="158FBE"/>
            </a:solidFill>
          </a:ln>
        </p:spPr>
        <p:txBody>
          <a:bodyPr vert="horz" lIns="91440" tIns="182880" rIns="91440" bIns="182880" rtlCol="0" anchor="ctr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bg1"/>
                </a:solidFill>
                <a:latin typeface="Swis721 BT" panose="020B0504020202020204" pitchFamily="34" charset="0"/>
                <a:ea typeface="+mj-ea"/>
                <a:cs typeface="+mj-cs"/>
              </a:defRPr>
            </a:lvl1pPr>
          </a:lstStyle>
          <a:p>
            <a:pPr marL="457200">
              <a:lnSpc>
                <a:spcPct val="150000"/>
              </a:lnSpc>
            </a:pPr>
            <a:r>
              <a:rPr lang="en-US" sz="2800" dirty="0">
                <a:solidFill>
                  <a:srgbClr val="158FBE"/>
                </a:solidFill>
                <a:latin typeface="Arial" panose="020B0604020202020204" pitchFamily="34" charset="0"/>
              </a:rPr>
              <a:t>Amendments:</a:t>
            </a:r>
          </a:p>
          <a:p>
            <a:pPr marL="682625" indent="-225425">
              <a:lnSpc>
                <a:spcPct val="150000"/>
              </a:lnSpc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Contract amendments are a planned part of the delivery </a:t>
            </a:r>
          </a:p>
          <a:p>
            <a:pPr marL="682625" indent="-225425">
              <a:lnSpc>
                <a:spcPct val="150000"/>
              </a:lnSpc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They are NOT change orders</a:t>
            </a:r>
          </a:p>
          <a:p>
            <a:pPr marL="682625" indent="-225425">
              <a:lnSpc>
                <a:spcPct val="150000"/>
              </a:lnSpc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They are used to authorize early work</a:t>
            </a:r>
          </a:p>
          <a:p>
            <a:pPr marL="1371600" lvl="1" indent="-457200">
              <a:lnSpc>
                <a:spcPct val="150000"/>
              </a:lnSpc>
              <a:buFont typeface="+mj-lt"/>
              <a:buAutoNum type="arabicPeriod"/>
            </a:pPr>
            <a:endParaRPr lang="en-US" sz="300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9842DD5-C78A-40A5-B048-09B07D0AE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dirty="0"/>
              <a:t>Progressive Design-Build allows ongoing scope and cost refinements</a:t>
            </a:r>
          </a:p>
        </p:txBody>
      </p:sp>
    </p:spTree>
    <p:extLst>
      <p:ext uri="{BB962C8B-B14F-4D97-AF65-F5344CB8AC3E}">
        <p14:creationId xmlns:p14="http://schemas.microsoft.com/office/powerpoint/2010/main" val="460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09764" y="5651404"/>
            <a:ext cx="6645186" cy="400110"/>
          </a:xfrm>
          <a:prstGeom prst="rect">
            <a:avLst/>
          </a:prstGeom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lvl="0" algn="ctr">
              <a:defRPr sz="2000" b="1"/>
            </a:lvl1pPr>
          </a:lstStyle>
          <a:p>
            <a:r>
              <a:rPr lang="en-US" dirty="0"/>
              <a:t>PATC Estimated Design + Construction Cost: $1,167,000,000</a:t>
            </a:r>
          </a:p>
        </p:txBody>
      </p:sp>
      <p:pic>
        <p:nvPicPr>
          <p:cNvPr id="6" name="Picture 1" descr="C:\Documents and Settings\PWalker\Desktop\Houston1212\OA0713\WO4\Meetings\August 13 Briefing\Houston-NEWPP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7171" y="1619349"/>
            <a:ext cx="6939665" cy="3622748"/>
          </a:xfrm>
          <a:prstGeom prst="rect">
            <a:avLst/>
          </a:prstGeom>
          <a:noFill/>
        </p:spPr>
      </p:pic>
      <p:sp>
        <p:nvSpPr>
          <p:cNvPr id="7" name="Rectangular Callout 6"/>
          <p:cNvSpPr/>
          <p:nvPr/>
        </p:nvSpPr>
        <p:spPr>
          <a:xfrm>
            <a:off x="814199" y="4657478"/>
            <a:ext cx="2217963" cy="695653"/>
          </a:xfrm>
          <a:prstGeom prst="wedgeRectCallout">
            <a:avLst>
              <a:gd name="adj1" fmla="val 68298"/>
              <a:gd name="adj2" fmla="val -132828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Conventional WTP, no high-rating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107852" y="2980137"/>
            <a:ext cx="2217963" cy="695653"/>
          </a:xfrm>
          <a:prstGeom prst="wedgeRectCallout">
            <a:avLst>
              <a:gd name="adj1" fmla="val 87145"/>
              <a:gd name="adj2" fmla="val -148789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NO ozone or chlorine dioxide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5091489" y="1343113"/>
            <a:ext cx="2925347" cy="424799"/>
          </a:xfrm>
          <a:prstGeom prst="wedgeRectCallout">
            <a:avLst>
              <a:gd name="adj1" fmla="val -80119"/>
              <a:gd name="adj2" fmla="val 151656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Belt press dewatering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6554162" y="4189863"/>
            <a:ext cx="2217963" cy="1256887"/>
          </a:xfrm>
          <a:prstGeom prst="wedgeRectCallout">
            <a:avLst>
              <a:gd name="adj1" fmla="val 17648"/>
              <a:gd name="adj2" fmla="val -49267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Design-bid-build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On-shore raw water intake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D59A630-12AD-4A1E-BFC5-9DE51AA65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Preliminary budget based on Indicative Design prepared by PATC (Aug 2013)</a:t>
            </a:r>
          </a:p>
        </p:txBody>
      </p:sp>
    </p:spTree>
    <p:extLst>
      <p:ext uri="{BB962C8B-B14F-4D97-AF65-F5344CB8AC3E}">
        <p14:creationId xmlns:p14="http://schemas.microsoft.com/office/powerpoint/2010/main" val="324327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28" y="1582716"/>
            <a:ext cx="7429626" cy="41174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442708" y="6043714"/>
            <a:ext cx="5558916" cy="701271"/>
          </a:xfrm>
          <a:prstGeom prst="rect">
            <a:avLst/>
          </a:prstGeom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 lvl="0" algn="ctr"/>
            <a:r>
              <a:rPr lang="en-US" sz="2000" b="1" dirty="0"/>
              <a:t>Estimated HWT  Design-Build Cost: $893,000,000</a:t>
            </a:r>
          </a:p>
        </p:txBody>
      </p:sp>
      <p:sp>
        <p:nvSpPr>
          <p:cNvPr id="18" name="Rectangular Callout 17"/>
          <p:cNvSpPr/>
          <p:nvPr/>
        </p:nvSpPr>
        <p:spPr>
          <a:xfrm>
            <a:off x="457200" y="1697315"/>
            <a:ext cx="1914298" cy="583898"/>
          </a:xfrm>
          <a:prstGeom prst="wedgeRectCallout">
            <a:avLst>
              <a:gd name="adj1" fmla="val 84334"/>
              <a:gd name="adj2" fmla="val 50621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Higher rate settling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(0.3 gpm/esf)</a:t>
            </a:r>
          </a:p>
        </p:txBody>
      </p:sp>
      <p:sp>
        <p:nvSpPr>
          <p:cNvPr id="20" name="Rectangular Callout 19"/>
          <p:cNvSpPr/>
          <p:nvPr/>
        </p:nvSpPr>
        <p:spPr>
          <a:xfrm>
            <a:off x="149557" y="2582235"/>
            <a:ext cx="1914298" cy="583898"/>
          </a:xfrm>
          <a:prstGeom prst="wedgeRectCallout">
            <a:avLst>
              <a:gd name="adj1" fmla="val 84334"/>
              <a:gd name="adj2" fmla="val 50621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Higher rate filtration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(8.0 gpm/sf)</a:t>
            </a:r>
          </a:p>
        </p:txBody>
      </p:sp>
      <p:sp>
        <p:nvSpPr>
          <p:cNvPr id="21" name="Rectangular Callout 20"/>
          <p:cNvSpPr/>
          <p:nvPr/>
        </p:nvSpPr>
        <p:spPr>
          <a:xfrm>
            <a:off x="7114077" y="2281213"/>
            <a:ext cx="1914298" cy="779098"/>
          </a:xfrm>
          <a:prstGeom prst="wedgeRectCallout">
            <a:avLst>
              <a:gd name="adj1" fmla="val -158594"/>
              <a:gd name="adj2" fmla="val 2504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Single-story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Dewatering Bldg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(3 centrifuges)</a:t>
            </a:r>
          </a:p>
        </p:txBody>
      </p:sp>
      <p:sp>
        <p:nvSpPr>
          <p:cNvPr id="22" name="Rectangular Callout 21"/>
          <p:cNvSpPr/>
          <p:nvPr/>
        </p:nvSpPr>
        <p:spPr>
          <a:xfrm>
            <a:off x="6684740" y="1205275"/>
            <a:ext cx="2095441" cy="583898"/>
          </a:xfrm>
          <a:prstGeom prst="wedgeRectCallout">
            <a:avLst>
              <a:gd name="adj1" fmla="val -80914"/>
              <a:gd name="adj2" fmla="val 117736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Separate, single-story Admin &amp; </a:t>
            </a:r>
            <a:r>
              <a:rPr lang="en-US" sz="1400" dirty="0" err="1">
                <a:solidFill>
                  <a:schemeClr val="tx1"/>
                </a:solidFill>
              </a:rPr>
              <a:t>Maint</a:t>
            </a:r>
            <a:r>
              <a:rPr lang="en-US" sz="1400" dirty="0">
                <a:solidFill>
                  <a:schemeClr val="tx1"/>
                </a:solidFill>
              </a:rPr>
              <a:t> Bldgs</a:t>
            </a:r>
          </a:p>
        </p:txBody>
      </p:sp>
      <p:sp>
        <p:nvSpPr>
          <p:cNvPr id="23" name="Rectangular Callout 22"/>
          <p:cNvSpPr/>
          <p:nvPr/>
        </p:nvSpPr>
        <p:spPr>
          <a:xfrm>
            <a:off x="306301" y="3882776"/>
            <a:ext cx="1842528" cy="2118449"/>
          </a:xfrm>
          <a:prstGeom prst="wedgeRectCallout">
            <a:avLst>
              <a:gd name="adj1" fmla="val 17648"/>
              <a:gd name="adj2" fmla="val -49267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Off-shore raw water intake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Ozone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Chlorine dioxide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NO recycle treatment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2 treatment modules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345B2D-675D-454C-B58D-C5333C5A0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Conceptual campus layout per </a:t>
            </a:r>
            <a:br>
              <a:rPr lang="en-US" dirty="0"/>
            </a:br>
            <a:r>
              <a:rPr lang="en-US" dirty="0"/>
              <a:t>HWT Proposal (Oct 2015)</a:t>
            </a:r>
          </a:p>
        </p:txBody>
      </p:sp>
    </p:spTree>
    <p:extLst>
      <p:ext uri="{BB962C8B-B14F-4D97-AF65-F5344CB8AC3E}">
        <p14:creationId xmlns:p14="http://schemas.microsoft.com/office/powerpoint/2010/main" val="4362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4993619"/>
              </p:ext>
            </p:extLst>
          </p:nvPr>
        </p:nvGraphicFramePr>
        <p:xfrm>
          <a:off x="2354626" y="2565552"/>
          <a:ext cx="4449949" cy="4036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H="1">
            <a:off x="4849307" y="3757035"/>
            <a:ext cx="9633" cy="69333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40516" y="1605111"/>
            <a:ext cx="7662969" cy="615553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1700" dirty="0"/>
              <a:t>Challenging raw water quality has led to previous plant shut-downs. </a:t>
            </a:r>
            <a:br>
              <a:rPr lang="en-US" sz="1700" dirty="0"/>
            </a:br>
            <a:r>
              <a:rPr lang="en-US" sz="1700" dirty="0"/>
              <a:t>New facilities are designed to prevent this from occurring in future.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31975" y="3411395"/>
            <a:ext cx="1783691" cy="348813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Plant Shutdown</a:t>
            </a:r>
          </a:p>
        </p:txBody>
      </p:sp>
      <p:sp>
        <p:nvSpPr>
          <p:cNvPr id="18" name="Rectangular Callout 17"/>
          <p:cNvSpPr/>
          <p:nvPr/>
        </p:nvSpPr>
        <p:spPr>
          <a:xfrm>
            <a:off x="6870788" y="4846320"/>
            <a:ext cx="1998029" cy="1068226"/>
          </a:xfrm>
          <a:prstGeom prst="wedgeRectCallout">
            <a:avLst>
              <a:gd name="adj1" fmla="val -224444"/>
              <a:gd name="adj2" fmla="val 16100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More ozone capacity helps oxidize high organics, color, &amp; improve filtration</a:t>
            </a:r>
          </a:p>
        </p:txBody>
      </p:sp>
      <p:sp>
        <p:nvSpPr>
          <p:cNvPr id="19" name="Rectangular Callout 18"/>
          <p:cNvSpPr/>
          <p:nvPr/>
        </p:nvSpPr>
        <p:spPr>
          <a:xfrm>
            <a:off x="6954520" y="3403112"/>
            <a:ext cx="1914298" cy="1125764"/>
          </a:xfrm>
          <a:prstGeom prst="wedgeRectCallout">
            <a:avLst>
              <a:gd name="adj1" fmla="val -155182"/>
              <a:gd name="adj2" fmla="val 36981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Lower filter and sedimentation rates help treat flashy water</a:t>
            </a:r>
          </a:p>
        </p:txBody>
      </p:sp>
      <p:sp>
        <p:nvSpPr>
          <p:cNvPr id="22" name="Rectangular Callout 21"/>
          <p:cNvSpPr/>
          <p:nvPr/>
        </p:nvSpPr>
        <p:spPr>
          <a:xfrm>
            <a:off x="407221" y="2565552"/>
            <a:ext cx="1914298" cy="1616657"/>
          </a:xfrm>
          <a:prstGeom prst="wedgeRectCallout">
            <a:avLst>
              <a:gd name="adj1" fmla="val 135855"/>
              <a:gd name="adj2" fmla="val 75853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Additional thickeners &amp; centrifuges help handle more solids produced from storms</a:t>
            </a:r>
          </a:p>
        </p:txBody>
      </p:sp>
      <p:sp>
        <p:nvSpPr>
          <p:cNvPr id="23" name="Rectangular Callout 22"/>
          <p:cNvSpPr/>
          <p:nvPr/>
        </p:nvSpPr>
        <p:spPr>
          <a:xfrm>
            <a:off x="374114" y="4676471"/>
            <a:ext cx="1914298" cy="1334452"/>
          </a:xfrm>
          <a:prstGeom prst="wedgeRectCallout">
            <a:avLst>
              <a:gd name="adj1" fmla="val 159397"/>
              <a:gd name="adj2" fmla="val -45530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Chemical enhancements help handle drops in alkalinity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C80ADB-3916-4797-868D-730A2F675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Design enhancements help treat challenging raw water quality</a:t>
            </a:r>
          </a:p>
        </p:txBody>
      </p:sp>
    </p:spTree>
    <p:extLst>
      <p:ext uri="{BB962C8B-B14F-4D97-AF65-F5344CB8AC3E}">
        <p14:creationId xmlns:p14="http://schemas.microsoft.com/office/powerpoint/2010/main" val="248848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CONTENTS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620075D-0E02-4F9D-BBA9-BF7DCF022D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5616035"/>
              </p:ext>
            </p:extLst>
          </p:nvPr>
        </p:nvGraphicFramePr>
        <p:xfrm>
          <a:off x="842306" y="1847170"/>
          <a:ext cx="7459388" cy="38599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37294">
                  <a:extLst>
                    <a:ext uri="{9D8B030D-6E8A-4147-A177-3AD203B41FA5}">
                      <a16:colId xmlns:a16="http://schemas.microsoft.com/office/drawing/2014/main" val="2949693346"/>
                    </a:ext>
                  </a:extLst>
                </a:gridCol>
                <a:gridCol w="6422094">
                  <a:extLst>
                    <a:ext uri="{9D8B030D-6E8A-4147-A177-3AD203B41FA5}">
                      <a16:colId xmlns:a16="http://schemas.microsoft.com/office/drawing/2014/main" val="4183974867"/>
                    </a:ext>
                  </a:extLst>
                </a:gridCol>
              </a:tblGrid>
              <a:tr h="852236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106951" marR="106951" marT="53476" marB="53476" anchor="ctr"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 Background</a:t>
                      </a:r>
                    </a:p>
                  </a:txBody>
                  <a:tcPr marL="106951" marR="106951" marT="53476" marB="53476" anchor="ctr"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389800"/>
                  </a:ext>
                </a:extLst>
              </a:tr>
              <a:tr h="1115094">
                <a:tc>
                  <a:txBody>
                    <a:bodyPr/>
                    <a:lstStyle/>
                    <a:p>
                      <a:pPr marL="347663" indent="-347663" algn="ctr"/>
                      <a:r>
                        <a:rPr lang="en-US" sz="44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106951" marR="106951" marT="53476" marB="53476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663" indent="-347663"/>
                      <a:r>
                        <a:rPr lang="en-US" sz="32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 Advisor Role:</a:t>
                      </a:r>
                    </a:p>
                  </a:txBody>
                  <a:tcPr marL="106951" marR="106951" marT="53476" marB="53476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655385"/>
                  </a:ext>
                </a:extLst>
              </a:tr>
              <a:tr h="1115094">
                <a:tc>
                  <a:txBody>
                    <a:bodyPr/>
                    <a:lstStyle/>
                    <a:p>
                      <a:pPr marL="347663" indent="-347663" algn="ctr"/>
                      <a:r>
                        <a:rPr lang="en-US" sz="44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106951" marR="106951" marT="53476" marB="53476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663" marR="0" lvl="0" indent="-347663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Delivery ● Scope  ● Cost</a:t>
                      </a:r>
                    </a:p>
                  </a:txBody>
                  <a:tcPr marL="106951" marR="106951" marT="53476" marB="53476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3830124"/>
                  </a:ext>
                </a:extLst>
              </a:tr>
              <a:tr h="709205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106951" marR="106951" marT="53476" marB="53476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Request for Council Actions</a:t>
                      </a:r>
                    </a:p>
                  </a:txBody>
                  <a:tcPr marL="106951" marR="106951" marT="53476" marB="53476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64677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140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20640" y="6015100"/>
            <a:ext cx="5558916" cy="719612"/>
          </a:xfrm>
          <a:prstGeom prst="rect">
            <a:avLst/>
          </a:prstGeom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noAutofit/>
          </a:bodyPr>
          <a:lstStyle>
            <a:defPPr>
              <a:defRPr lang="en-US"/>
            </a:defPPr>
            <a:lvl1pPr lvl="0" algn="ctr">
              <a:defRPr sz="2000" b="1"/>
            </a:lvl1pPr>
          </a:lstStyle>
          <a:p>
            <a:r>
              <a:rPr lang="en-US" dirty="0"/>
              <a:t>Estimated HWT  Design-Build Cost: $1,335,000,000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98" y="1847759"/>
            <a:ext cx="7151779" cy="4022876"/>
          </a:xfrm>
          <a:prstGeom prst="rect">
            <a:avLst/>
          </a:prstGeom>
        </p:spPr>
      </p:pic>
      <p:sp>
        <p:nvSpPr>
          <p:cNvPr id="8" name="Rectangular Callout 7"/>
          <p:cNvSpPr/>
          <p:nvPr/>
        </p:nvSpPr>
        <p:spPr>
          <a:xfrm>
            <a:off x="161365" y="3898282"/>
            <a:ext cx="1914298" cy="760947"/>
          </a:xfrm>
          <a:prstGeom prst="wedgeRectCallout">
            <a:avLst>
              <a:gd name="adj1" fmla="val 46803"/>
              <a:gd name="adj2" fmla="val -71465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Multi-story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Dewatering Bldg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(5 centrifuges)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2285335" y="4659229"/>
            <a:ext cx="1914298" cy="583898"/>
          </a:xfrm>
          <a:prstGeom prst="wedgeRectCallout">
            <a:avLst>
              <a:gd name="adj1" fmla="val 61133"/>
              <a:gd name="adj2" fmla="val -198825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Lower rate filtration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(5.1 gpm/sf)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7064325" y="1237104"/>
            <a:ext cx="1842528" cy="2118449"/>
          </a:xfrm>
          <a:prstGeom prst="wedgeRectCallout">
            <a:avLst>
              <a:gd name="adj1" fmla="val 17648"/>
              <a:gd name="adj2" fmla="val -49267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Off-shore raw water intake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Ozone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Chlorine dioxide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With recycle treatment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2 treatment modules</a:t>
            </a:r>
          </a:p>
        </p:txBody>
      </p:sp>
      <p:sp>
        <p:nvSpPr>
          <p:cNvPr id="11" name="Rectangular Callout 10"/>
          <p:cNvSpPr/>
          <p:nvPr/>
        </p:nvSpPr>
        <p:spPr>
          <a:xfrm>
            <a:off x="4294145" y="1590724"/>
            <a:ext cx="2168434" cy="583898"/>
          </a:xfrm>
          <a:prstGeom prst="wedgeRectCallout">
            <a:avLst>
              <a:gd name="adj1" fmla="val 51503"/>
              <a:gd name="adj2" fmla="val 278813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Reduced rate settling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(0.2 gpm/esf)</a:t>
            </a:r>
          </a:p>
        </p:txBody>
      </p:sp>
      <p:sp>
        <p:nvSpPr>
          <p:cNvPr id="12" name="Rectangular Callout 11"/>
          <p:cNvSpPr/>
          <p:nvPr/>
        </p:nvSpPr>
        <p:spPr>
          <a:xfrm>
            <a:off x="1778101" y="1756954"/>
            <a:ext cx="1914298" cy="594717"/>
          </a:xfrm>
          <a:prstGeom prst="wedgeRectCallout">
            <a:avLst>
              <a:gd name="adj1" fmla="val 49533"/>
              <a:gd name="adj2" fmla="val 186918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Single, Multi-story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Admin/Maint Bldg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063287-EDF7-40F5-A3E4-16573C330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HWT – Final BODR Addendum Estimate</a:t>
            </a:r>
            <a:br>
              <a:rPr lang="en-US" dirty="0"/>
            </a:br>
            <a:r>
              <a:rPr lang="en-US" dirty="0"/>
              <a:t>(June 2017)</a:t>
            </a:r>
          </a:p>
        </p:txBody>
      </p:sp>
    </p:spTree>
    <p:extLst>
      <p:ext uri="{BB962C8B-B14F-4D97-AF65-F5344CB8AC3E}">
        <p14:creationId xmlns:p14="http://schemas.microsoft.com/office/powerpoint/2010/main" val="330417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1056226" y="2419577"/>
            <a:ext cx="6981350" cy="3176337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200"/>
              </a:spcAft>
              <a:buFontTx/>
              <a:buBlip>
                <a:blip r:embed="rId3"/>
              </a:buBlip>
              <a:defRPr sz="2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2400" i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entury Gothic" panose="020B0502020202020204" pitchFamily="34" charset="0"/>
              <a:buChar char="―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100" dirty="0">
              <a:solidFill>
                <a:srgbClr val="04275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792" y="2013314"/>
            <a:ext cx="7091307" cy="398886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330722" y="6057076"/>
            <a:ext cx="5558916" cy="708819"/>
          </a:xfrm>
          <a:prstGeom prst="rect">
            <a:avLst/>
          </a:prstGeom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2000" b="1" dirty="0"/>
              <a:t>Estimated HWT  Design-Build Cost: $1,684,000,000</a:t>
            </a:r>
          </a:p>
        </p:txBody>
      </p:sp>
      <p:sp>
        <p:nvSpPr>
          <p:cNvPr id="28" name="Rectangular Callout 27"/>
          <p:cNvSpPr/>
          <p:nvPr/>
        </p:nvSpPr>
        <p:spPr>
          <a:xfrm>
            <a:off x="6830908" y="1255225"/>
            <a:ext cx="2237225" cy="2696865"/>
          </a:xfrm>
          <a:prstGeom prst="wedgeRectCallout">
            <a:avLst>
              <a:gd name="adj1" fmla="val 17648"/>
              <a:gd name="adj2" fmla="val -49267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Off-shore raw water intake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Ozone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Chlorine dioxide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With recycle treatment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2 treatment modules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Incorporates recent market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Impacts larger site area (90 acres)</a:t>
            </a:r>
          </a:p>
        </p:txBody>
      </p:sp>
      <p:sp>
        <p:nvSpPr>
          <p:cNvPr id="31" name="Rectangular Callout 30"/>
          <p:cNvSpPr/>
          <p:nvPr/>
        </p:nvSpPr>
        <p:spPr>
          <a:xfrm>
            <a:off x="3495384" y="1255225"/>
            <a:ext cx="2168434" cy="583898"/>
          </a:xfrm>
          <a:prstGeom prst="wedgeRectCallout">
            <a:avLst>
              <a:gd name="adj1" fmla="val -12353"/>
              <a:gd name="adj2" fmla="val 291118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</a:rPr>
              <a:t>Reduced rate settling</a:t>
            </a:r>
          </a:p>
          <a:p>
            <a:pPr algn="ctr"/>
            <a:r>
              <a:rPr lang="en-US" sz="1500" dirty="0">
                <a:solidFill>
                  <a:schemeClr val="tx1"/>
                </a:solidFill>
              </a:rPr>
              <a:t>(0.2 gpm/esf)</a:t>
            </a:r>
          </a:p>
        </p:txBody>
      </p:sp>
      <p:sp>
        <p:nvSpPr>
          <p:cNvPr id="35" name="Rectangular Callout 34"/>
          <p:cNvSpPr/>
          <p:nvPr/>
        </p:nvSpPr>
        <p:spPr>
          <a:xfrm>
            <a:off x="3351150" y="5257477"/>
            <a:ext cx="1914298" cy="583898"/>
          </a:xfrm>
          <a:prstGeom prst="wedgeRectCallout">
            <a:avLst>
              <a:gd name="adj1" fmla="val 61133"/>
              <a:gd name="adj2" fmla="val -198825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</a:rPr>
              <a:t>Lower rate filtration</a:t>
            </a:r>
          </a:p>
          <a:p>
            <a:pPr algn="ctr"/>
            <a:r>
              <a:rPr lang="en-US" sz="1500" dirty="0">
                <a:solidFill>
                  <a:schemeClr val="tx1"/>
                </a:solidFill>
              </a:rPr>
              <a:t>(5.1 gpm/sf)</a:t>
            </a:r>
          </a:p>
        </p:txBody>
      </p:sp>
      <p:sp>
        <p:nvSpPr>
          <p:cNvPr id="38" name="Rectangular Callout 37"/>
          <p:cNvSpPr/>
          <p:nvPr/>
        </p:nvSpPr>
        <p:spPr>
          <a:xfrm>
            <a:off x="316009" y="4413082"/>
            <a:ext cx="1914298" cy="760947"/>
          </a:xfrm>
          <a:prstGeom prst="wedgeRectCallout">
            <a:avLst>
              <a:gd name="adj1" fmla="val 41685"/>
              <a:gd name="adj2" fmla="val -104081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</a:rPr>
              <a:t>Multi-story</a:t>
            </a:r>
          </a:p>
          <a:p>
            <a:pPr algn="ctr"/>
            <a:r>
              <a:rPr lang="en-US" sz="1500" dirty="0">
                <a:solidFill>
                  <a:schemeClr val="tx1"/>
                </a:solidFill>
              </a:rPr>
              <a:t>Dewatering Bldg</a:t>
            </a:r>
          </a:p>
          <a:p>
            <a:pPr algn="ctr"/>
            <a:r>
              <a:rPr lang="en-US" sz="1500" dirty="0">
                <a:solidFill>
                  <a:schemeClr val="tx1"/>
                </a:solidFill>
              </a:rPr>
              <a:t>(5 centrifuges)</a:t>
            </a:r>
          </a:p>
        </p:txBody>
      </p:sp>
      <p:sp>
        <p:nvSpPr>
          <p:cNvPr id="39" name="Rectangular Callout 38"/>
          <p:cNvSpPr/>
          <p:nvPr/>
        </p:nvSpPr>
        <p:spPr>
          <a:xfrm>
            <a:off x="1436852" y="1524974"/>
            <a:ext cx="1914298" cy="760947"/>
          </a:xfrm>
          <a:prstGeom prst="wedgeRectCallout">
            <a:avLst>
              <a:gd name="adj1" fmla="val 61134"/>
              <a:gd name="adj2" fmla="val 186033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</a:rPr>
              <a:t>Larger</a:t>
            </a:r>
          </a:p>
          <a:p>
            <a:pPr algn="ctr"/>
            <a:r>
              <a:rPr lang="en-US" sz="1500" dirty="0">
                <a:solidFill>
                  <a:schemeClr val="tx1"/>
                </a:solidFill>
              </a:rPr>
              <a:t>Single, Multi-story</a:t>
            </a:r>
          </a:p>
          <a:p>
            <a:pPr algn="ctr"/>
            <a:r>
              <a:rPr lang="en-US" sz="1500" dirty="0">
                <a:solidFill>
                  <a:schemeClr val="tx1"/>
                </a:solidFill>
              </a:rPr>
              <a:t>Admin/Maint Bldg</a:t>
            </a:r>
          </a:p>
        </p:txBody>
      </p:sp>
      <p:sp>
        <p:nvSpPr>
          <p:cNvPr id="40" name="Rectangular Callout 39"/>
          <p:cNvSpPr/>
          <p:nvPr/>
        </p:nvSpPr>
        <p:spPr>
          <a:xfrm>
            <a:off x="4700028" y="2174115"/>
            <a:ext cx="1694094" cy="597287"/>
          </a:xfrm>
          <a:prstGeom prst="wedgeRectCallout">
            <a:avLst>
              <a:gd name="adj1" fmla="val -5413"/>
              <a:gd name="adj2" fmla="val 189943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</a:rPr>
              <a:t>More stormwater ponds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43CAD0A-D539-4360-838C-74F61B8AB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HWT – 30% Design Estimate (Jan 2018)</a:t>
            </a:r>
          </a:p>
        </p:txBody>
      </p:sp>
    </p:spTree>
    <p:extLst>
      <p:ext uri="{BB962C8B-B14F-4D97-AF65-F5344CB8AC3E}">
        <p14:creationId xmlns:p14="http://schemas.microsoft.com/office/powerpoint/2010/main" val="269954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9756864"/>
              </p:ext>
            </p:extLst>
          </p:nvPr>
        </p:nvGraphicFramePr>
        <p:xfrm>
          <a:off x="482884" y="1704297"/>
          <a:ext cx="8136459" cy="4213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46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88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88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84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58642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Indicative </a:t>
                      </a:r>
                    </a:p>
                    <a:p>
                      <a:pPr algn="ctr"/>
                      <a:r>
                        <a:rPr lang="en-US" sz="1400" dirty="0"/>
                        <a:t>Design</a:t>
                      </a:r>
                    </a:p>
                    <a:p>
                      <a:pPr algn="ctr"/>
                      <a:r>
                        <a:rPr lang="en-US" sz="1400" dirty="0"/>
                        <a:t>Estimate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HWT Proposal</a:t>
                      </a:r>
                    </a:p>
                    <a:p>
                      <a:pPr algn="ctr"/>
                      <a:r>
                        <a:rPr lang="en-US" sz="1400" dirty="0"/>
                        <a:t>Price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BODR</a:t>
                      </a:r>
                    </a:p>
                    <a:p>
                      <a:pPr algn="ctr"/>
                      <a:r>
                        <a:rPr lang="en-US" sz="1400" dirty="0"/>
                        <a:t>Addendum</a:t>
                      </a:r>
                    </a:p>
                    <a:p>
                      <a:pPr algn="ctr"/>
                      <a:r>
                        <a:rPr lang="en-US" sz="1400" dirty="0"/>
                        <a:t>Cost</a:t>
                      </a:r>
                    </a:p>
                    <a:p>
                      <a:pPr algn="ctr"/>
                      <a:r>
                        <a:rPr lang="en-US" sz="1400" dirty="0"/>
                        <a:t>Estimate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30% Design</a:t>
                      </a:r>
                    </a:p>
                    <a:p>
                      <a:pPr algn="ctr"/>
                      <a:r>
                        <a:rPr lang="en-US" sz="1400" dirty="0"/>
                        <a:t>Cost</a:t>
                      </a:r>
                    </a:p>
                    <a:p>
                      <a:pPr algn="ctr"/>
                      <a:r>
                        <a:rPr lang="en-US" sz="1400" dirty="0"/>
                        <a:t>Estimate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9966">
                <a:tc>
                  <a:txBody>
                    <a:bodyPr/>
                    <a:lstStyle/>
                    <a:p>
                      <a:r>
                        <a:rPr lang="en-US" sz="1400" b="1" dirty="0"/>
                        <a:t>Estimated Non-oversized</a:t>
                      </a:r>
                      <a:r>
                        <a:rPr lang="en-US" sz="1400" b="1" baseline="0" dirty="0"/>
                        <a:t> </a:t>
                      </a:r>
                      <a:r>
                        <a:rPr lang="en-US" sz="1400" b="1" dirty="0"/>
                        <a:t>Cost 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$1.167B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$893M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$1.335B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$1.684B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9966">
                <a:tc>
                  <a:txBody>
                    <a:bodyPr/>
                    <a:lstStyle/>
                    <a:p>
                      <a:r>
                        <a:rPr lang="en-US" sz="1400" dirty="0"/>
                        <a:t>Incorporates Facility</a:t>
                      </a:r>
                      <a:r>
                        <a:rPr lang="en-US" sz="1400" baseline="0" dirty="0"/>
                        <a:t> Enhancements*</a:t>
                      </a:r>
                      <a:endParaRPr lang="en-US" sz="1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189">
                <a:tc>
                  <a:txBody>
                    <a:bodyPr/>
                    <a:lstStyle/>
                    <a:p>
                      <a:r>
                        <a:rPr lang="en-US" sz="1400" dirty="0"/>
                        <a:t>Ability to operate intermittently at higher production </a:t>
                      </a:r>
                    </a:p>
                    <a:p>
                      <a:r>
                        <a:rPr lang="en-US" sz="1400" dirty="0"/>
                        <a:t>(up to 425 mgd)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1443">
                <a:tc>
                  <a:txBody>
                    <a:bodyPr/>
                    <a:lstStyle/>
                    <a:p>
                      <a:r>
                        <a:rPr lang="en-US" sz="1400" dirty="0"/>
                        <a:t>Traditional</a:t>
                      </a:r>
                      <a:r>
                        <a:rPr lang="en-US" sz="1400" baseline="0" dirty="0"/>
                        <a:t> filter &amp; pretreatment loading rates**</a:t>
                      </a:r>
                      <a:endParaRPr lang="en-US" sz="1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1443">
                <a:tc gridSpan="5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400" dirty="0"/>
                        <a:t>* Project</a:t>
                      </a:r>
                      <a:r>
                        <a:rPr lang="en-US" sz="1400" baseline="0" dirty="0"/>
                        <a:t> elements added to increase</a:t>
                      </a:r>
                      <a:r>
                        <a:rPr lang="en-US" sz="1400" dirty="0"/>
                        <a:t> reliability, redundancy,</a:t>
                      </a:r>
                      <a:r>
                        <a:rPr lang="en-US" sz="1400" baseline="0" dirty="0"/>
                        <a:t> and robustness (e.g., additional dewatering centrifuges to handle large solids loadings during storm events).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400" baseline="0" dirty="0"/>
                        <a:t>** Reduced rates for settling and filtration at 320 MGD to account for challenging raw water quality events.</a:t>
                      </a:r>
                      <a:endParaRPr lang="en-US" sz="1400" dirty="0"/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" name="Picture 3" descr="C:\Documents and Settings\EMahar\Local Settings\Temporary Internet Files\Content.IE5\KKN3F1X0\MCj0434713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8339" y="3336348"/>
            <a:ext cx="307741" cy="322572"/>
          </a:xfrm>
          <a:prstGeom prst="rect">
            <a:avLst/>
          </a:prstGeom>
          <a:noFill/>
        </p:spPr>
      </p:pic>
      <p:pic>
        <p:nvPicPr>
          <p:cNvPr id="4" name="Picture 3" descr="C:\Documents and Settings\EMahar\Local Settings\Temporary Internet Files\Content.IE5\KKN3F1X0\MCj0434713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3739" y="3336348"/>
            <a:ext cx="307741" cy="322572"/>
          </a:xfrm>
          <a:prstGeom prst="rect">
            <a:avLst/>
          </a:prstGeom>
          <a:noFill/>
        </p:spPr>
      </p:pic>
      <p:pic>
        <p:nvPicPr>
          <p:cNvPr id="6" name="Picture 3" descr="C:\Documents and Settings\EMahar\Local Settings\Temporary Internet Files\Content.IE5\KKN3F1X0\MCj0434713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3739" y="3978605"/>
            <a:ext cx="307741" cy="322572"/>
          </a:xfrm>
          <a:prstGeom prst="rect">
            <a:avLst/>
          </a:prstGeom>
          <a:noFill/>
        </p:spPr>
      </p:pic>
      <p:pic>
        <p:nvPicPr>
          <p:cNvPr id="7" name="Picture 3" descr="C:\Documents and Settings\EMahar\Local Settings\Temporary Internet Files\Content.IE5\KKN3F1X0\MCj0434713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3888" y="4549016"/>
            <a:ext cx="307741" cy="322572"/>
          </a:xfrm>
          <a:prstGeom prst="rect">
            <a:avLst/>
          </a:prstGeom>
          <a:noFill/>
        </p:spPr>
      </p:pic>
      <p:pic>
        <p:nvPicPr>
          <p:cNvPr id="8" name="Picture 3" descr="C:\Documents and Settings\EMahar\Local Settings\Temporary Internet Files\Content.IE5\KKN3F1X0\MCj0434713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8339" y="4549016"/>
            <a:ext cx="307741" cy="322572"/>
          </a:xfrm>
          <a:prstGeom prst="rect">
            <a:avLst/>
          </a:prstGeom>
          <a:noFill/>
        </p:spPr>
      </p:pic>
      <p:pic>
        <p:nvPicPr>
          <p:cNvPr id="9" name="Picture 3" descr="C:\Documents and Settings\EMahar\Local Settings\Temporary Internet Files\Content.IE5\KKN3F1X0\MCj0434713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3739" y="4549016"/>
            <a:ext cx="307741" cy="322572"/>
          </a:xfrm>
          <a:prstGeom prst="rect">
            <a:avLst/>
          </a:prstGeom>
          <a:noFill/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F03DDC2-5699-43B0-999E-ED6605E4A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Collaborative design process led to facility changes that increased cost estimates</a:t>
            </a:r>
          </a:p>
        </p:txBody>
      </p:sp>
    </p:spTree>
    <p:extLst>
      <p:ext uri="{BB962C8B-B14F-4D97-AF65-F5344CB8AC3E}">
        <p14:creationId xmlns:p14="http://schemas.microsoft.com/office/powerpoint/2010/main" val="108120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5668" y="4228406"/>
            <a:ext cx="8346116" cy="1836529"/>
          </a:xfrm>
          <a:prstGeom prst="rect">
            <a:avLst/>
          </a:prstGeom>
          <a:solidFill>
            <a:srgbClr val="94BEE4">
              <a:alpha val="3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Rectangle 67"/>
          <p:cNvSpPr/>
          <p:nvPr/>
        </p:nvSpPr>
        <p:spPr>
          <a:xfrm>
            <a:off x="2498498" y="2770282"/>
            <a:ext cx="6276477" cy="67955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154" name="Straight Connector 153"/>
          <p:cNvCxnSpPr/>
          <p:nvPr/>
        </p:nvCxnSpPr>
        <p:spPr>
          <a:xfrm flipV="1">
            <a:off x="4812457" y="2760292"/>
            <a:ext cx="9970" cy="3346747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95"/>
          <p:cNvSpPr/>
          <p:nvPr/>
        </p:nvSpPr>
        <p:spPr>
          <a:xfrm>
            <a:off x="5810364" y="5291125"/>
            <a:ext cx="2926080" cy="6795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grpSp>
        <p:nvGrpSpPr>
          <p:cNvPr id="126" name="Group 125"/>
          <p:cNvGrpSpPr/>
          <p:nvPr/>
        </p:nvGrpSpPr>
        <p:grpSpPr>
          <a:xfrm rot="10800000">
            <a:off x="6588486" y="4350330"/>
            <a:ext cx="714893" cy="709467"/>
            <a:chOff x="3482580" y="4249048"/>
            <a:chExt cx="625461" cy="620713"/>
          </a:xfrm>
          <a:effectLst>
            <a:outerShdw blurRad="127000" dist="38100" dir="8100000" algn="tr" rotWithShape="0">
              <a:prstClr val="black">
                <a:alpha val="26000"/>
              </a:prstClr>
            </a:outerShdw>
          </a:effectLst>
        </p:grpSpPr>
        <p:sp>
          <p:nvSpPr>
            <p:cNvPr id="127" name="Freeform 596"/>
            <p:cNvSpPr>
              <a:spLocks/>
            </p:cNvSpPr>
            <p:nvPr/>
          </p:nvSpPr>
          <p:spPr bwMode="auto">
            <a:xfrm rot="16200000">
              <a:off x="3481786" y="4249842"/>
              <a:ext cx="620713" cy="619125"/>
            </a:xfrm>
            <a:custGeom>
              <a:avLst/>
              <a:gdLst>
                <a:gd name="T0" fmla="*/ 1362 w 1562"/>
                <a:gd name="T1" fmla="*/ 259 h 1562"/>
                <a:gd name="T2" fmla="*/ 1460 w 1562"/>
                <a:gd name="T3" fmla="*/ 395 h 1562"/>
                <a:gd name="T4" fmla="*/ 1525 w 1562"/>
                <a:gd name="T5" fmla="*/ 546 h 1562"/>
                <a:gd name="T6" fmla="*/ 1558 w 1562"/>
                <a:gd name="T7" fmla="*/ 704 h 1562"/>
                <a:gd name="T8" fmla="*/ 1560 w 1562"/>
                <a:gd name="T9" fmla="*/ 824 h 1562"/>
                <a:gd name="T10" fmla="*/ 1547 w 1562"/>
                <a:gd name="T11" fmla="*/ 928 h 1562"/>
                <a:gd name="T12" fmla="*/ 1508 w 1562"/>
                <a:gd name="T13" fmla="*/ 1063 h 1562"/>
                <a:gd name="T14" fmla="*/ 1446 w 1562"/>
                <a:gd name="T15" fmla="*/ 1190 h 1562"/>
                <a:gd name="T16" fmla="*/ 1358 w 1562"/>
                <a:gd name="T17" fmla="*/ 1305 h 1562"/>
                <a:gd name="T18" fmla="*/ 1306 w 1562"/>
                <a:gd name="T19" fmla="*/ 1358 h 1562"/>
                <a:gd name="T20" fmla="*/ 1190 w 1562"/>
                <a:gd name="T21" fmla="*/ 1447 h 1562"/>
                <a:gd name="T22" fmla="*/ 1063 w 1562"/>
                <a:gd name="T23" fmla="*/ 1509 h 1562"/>
                <a:gd name="T24" fmla="*/ 928 w 1562"/>
                <a:gd name="T25" fmla="*/ 1548 h 1562"/>
                <a:gd name="T26" fmla="*/ 825 w 1562"/>
                <a:gd name="T27" fmla="*/ 1561 h 1562"/>
                <a:gd name="T28" fmla="*/ 704 w 1562"/>
                <a:gd name="T29" fmla="*/ 1558 h 1562"/>
                <a:gd name="T30" fmla="*/ 545 w 1562"/>
                <a:gd name="T31" fmla="*/ 1526 h 1562"/>
                <a:gd name="T32" fmla="*/ 396 w 1562"/>
                <a:gd name="T33" fmla="*/ 1461 h 1562"/>
                <a:gd name="T34" fmla="*/ 259 w 1562"/>
                <a:gd name="T35" fmla="*/ 1362 h 1562"/>
                <a:gd name="T36" fmla="*/ 201 w 1562"/>
                <a:gd name="T37" fmla="*/ 1304 h 1562"/>
                <a:gd name="T38" fmla="*/ 107 w 1562"/>
                <a:gd name="T39" fmla="*/ 1177 h 1562"/>
                <a:gd name="T40" fmla="*/ 43 w 1562"/>
                <a:gd name="T41" fmla="*/ 1038 h 1562"/>
                <a:gd name="T42" fmla="*/ 8 w 1562"/>
                <a:gd name="T43" fmla="*/ 893 h 1562"/>
                <a:gd name="T44" fmla="*/ 0 w 1562"/>
                <a:gd name="T45" fmla="*/ 743 h 1562"/>
                <a:gd name="T46" fmla="*/ 22 w 1562"/>
                <a:gd name="T47" fmla="*/ 595 h 1562"/>
                <a:gd name="T48" fmla="*/ 71 w 1562"/>
                <a:gd name="T49" fmla="*/ 451 h 1562"/>
                <a:gd name="T50" fmla="*/ 150 w 1562"/>
                <a:gd name="T51" fmla="*/ 319 h 1562"/>
                <a:gd name="T52" fmla="*/ 228 w 1562"/>
                <a:gd name="T53" fmla="*/ 228 h 1562"/>
                <a:gd name="T54" fmla="*/ 319 w 1562"/>
                <a:gd name="T55" fmla="*/ 150 h 1562"/>
                <a:gd name="T56" fmla="*/ 451 w 1562"/>
                <a:gd name="T57" fmla="*/ 71 h 1562"/>
                <a:gd name="T58" fmla="*/ 595 w 1562"/>
                <a:gd name="T59" fmla="*/ 22 h 1562"/>
                <a:gd name="T60" fmla="*/ 742 w 1562"/>
                <a:gd name="T61" fmla="*/ 0 h 1562"/>
                <a:gd name="T62" fmla="*/ 893 w 1562"/>
                <a:gd name="T63" fmla="*/ 8 h 1562"/>
                <a:gd name="T64" fmla="*/ 1039 w 1562"/>
                <a:gd name="T65" fmla="*/ 43 h 1562"/>
                <a:gd name="T66" fmla="*/ 1177 w 1562"/>
                <a:gd name="T67" fmla="*/ 108 h 1562"/>
                <a:gd name="T68" fmla="*/ 1304 w 1562"/>
                <a:gd name="T69" fmla="*/ 200 h 1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62" h="1562">
                  <a:moveTo>
                    <a:pt x="1332" y="228"/>
                  </a:moveTo>
                  <a:lnTo>
                    <a:pt x="1362" y="259"/>
                  </a:lnTo>
                  <a:lnTo>
                    <a:pt x="1415" y="325"/>
                  </a:lnTo>
                  <a:lnTo>
                    <a:pt x="1460" y="395"/>
                  </a:lnTo>
                  <a:lnTo>
                    <a:pt x="1497" y="469"/>
                  </a:lnTo>
                  <a:lnTo>
                    <a:pt x="1525" y="546"/>
                  </a:lnTo>
                  <a:lnTo>
                    <a:pt x="1546" y="625"/>
                  </a:lnTo>
                  <a:lnTo>
                    <a:pt x="1558" y="704"/>
                  </a:lnTo>
                  <a:lnTo>
                    <a:pt x="1562" y="784"/>
                  </a:lnTo>
                  <a:lnTo>
                    <a:pt x="1560" y="824"/>
                  </a:lnTo>
                  <a:lnTo>
                    <a:pt x="1558" y="859"/>
                  </a:lnTo>
                  <a:lnTo>
                    <a:pt x="1547" y="928"/>
                  </a:lnTo>
                  <a:lnTo>
                    <a:pt x="1532" y="996"/>
                  </a:lnTo>
                  <a:lnTo>
                    <a:pt x="1508" y="1063"/>
                  </a:lnTo>
                  <a:lnTo>
                    <a:pt x="1480" y="1128"/>
                  </a:lnTo>
                  <a:lnTo>
                    <a:pt x="1446" y="1190"/>
                  </a:lnTo>
                  <a:lnTo>
                    <a:pt x="1405" y="1250"/>
                  </a:lnTo>
                  <a:lnTo>
                    <a:pt x="1358" y="1305"/>
                  </a:lnTo>
                  <a:lnTo>
                    <a:pt x="1332" y="1333"/>
                  </a:lnTo>
                  <a:lnTo>
                    <a:pt x="1306" y="1358"/>
                  </a:lnTo>
                  <a:lnTo>
                    <a:pt x="1249" y="1405"/>
                  </a:lnTo>
                  <a:lnTo>
                    <a:pt x="1190" y="1447"/>
                  </a:lnTo>
                  <a:lnTo>
                    <a:pt x="1127" y="1480"/>
                  </a:lnTo>
                  <a:lnTo>
                    <a:pt x="1063" y="1509"/>
                  </a:lnTo>
                  <a:lnTo>
                    <a:pt x="996" y="1531"/>
                  </a:lnTo>
                  <a:lnTo>
                    <a:pt x="928" y="1548"/>
                  </a:lnTo>
                  <a:lnTo>
                    <a:pt x="859" y="1558"/>
                  </a:lnTo>
                  <a:lnTo>
                    <a:pt x="825" y="1561"/>
                  </a:lnTo>
                  <a:lnTo>
                    <a:pt x="784" y="1562"/>
                  </a:lnTo>
                  <a:lnTo>
                    <a:pt x="704" y="1558"/>
                  </a:lnTo>
                  <a:lnTo>
                    <a:pt x="624" y="1546"/>
                  </a:lnTo>
                  <a:lnTo>
                    <a:pt x="545" y="1526"/>
                  </a:lnTo>
                  <a:lnTo>
                    <a:pt x="469" y="1497"/>
                  </a:lnTo>
                  <a:lnTo>
                    <a:pt x="396" y="1461"/>
                  </a:lnTo>
                  <a:lnTo>
                    <a:pt x="325" y="1415"/>
                  </a:lnTo>
                  <a:lnTo>
                    <a:pt x="259" y="1362"/>
                  </a:lnTo>
                  <a:lnTo>
                    <a:pt x="228" y="1333"/>
                  </a:lnTo>
                  <a:lnTo>
                    <a:pt x="201" y="1304"/>
                  </a:lnTo>
                  <a:lnTo>
                    <a:pt x="150" y="1242"/>
                  </a:lnTo>
                  <a:lnTo>
                    <a:pt x="107" y="1177"/>
                  </a:lnTo>
                  <a:lnTo>
                    <a:pt x="71" y="1110"/>
                  </a:lnTo>
                  <a:lnTo>
                    <a:pt x="43" y="1038"/>
                  </a:lnTo>
                  <a:lnTo>
                    <a:pt x="22" y="967"/>
                  </a:lnTo>
                  <a:lnTo>
                    <a:pt x="8" y="893"/>
                  </a:lnTo>
                  <a:lnTo>
                    <a:pt x="0" y="818"/>
                  </a:lnTo>
                  <a:lnTo>
                    <a:pt x="0" y="743"/>
                  </a:lnTo>
                  <a:lnTo>
                    <a:pt x="8" y="669"/>
                  </a:lnTo>
                  <a:lnTo>
                    <a:pt x="22" y="595"/>
                  </a:lnTo>
                  <a:lnTo>
                    <a:pt x="43" y="522"/>
                  </a:lnTo>
                  <a:lnTo>
                    <a:pt x="71" y="451"/>
                  </a:lnTo>
                  <a:lnTo>
                    <a:pt x="107" y="384"/>
                  </a:lnTo>
                  <a:lnTo>
                    <a:pt x="150" y="319"/>
                  </a:lnTo>
                  <a:lnTo>
                    <a:pt x="201" y="257"/>
                  </a:lnTo>
                  <a:lnTo>
                    <a:pt x="228" y="228"/>
                  </a:lnTo>
                  <a:lnTo>
                    <a:pt x="258" y="200"/>
                  </a:lnTo>
                  <a:lnTo>
                    <a:pt x="319" y="150"/>
                  </a:lnTo>
                  <a:lnTo>
                    <a:pt x="383" y="108"/>
                  </a:lnTo>
                  <a:lnTo>
                    <a:pt x="451" y="71"/>
                  </a:lnTo>
                  <a:lnTo>
                    <a:pt x="522" y="43"/>
                  </a:lnTo>
                  <a:lnTo>
                    <a:pt x="595" y="22"/>
                  </a:lnTo>
                  <a:lnTo>
                    <a:pt x="669" y="8"/>
                  </a:lnTo>
                  <a:lnTo>
                    <a:pt x="742" y="0"/>
                  </a:lnTo>
                  <a:lnTo>
                    <a:pt x="818" y="0"/>
                  </a:lnTo>
                  <a:lnTo>
                    <a:pt x="893" y="8"/>
                  </a:lnTo>
                  <a:lnTo>
                    <a:pt x="967" y="22"/>
                  </a:lnTo>
                  <a:lnTo>
                    <a:pt x="1039" y="43"/>
                  </a:lnTo>
                  <a:lnTo>
                    <a:pt x="1109" y="71"/>
                  </a:lnTo>
                  <a:lnTo>
                    <a:pt x="1177" y="108"/>
                  </a:lnTo>
                  <a:lnTo>
                    <a:pt x="1243" y="150"/>
                  </a:lnTo>
                  <a:lnTo>
                    <a:pt x="1304" y="200"/>
                  </a:lnTo>
                  <a:lnTo>
                    <a:pt x="1332" y="228"/>
                  </a:lnTo>
                  <a:close/>
                </a:path>
              </a:pathLst>
            </a:custGeom>
            <a:solidFill>
              <a:srgbClr val="0D9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8" name="Freeform 597"/>
            <p:cNvSpPr>
              <a:spLocks/>
            </p:cNvSpPr>
            <p:nvPr/>
          </p:nvSpPr>
          <p:spPr bwMode="auto">
            <a:xfrm rot="16200000">
              <a:off x="3638469" y="4266723"/>
              <a:ext cx="483531" cy="455613"/>
            </a:xfrm>
            <a:custGeom>
              <a:avLst/>
              <a:gdLst>
                <a:gd name="T0" fmla="*/ 735 w 1147"/>
                <a:gd name="T1" fmla="*/ 0 h 1149"/>
                <a:gd name="T2" fmla="*/ 1147 w 1147"/>
                <a:gd name="T3" fmla="*/ 412 h 1149"/>
                <a:gd name="T4" fmla="*/ 1145 w 1147"/>
                <a:gd name="T5" fmla="*/ 447 h 1149"/>
                <a:gd name="T6" fmla="*/ 1134 w 1147"/>
                <a:gd name="T7" fmla="*/ 516 h 1149"/>
                <a:gd name="T8" fmla="*/ 1119 w 1147"/>
                <a:gd name="T9" fmla="*/ 584 h 1149"/>
                <a:gd name="T10" fmla="*/ 1095 w 1147"/>
                <a:gd name="T11" fmla="*/ 651 h 1149"/>
                <a:gd name="T12" fmla="*/ 1067 w 1147"/>
                <a:gd name="T13" fmla="*/ 716 h 1149"/>
                <a:gd name="T14" fmla="*/ 1033 w 1147"/>
                <a:gd name="T15" fmla="*/ 778 h 1149"/>
                <a:gd name="T16" fmla="*/ 992 w 1147"/>
                <a:gd name="T17" fmla="*/ 838 h 1149"/>
                <a:gd name="T18" fmla="*/ 945 w 1147"/>
                <a:gd name="T19" fmla="*/ 893 h 1149"/>
                <a:gd name="T20" fmla="*/ 919 w 1147"/>
                <a:gd name="T21" fmla="*/ 921 h 1149"/>
                <a:gd name="T22" fmla="*/ 893 w 1147"/>
                <a:gd name="T23" fmla="*/ 946 h 1149"/>
                <a:gd name="T24" fmla="*/ 836 w 1147"/>
                <a:gd name="T25" fmla="*/ 993 h 1149"/>
                <a:gd name="T26" fmla="*/ 777 w 1147"/>
                <a:gd name="T27" fmla="*/ 1035 h 1149"/>
                <a:gd name="T28" fmla="*/ 714 w 1147"/>
                <a:gd name="T29" fmla="*/ 1068 h 1149"/>
                <a:gd name="T30" fmla="*/ 650 w 1147"/>
                <a:gd name="T31" fmla="*/ 1097 h 1149"/>
                <a:gd name="T32" fmla="*/ 583 w 1147"/>
                <a:gd name="T33" fmla="*/ 1119 h 1149"/>
                <a:gd name="T34" fmla="*/ 515 w 1147"/>
                <a:gd name="T35" fmla="*/ 1136 h 1149"/>
                <a:gd name="T36" fmla="*/ 446 w 1147"/>
                <a:gd name="T37" fmla="*/ 1146 h 1149"/>
                <a:gd name="T38" fmla="*/ 412 w 1147"/>
                <a:gd name="T39" fmla="*/ 1149 h 1149"/>
                <a:gd name="T40" fmla="*/ 0 w 1147"/>
                <a:gd name="T41" fmla="*/ 736 h 1149"/>
                <a:gd name="T42" fmla="*/ 735 w 1147"/>
                <a:gd name="T43" fmla="*/ 0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47" h="1149">
                  <a:moveTo>
                    <a:pt x="735" y="0"/>
                  </a:moveTo>
                  <a:lnTo>
                    <a:pt x="1147" y="412"/>
                  </a:lnTo>
                  <a:lnTo>
                    <a:pt x="1145" y="447"/>
                  </a:lnTo>
                  <a:lnTo>
                    <a:pt x="1134" y="516"/>
                  </a:lnTo>
                  <a:lnTo>
                    <a:pt x="1119" y="584"/>
                  </a:lnTo>
                  <a:lnTo>
                    <a:pt x="1095" y="651"/>
                  </a:lnTo>
                  <a:lnTo>
                    <a:pt x="1067" y="716"/>
                  </a:lnTo>
                  <a:lnTo>
                    <a:pt x="1033" y="778"/>
                  </a:lnTo>
                  <a:lnTo>
                    <a:pt x="992" y="838"/>
                  </a:lnTo>
                  <a:lnTo>
                    <a:pt x="945" y="893"/>
                  </a:lnTo>
                  <a:lnTo>
                    <a:pt x="919" y="921"/>
                  </a:lnTo>
                  <a:lnTo>
                    <a:pt x="893" y="946"/>
                  </a:lnTo>
                  <a:lnTo>
                    <a:pt x="836" y="993"/>
                  </a:lnTo>
                  <a:lnTo>
                    <a:pt x="777" y="1035"/>
                  </a:lnTo>
                  <a:lnTo>
                    <a:pt x="714" y="1068"/>
                  </a:lnTo>
                  <a:lnTo>
                    <a:pt x="650" y="1097"/>
                  </a:lnTo>
                  <a:lnTo>
                    <a:pt x="583" y="1119"/>
                  </a:lnTo>
                  <a:lnTo>
                    <a:pt x="515" y="1136"/>
                  </a:lnTo>
                  <a:lnTo>
                    <a:pt x="446" y="1146"/>
                  </a:lnTo>
                  <a:lnTo>
                    <a:pt x="412" y="1149"/>
                  </a:lnTo>
                  <a:lnTo>
                    <a:pt x="0" y="736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9" name="Freeform 598"/>
            <p:cNvSpPr>
              <a:spLocks/>
            </p:cNvSpPr>
            <p:nvPr/>
          </p:nvSpPr>
          <p:spPr bwMode="auto">
            <a:xfrm rot="16200000">
              <a:off x="3586561" y="4359017"/>
              <a:ext cx="411163" cy="412750"/>
            </a:xfrm>
            <a:custGeom>
              <a:avLst/>
              <a:gdLst>
                <a:gd name="T0" fmla="*/ 151 w 1036"/>
                <a:gd name="T1" fmla="*/ 153 h 1038"/>
                <a:gd name="T2" fmla="*/ 115 w 1036"/>
                <a:gd name="T3" fmla="*/ 191 h 1038"/>
                <a:gd name="T4" fmla="*/ 57 w 1036"/>
                <a:gd name="T5" fmla="*/ 277 h 1038"/>
                <a:gd name="T6" fmla="*/ 19 w 1036"/>
                <a:gd name="T7" fmla="*/ 372 h 1038"/>
                <a:gd name="T8" fmla="*/ 0 w 1036"/>
                <a:gd name="T9" fmla="*/ 470 h 1038"/>
                <a:gd name="T10" fmla="*/ 0 w 1036"/>
                <a:gd name="T11" fmla="*/ 570 h 1038"/>
                <a:gd name="T12" fmla="*/ 19 w 1036"/>
                <a:gd name="T13" fmla="*/ 667 h 1038"/>
                <a:gd name="T14" fmla="*/ 57 w 1036"/>
                <a:gd name="T15" fmla="*/ 762 h 1038"/>
                <a:gd name="T16" fmla="*/ 115 w 1036"/>
                <a:gd name="T17" fmla="*/ 849 h 1038"/>
                <a:gd name="T18" fmla="*/ 151 w 1036"/>
                <a:gd name="T19" fmla="*/ 887 h 1038"/>
                <a:gd name="T20" fmla="*/ 151 w 1036"/>
                <a:gd name="T21" fmla="*/ 887 h 1038"/>
                <a:gd name="T22" fmla="*/ 190 w 1036"/>
                <a:gd name="T23" fmla="*/ 924 h 1038"/>
                <a:gd name="T24" fmla="*/ 277 w 1036"/>
                <a:gd name="T25" fmla="*/ 981 h 1038"/>
                <a:gd name="T26" fmla="*/ 370 w 1036"/>
                <a:gd name="T27" fmla="*/ 1018 h 1038"/>
                <a:gd name="T28" fmla="*/ 469 w 1036"/>
                <a:gd name="T29" fmla="*/ 1038 h 1038"/>
                <a:gd name="T30" fmla="*/ 569 w 1036"/>
                <a:gd name="T31" fmla="*/ 1038 h 1038"/>
                <a:gd name="T32" fmla="*/ 667 w 1036"/>
                <a:gd name="T33" fmla="*/ 1018 h 1038"/>
                <a:gd name="T34" fmla="*/ 760 w 1036"/>
                <a:gd name="T35" fmla="*/ 981 h 1038"/>
                <a:gd name="T36" fmla="*/ 847 w 1036"/>
                <a:gd name="T37" fmla="*/ 924 h 1038"/>
                <a:gd name="T38" fmla="*/ 886 w 1036"/>
                <a:gd name="T39" fmla="*/ 887 h 1038"/>
                <a:gd name="T40" fmla="*/ 886 w 1036"/>
                <a:gd name="T41" fmla="*/ 887 h 1038"/>
                <a:gd name="T42" fmla="*/ 922 w 1036"/>
                <a:gd name="T43" fmla="*/ 849 h 1038"/>
                <a:gd name="T44" fmla="*/ 979 w 1036"/>
                <a:gd name="T45" fmla="*/ 762 h 1038"/>
                <a:gd name="T46" fmla="*/ 1017 w 1036"/>
                <a:gd name="T47" fmla="*/ 667 h 1038"/>
                <a:gd name="T48" fmla="*/ 1036 w 1036"/>
                <a:gd name="T49" fmla="*/ 570 h 1038"/>
                <a:gd name="T50" fmla="*/ 1036 w 1036"/>
                <a:gd name="T51" fmla="*/ 470 h 1038"/>
                <a:gd name="T52" fmla="*/ 1017 w 1036"/>
                <a:gd name="T53" fmla="*/ 372 h 1038"/>
                <a:gd name="T54" fmla="*/ 979 w 1036"/>
                <a:gd name="T55" fmla="*/ 277 h 1038"/>
                <a:gd name="T56" fmla="*/ 922 w 1036"/>
                <a:gd name="T57" fmla="*/ 191 h 1038"/>
                <a:gd name="T58" fmla="*/ 886 w 1036"/>
                <a:gd name="T59" fmla="*/ 153 h 1038"/>
                <a:gd name="T60" fmla="*/ 886 w 1036"/>
                <a:gd name="T61" fmla="*/ 153 h 1038"/>
                <a:gd name="T62" fmla="*/ 847 w 1036"/>
                <a:gd name="T63" fmla="*/ 115 h 1038"/>
                <a:gd name="T64" fmla="*/ 760 w 1036"/>
                <a:gd name="T65" fmla="*/ 58 h 1038"/>
                <a:gd name="T66" fmla="*/ 667 w 1036"/>
                <a:gd name="T67" fmla="*/ 20 h 1038"/>
                <a:gd name="T68" fmla="*/ 569 w 1036"/>
                <a:gd name="T69" fmla="*/ 1 h 1038"/>
                <a:gd name="T70" fmla="*/ 518 w 1036"/>
                <a:gd name="T71" fmla="*/ 0 h 1038"/>
                <a:gd name="T72" fmla="*/ 518 w 1036"/>
                <a:gd name="T73" fmla="*/ 0 h 1038"/>
                <a:gd name="T74" fmla="*/ 469 w 1036"/>
                <a:gd name="T75" fmla="*/ 1 h 1038"/>
                <a:gd name="T76" fmla="*/ 370 w 1036"/>
                <a:gd name="T77" fmla="*/ 20 h 1038"/>
                <a:gd name="T78" fmla="*/ 277 w 1036"/>
                <a:gd name="T79" fmla="*/ 58 h 1038"/>
                <a:gd name="T80" fmla="*/ 190 w 1036"/>
                <a:gd name="T81" fmla="*/ 115 h 1038"/>
                <a:gd name="T82" fmla="*/ 151 w 1036"/>
                <a:gd name="T83" fmla="*/ 153 h 1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36" h="1038">
                  <a:moveTo>
                    <a:pt x="151" y="153"/>
                  </a:moveTo>
                  <a:lnTo>
                    <a:pt x="115" y="191"/>
                  </a:lnTo>
                  <a:lnTo>
                    <a:pt x="57" y="277"/>
                  </a:lnTo>
                  <a:lnTo>
                    <a:pt x="19" y="372"/>
                  </a:lnTo>
                  <a:lnTo>
                    <a:pt x="0" y="470"/>
                  </a:lnTo>
                  <a:lnTo>
                    <a:pt x="0" y="570"/>
                  </a:lnTo>
                  <a:lnTo>
                    <a:pt x="19" y="667"/>
                  </a:lnTo>
                  <a:lnTo>
                    <a:pt x="57" y="762"/>
                  </a:lnTo>
                  <a:lnTo>
                    <a:pt x="115" y="849"/>
                  </a:lnTo>
                  <a:lnTo>
                    <a:pt x="151" y="887"/>
                  </a:lnTo>
                  <a:lnTo>
                    <a:pt x="151" y="887"/>
                  </a:lnTo>
                  <a:lnTo>
                    <a:pt x="190" y="924"/>
                  </a:lnTo>
                  <a:lnTo>
                    <a:pt x="277" y="981"/>
                  </a:lnTo>
                  <a:lnTo>
                    <a:pt x="370" y="1018"/>
                  </a:lnTo>
                  <a:lnTo>
                    <a:pt x="469" y="1038"/>
                  </a:lnTo>
                  <a:lnTo>
                    <a:pt x="569" y="1038"/>
                  </a:lnTo>
                  <a:lnTo>
                    <a:pt x="667" y="1018"/>
                  </a:lnTo>
                  <a:lnTo>
                    <a:pt x="760" y="981"/>
                  </a:lnTo>
                  <a:lnTo>
                    <a:pt x="847" y="924"/>
                  </a:lnTo>
                  <a:lnTo>
                    <a:pt x="886" y="887"/>
                  </a:lnTo>
                  <a:lnTo>
                    <a:pt x="886" y="887"/>
                  </a:lnTo>
                  <a:lnTo>
                    <a:pt x="922" y="849"/>
                  </a:lnTo>
                  <a:lnTo>
                    <a:pt x="979" y="762"/>
                  </a:lnTo>
                  <a:lnTo>
                    <a:pt x="1017" y="667"/>
                  </a:lnTo>
                  <a:lnTo>
                    <a:pt x="1036" y="570"/>
                  </a:lnTo>
                  <a:lnTo>
                    <a:pt x="1036" y="470"/>
                  </a:lnTo>
                  <a:lnTo>
                    <a:pt x="1017" y="372"/>
                  </a:lnTo>
                  <a:lnTo>
                    <a:pt x="979" y="277"/>
                  </a:lnTo>
                  <a:lnTo>
                    <a:pt x="922" y="191"/>
                  </a:lnTo>
                  <a:lnTo>
                    <a:pt x="886" y="153"/>
                  </a:lnTo>
                  <a:lnTo>
                    <a:pt x="886" y="153"/>
                  </a:lnTo>
                  <a:lnTo>
                    <a:pt x="847" y="115"/>
                  </a:lnTo>
                  <a:lnTo>
                    <a:pt x="760" y="58"/>
                  </a:lnTo>
                  <a:lnTo>
                    <a:pt x="667" y="20"/>
                  </a:lnTo>
                  <a:lnTo>
                    <a:pt x="569" y="1"/>
                  </a:lnTo>
                  <a:lnTo>
                    <a:pt x="518" y="0"/>
                  </a:lnTo>
                  <a:lnTo>
                    <a:pt x="518" y="0"/>
                  </a:lnTo>
                  <a:lnTo>
                    <a:pt x="469" y="1"/>
                  </a:lnTo>
                  <a:lnTo>
                    <a:pt x="370" y="20"/>
                  </a:lnTo>
                  <a:lnTo>
                    <a:pt x="277" y="58"/>
                  </a:lnTo>
                  <a:lnTo>
                    <a:pt x="190" y="115"/>
                  </a:lnTo>
                  <a:lnTo>
                    <a:pt x="151" y="153"/>
                  </a:lnTo>
                  <a:close/>
                </a:path>
              </a:pathLst>
            </a:custGeom>
            <a:solidFill>
              <a:srgbClr val="E8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118" name="Rectangle 117"/>
          <p:cNvSpPr/>
          <p:nvPr/>
        </p:nvSpPr>
        <p:spPr>
          <a:xfrm flipH="1">
            <a:off x="396128" y="2758495"/>
            <a:ext cx="1981845" cy="67955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grpSp>
        <p:nvGrpSpPr>
          <p:cNvPr id="145" name="Group 144"/>
          <p:cNvGrpSpPr/>
          <p:nvPr/>
        </p:nvGrpSpPr>
        <p:grpSpPr>
          <a:xfrm flipV="1">
            <a:off x="884086" y="2971054"/>
            <a:ext cx="1500050" cy="174986"/>
            <a:chOff x="1889686" y="3401017"/>
            <a:chExt cx="1818243" cy="233315"/>
          </a:xfrm>
          <a:solidFill>
            <a:schemeClr val="bg1">
              <a:lumMod val="75000"/>
            </a:schemeClr>
          </a:solidFill>
        </p:grpSpPr>
        <p:sp>
          <p:nvSpPr>
            <p:cNvPr id="150" name="Freeform 149"/>
            <p:cNvSpPr/>
            <p:nvPr/>
          </p:nvSpPr>
          <p:spPr>
            <a:xfrm rot="10800000">
              <a:off x="1889686" y="3401017"/>
              <a:ext cx="212104" cy="233315"/>
            </a:xfrm>
            <a:custGeom>
              <a:avLst/>
              <a:gdLst>
                <a:gd name="connsiteX0" fmla="*/ 1574800 w 1783953"/>
                <a:gd name="connsiteY0" fmla="*/ 0 h 1783953"/>
                <a:gd name="connsiteX1" fmla="*/ 1735814 w 1783953"/>
                <a:gd name="connsiteY1" fmla="*/ 8131 h 1783953"/>
                <a:gd name="connsiteX2" fmla="*/ 1783953 w 1783953"/>
                <a:gd name="connsiteY2" fmla="*/ 15478 h 1783953"/>
                <a:gd name="connsiteX3" fmla="*/ 1783953 w 1783953"/>
                <a:gd name="connsiteY3" fmla="*/ 438812 h 1783953"/>
                <a:gd name="connsiteX4" fmla="*/ 1692978 w 1783953"/>
                <a:gd name="connsiteY4" fmla="*/ 424928 h 1783953"/>
                <a:gd name="connsiteX5" fmla="*/ 1574800 w 1783953"/>
                <a:gd name="connsiteY5" fmla="*/ 418960 h 1783953"/>
                <a:gd name="connsiteX6" fmla="*/ 418960 w 1783953"/>
                <a:gd name="connsiteY6" fmla="*/ 1574800 h 1783953"/>
                <a:gd name="connsiteX7" fmla="*/ 440045 w 1783953"/>
                <a:gd name="connsiteY7" fmla="*/ 1783953 h 1783953"/>
                <a:gd name="connsiteX8" fmla="*/ 15478 w 1783953"/>
                <a:gd name="connsiteY8" fmla="*/ 1783953 h 1783953"/>
                <a:gd name="connsiteX9" fmla="*/ 8131 w 1783953"/>
                <a:gd name="connsiteY9" fmla="*/ 1735814 h 1783953"/>
                <a:gd name="connsiteX10" fmla="*/ 0 w 1783953"/>
                <a:gd name="connsiteY10" fmla="*/ 1574800 h 1783953"/>
                <a:gd name="connsiteX11" fmla="*/ 1574800 w 1783953"/>
                <a:gd name="connsiteY11" fmla="*/ 0 h 1783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83953" h="1783953">
                  <a:moveTo>
                    <a:pt x="1574800" y="0"/>
                  </a:moveTo>
                  <a:cubicBezTo>
                    <a:pt x="1629159" y="0"/>
                    <a:pt x="1682874" y="2754"/>
                    <a:pt x="1735814" y="8131"/>
                  </a:cubicBezTo>
                  <a:lnTo>
                    <a:pt x="1783953" y="15478"/>
                  </a:lnTo>
                  <a:lnTo>
                    <a:pt x="1783953" y="438812"/>
                  </a:lnTo>
                  <a:lnTo>
                    <a:pt x="1692978" y="424928"/>
                  </a:lnTo>
                  <a:cubicBezTo>
                    <a:pt x="1654122" y="420982"/>
                    <a:pt x="1614697" y="418960"/>
                    <a:pt x="1574800" y="418960"/>
                  </a:cubicBezTo>
                  <a:cubicBezTo>
                    <a:pt x="936447" y="418960"/>
                    <a:pt x="418960" y="936447"/>
                    <a:pt x="418960" y="1574800"/>
                  </a:cubicBezTo>
                  <a:lnTo>
                    <a:pt x="440045" y="1783953"/>
                  </a:lnTo>
                  <a:lnTo>
                    <a:pt x="15478" y="1783953"/>
                  </a:lnTo>
                  <a:lnTo>
                    <a:pt x="8131" y="1735814"/>
                  </a:lnTo>
                  <a:cubicBezTo>
                    <a:pt x="2754" y="1682874"/>
                    <a:pt x="0" y="1629159"/>
                    <a:pt x="0" y="1574800"/>
                  </a:cubicBezTo>
                  <a:cubicBezTo>
                    <a:pt x="0" y="705062"/>
                    <a:pt x="705062" y="0"/>
                    <a:pt x="157480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152" name="Rectangle 151"/>
            <p:cNvSpPr/>
            <p:nvPr/>
          </p:nvSpPr>
          <p:spPr>
            <a:xfrm rot="10800000">
              <a:off x="2059010" y="3401175"/>
              <a:ext cx="1648919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130" name="Straight Connector 129"/>
          <p:cNvCxnSpPr/>
          <p:nvPr/>
        </p:nvCxnSpPr>
        <p:spPr>
          <a:xfrm flipV="1">
            <a:off x="891363" y="2751746"/>
            <a:ext cx="0" cy="3315769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2281330" y="2627663"/>
            <a:ext cx="162707" cy="990660"/>
            <a:chOff x="2900246" y="2235913"/>
            <a:chExt cx="216942" cy="132088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3103374" y="2235913"/>
              <a:ext cx="0" cy="655145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2902998" y="2892316"/>
              <a:ext cx="204186" cy="143847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2900246" y="2954503"/>
              <a:ext cx="216530" cy="79361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117188" y="2945625"/>
              <a:ext cx="0" cy="611168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cxnSp>
        <p:nvCxnSpPr>
          <p:cNvPr id="298" name="Straight Connector 297"/>
          <p:cNvCxnSpPr/>
          <p:nvPr/>
        </p:nvCxnSpPr>
        <p:spPr>
          <a:xfrm flipV="1">
            <a:off x="6266666" y="2717563"/>
            <a:ext cx="8546" cy="334995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Connector 298"/>
          <p:cNvCxnSpPr/>
          <p:nvPr/>
        </p:nvCxnSpPr>
        <p:spPr>
          <a:xfrm flipV="1">
            <a:off x="7839093" y="2777384"/>
            <a:ext cx="0" cy="329013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4099427" y="1362036"/>
            <a:ext cx="1056566" cy="515526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ctr">
              <a:lnSpc>
                <a:spcPts val="1050"/>
              </a:lnSpc>
            </a:pPr>
            <a:endParaRPr lang="en-US" sz="1050" dirty="0">
              <a:solidFill>
                <a:srgbClr val="2F5597"/>
              </a:solidFill>
            </a:endParaRPr>
          </a:p>
          <a:p>
            <a:pPr algn="ctr">
              <a:lnSpc>
                <a:spcPts val="1050"/>
              </a:lnSpc>
            </a:pPr>
            <a:r>
              <a:rPr lang="en-US" sz="1050" dirty="0">
                <a:solidFill>
                  <a:srgbClr val="2F5597"/>
                </a:solidFill>
              </a:rPr>
              <a:t>HWT</a:t>
            </a:r>
          </a:p>
          <a:p>
            <a:pPr algn="ctr">
              <a:lnSpc>
                <a:spcPts val="1050"/>
              </a:lnSpc>
            </a:pPr>
            <a:r>
              <a:rPr lang="en-US" sz="1050" dirty="0">
                <a:solidFill>
                  <a:srgbClr val="2F5597"/>
                </a:solidFill>
              </a:rPr>
              <a:t>Proposal</a:t>
            </a:r>
          </a:p>
        </p:txBody>
      </p:sp>
      <p:sp>
        <p:nvSpPr>
          <p:cNvPr id="24" name="Freeform 596"/>
          <p:cNvSpPr>
            <a:spLocks/>
          </p:cNvSpPr>
          <p:nvPr/>
        </p:nvSpPr>
        <p:spPr bwMode="auto">
          <a:xfrm rot="16200000">
            <a:off x="4272977" y="1857973"/>
            <a:ext cx="709467" cy="707651"/>
          </a:xfrm>
          <a:custGeom>
            <a:avLst/>
            <a:gdLst>
              <a:gd name="T0" fmla="*/ 1362 w 1562"/>
              <a:gd name="T1" fmla="*/ 259 h 1562"/>
              <a:gd name="T2" fmla="*/ 1460 w 1562"/>
              <a:gd name="T3" fmla="*/ 395 h 1562"/>
              <a:gd name="T4" fmla="*/ 1525 w 1562"/>
              <a:gd name="T5" fmla="*/ 546 h 1562"/>
              <a:gd name="T6" fmla="*/ 1558 w 1562"/>
              <a:gd name="T7" fmla="*/ 704 h 1562"/>
              <a:gd name="T8" fmla="*/ 1560 w 1562"/>
              <a:gd name="T9" fmla="*/ 824 h 1562"/>
              <a:gd name="T10" fmla="*/ 1547 w 1562"/>
              <a:gd name="T11" fmla="*/ 928 h 1562"/>
              <a:gd name="T12" fmla="*/ 1508 w 1562"/>
              <a:gd name="T13" fmla="*/ 1063 h 1562"/>
              <a:gd name="T14" fmla="*/ 1446 w 1562"/>
              <a:gd name="T15" fmla="*/ 1190 h 1562"/>
              <a:gd name="T16" fmla="*/ 1358 w 1562"/>
              <a:gd name="T17" fmla="*/ 1305 h 1562"/>
              <a:gd name="T18" fmla="*/ 1306 w 1562"/>
              <a:gd name="T19" fmla="*/ 1358 h 1562"/>
              <a:gd name="T20" fmla="*/ 1190 w 1562"/>
              <a:gd name="T21" fmla="*/ 1447 h 1562"/>
              <a:gd name="T22" fmla="*/ 1063 w 1562"/>
              <a:gd name="T23" fmla="*/ 1509 h 1562"/>
              <a:gd name="T24" fmla="*/ 928 w 1562"/>
              <a:gd name="T25" fmla="*/ 1548 h 1562"/>
              <a:gd name="T26" fmla="*/ 825 w 1562"/>
              <a:gd name="T27" fmla="*/ 1561 h 1562"/>
              <a:gd name="T28" fmla="*/ 704 w 1562"/>
              <a:gd name="T29" fmla="*/ 1558 h 1562"/>
              <a:gd name="T30" fmla="*/ 545 w 1562"/>
              <a:gd name="T31" fmla="*/ 1526 h 1562"/>
              <a:gd name="T32" fmla="*/ 396 w 1562"/>
              <a:gd name="T33" fmla="*/ 1461 h 1562"/>
              <a:gd name="T34" fmla="*/ 259 w 1562"/>
              <a:gd name="T35" fmla="*/ 1362 h 1562"/>
              <a:gd name="T36" fmla="*/ 201 w 1562"/>
              <a:gd name="T37" fmla="*/ 1304 h 1562"/>
              <a:gd name="T38" fmla="*/ 107 w 1562"/>
              <a:gd name="T39" fmla="*/ 1177 h 1562"/>
              <a:gd name="T40" fmla="*/ 43 w 1562"/>
              <a:gd name="T41" fmla="*/ 1038 h 1562"/>
              <a:gd name="T42" fmla="*/ 8 w 1562"/>
              <a:gd name="T43" fmla="*/ 893 h 1562"/>
              <a:gd name="T44" fmla="*/ 0 w 1562"/>
              <a:gd name="T45" fmla="*/ 743 h 1562"/>
              <a:gd name="T46" fmla="*/ 22 w 1562"/>
              <a:gd name="T47" fmla="*/ 595 h 1562"/>
              <a:gd name="T48" fmla="*/ 71 w 1562"/>
              <a:gd name="T49" fmla="*/ 451 h 1562"/>
              <a:gd name="T50" fmla="*/ 150 w 1562"/>
              <a:gd name="T51" fmla="*/ 319 h 1562"/>
              <a:gd name="T52" fmla="*/ 228 w 1562"/>
              <a:gd name="T53" fmla="*/ 228 h 1562"/>
              <a:gd name="T54" fmla="*/ 319 w 1562"/>
              <a:gd name="T55" fmla="*/ 150 h 1562"/>
              <a:gd name="T56" fmla="*/ 451 w 1562"/>
              <a:gd name="T57" fmla="*/ 71 h 1562"/>
              <a:gd name="T58" fmla="*/ 595 w 1562"/>
              <a:gd name="T59" fmla="*/ 22 h 1562"/>
              <a:gd name="T60" fmla="*/ 742 w 1562"/>
              <a:gd name="T61" fmla="*/ 0 h 1562"/>
              <a:gd name="T62" fmla="*/ 893 w 1562"/>
              <a:gd name="T63" fmla="*/ 8 h 1562"/>
              <a:gd name="T64" fmla="*/ 1039 w 1562"/>
              <a:gd name="T65" fmla="*/ 43 h 1562"/>
              <a:gd name="T66" fmla="*/ 1177 w 1562"/>
              <a:gd name="T67" fmla="*/ 108 h 1562"/>
              <a:gd name="T68" fmla="*/ 1304 w 1562"/>
              <a:gd name="T69" fmla="*/ 200 h 15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562" h="1562">
                <a:moveTo>
                  <a:pt x="1332" y="228"/>
                </a:moveTo>
                <a:lnTo>
                  <a:pt x="1362" y="259"/>
                </a:lnTo>
                <a:lnTo>
                  <a:pt x="1415" y="325"/>
                </a:lnTo>
                <a:lnTo>
                  <a:pt x="1460" y="395"/>
                </a:lnTo>
                <a:lnTo>
                  <a:pt x="1497" y="469"/>
                </a:lnTo>
                <a:lnTo>
                  <a:pt x="1525" y="546"/>
                </a:lnTo>
                <a:lnTo>
                  <a:pt x="1546" y="625"/>
                </a:lnTo>
                <a:lnTo>
                  <a:pt x="1558" y="704"/>
                </a:lnTo>
                <a:lnTo>
                  <a:pt x="1562" y="784"/>
                </a:lnTo>
                <a:lnTo>
                  <a:pt x="1560" y="824"/>
                </a:lnTo>
                <a:lnTo>
                  <a:pt x="1558" y="859"/>
                </a:lnTo>
                <a:lnTo>
                  <a:pt x="1547" y="928"/>
                </a:lnTo>
                <a:lnTo>
                  <a:pt x="1532" y="996"/>
                </a:lnTo>
                <a:lnTo>
                  <a:pt x="1508" y="1063"/>
                </a:lnTo>
                <a:lnTo>
                  <a:pt x="1480" y="1128"/>
                </a:lnTo>
                <a:lnTo>
                  <a:pt x="1446" y="1190"/>
                </a:lnTo>
                <a:lnTo>
                  <a:pt x="1405" y="1250"/>
                </a:lnTo>
                <a:lnTo>
                  <a:pt x="1358" y="1305"/>
                </a:lnTo>
                <a:lnTo>
                  <a:pt x="1332" y="1333"/>
                </a:lnTo>
                <a:lnTo>
                  <a:pt x="1306" y="1358"/>
                </a:lnTo>
                <a:lnTo>
                  <a:pt x="1249" y="1405"/>
                </a:lnTo>
                <a:lnTo>
                  <a:pt x="1190" y="1447"/>
                </a:lnTo>
                <a:lnTo>
                  <a:pt x="1127" y="1480"/>
                </a:lnTo>
                <a:lnTo>
                  <a:pt x="1063" y="1509"/>
                </a:lnTo>
                <a:lnTo>
                  <a:pt x="996" y="1531"/>
                </a:lnTo>
                <a:lnTo>
                  <a:pt x="928" y="1548"/>
                </a:lnTo>
                <a:lnTo>
                  <a:pt x="859" y="1558"/>
                </a:lnTo>
                <a:lnTo>
                  <a:pt x="825" y="1561"/>
                </a:lnTo>
                <a:lnTo>
                  <a:pt x="784" y="1562"/>
                </a:lnTo>
                <a:lnTo>
                  <a:pt x="704" y="1558"/>
                </a:lnTo>
                <a:lnTo>
                  <a:pt x="624" y="1546"/>
                </a:lnTo>
                <a:lnTo>
                  <a:pt x="545" y="1526"/>
                </a:lnTo>
                <a:lnTo>
                  <a:pt x="469" y="1497"/>
                </a:lnTo>
                <a:lnTo>
                  <a:pt x="396" y="1461"/>
                </a:lnTo>
                <a:lnTo>
                  <a:pt x="325" y="1415"/>
                </a:lnTo>
                <a:lnTo>
                  <a:pt x="259" y="1362"/>
                </a:lnTo>
                <a:lnTo>
                  <a:pt x="228" y="1333"/>
                </a:lnTo>
                <a:lnTo>
                  <a:pt x="201" y="1304"/>
                </a:lnTo>
                <a:lnTo>
                  <a:pt x="150" y="1242"/>
                </a:lnTo>
                <a:lnTo>
                  <a:pt x="107" y="1177"/>
                </a:lnTo>
                <a:lnTo>
                  <a:pt x="71" y="1110"/>
                </a:lnTo>
                <a:lnTo>
                  <a:pt x="43" y="1038"/>
                </a:lnTo>
                <a:lnTo>
                  <a:pt x="22" y="967"/>
                </a:lnTo>
                <a:lnTo>
                  <a:pt x="8" y="893"/>
                </a:lnTo>
                <a:lnTo>
                  <a:pt x="0" y="818"/>
                </a:lnTo>
                <a:lnTo>
                  <a:pt x="0" y="743"/>
                </a:lnTo>
                <a:lnTo>
                  <a:pt x="8" y="669"/>
                </a:lnTo>
                <a:lnTo>
                  <a:pt x="22" y="595"/>
                </a:lnTo>
                <a:lnTo>
                  <a:pt x="43" y="522"/>
                </a:lnTo>
                <a:lnTo>
                  <a:pt x="71" y="451"/>
                </a:lnTo>
                <a:lnTo>
                  <a:pt x="107" y="384"/>
                </a:lnTo>
                <a:lnTo>
                  <a:pt x="150" y="319"/>
                </a:lnTo>
                <a:lnTo>
                  <a:pt x="201" y="257"/>
                </a:lnTo>
                <a:lnTo>
                  <a:pt x="228" y="228"/>
                </a:lnTo>
                <a:lnTo>
                  <a:pt x="258" y="200"/>
                </a:lnTo>
                <a:lnTo>
                  <a:pt x="319" y="150"/>
                </a:lnTo>
                <a:lnTo>
                  <a:pt x="383" y="108"/>
                </a:lnTo>
                <a:lnTo>
                  <a:pt x="451" y="71"/>
                </a:lnTo>
                <a:lnTo>
                  <a:pt x="522" y="43"/>
                </a:lnTo>
                <a:lnTo>
                  <a:pt x="595" y="22"/>
                </a:lnTo>
                <a:lnTo>
                  <a:pt x="669" y="8"/>
                </a:lnTo>
                <a:lnTo>
                  <a:pt x="742" y="0"/>
                </a:lnTo>
                <a:lnTo>
                  <a:pt x="818" y="0"/>
                </a:lnTo>
                <a:lnTo>
                  <a:pt x="893" y="8"/>
                </a:lnTo>
                <a:lnTo>
                  <a:pt x="967" y="22"/>
                </a:lnTo>
                <a:lnTo>
                  <a:pt x="1039" y="43"/>
                </a:lnTo>
                <a:lnTo>
                  <a:pt x="1109" y="71"/>
                </a:lnTo>
                <a:lnTo>
                  <a:pt x="1177" y="108"/>
                </a:lnTo>
                <a:lnTo>
                  <a:pt x="1243" y="150"/>
                </a:lnTo>
                <a:lnTo>
                  <a:pt x="1304" y="200"/>
                </a:lnTo>
                <a:lnTo>
                  <a:pt x="1332" y="228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27000" dist="38100" dir="8100000" algn="tr" rotWithShape="0">
              <a:prstClr val="black">
                <a:alpha val="26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5" name="Freeform 597"/>
          <p:cNvSpPr>
            <a:spLocks/>
          </p:cNvSpPr>
          <p:nvPr/>
        </p:nvSpPr>
        <p:spPr bwMode="auto">
          <a:xfrm rot="16200000">
            <a:off x="4462912" y="1857065"/>
            <a:ext cx="520760" cy="520759"/>
          </a:xfrm>
          <a:custGeom>
            <a:avLst/>
            <a:gdLst>
              <a:gd name="T0" fmla="*/ 735 w 1147"/>
              <a:gd name="T1" fmla="*/ 0 h 1149"/>
              <a:gd name="T2" fmla="*/ 1147 w 1147"/>
              <a:gd name="T3" fmla="*/ 412 h 1149"/>
              <a:gd name="T4" fmla="*/ 1145 w 1147"/>
              <a:gd name="T5" fmla="*/ 447 h 1149"/>
              <a:gd name="T6" fmla="*/ 1134 w 1147"/>
              <a:gd name="T7" fmla="*/ 516 h 1149"/>
              <a:gd name="T8" fmla="*/ 1119 w 1147"/>
              <a:gd name="T9" fmla="*/ 584 h 1149"/>
              <a:gd name="T10" fmla="*/ 1095 w 1147"/>
              <a:gd name="T11" fmla="*/ 651 h 1149"/>
              <a:gd name="T12" fmla="*/ 1067 w 1147"/>
              <a:gd name="T13" fmla="*/ 716 h 1149"/>
              <a:gd name="T14" fmla="*/ 1033 w 1147"/>
              <a:gd name="T15" fmla="*/ 778 h 1149"/>
              <a:gd name="T16" fmla="*/ 992 w 1147"/>
              <a:gd name="T17" fmla="*/ 838 h 1149"/>
              <a:gd name="T18" fmla="*/ 945 w 1147"/>
              <a:gd name="T19" fmla="*/ 893 h 1149"/>
              <a:gd name="T20" fmla="*/ 919 w 1147"/>
              <a:gd name="T21" fmla="*/ 921 h 1149"/>
              <a:gd name="T22" fmla="*/ 893 w 1147"/>
              <a:gd name="T23" fmla="*/ 946 h 1149"/>
              <a:gd name="T24" fmla="*/ 836 w 1147"/>
              <a:gd name="T25" fmla="*/ 993 h 1149"/>
              <a:gd name="T26" fmla="*/ 777 w 1147"/>
              <a:gd name="T27" fmla="*/ 1035 h 1149"/>
              <a:gd name="T28" fmla="*/ 714 w 1147"/>
              <a:gd name="T29" fmla="*/ 1068 h 1149"/>
              <a:gd name="T30" fmla="*/ 650 w 1147"/>
              <a:gd name="T31" fmla="*/ 1097 h 1149"/>
              <a:gd name="T32" fmla="*/ 583 w 1147"/>
              <a:gd name="T33" fmla="*/ 1119 h 1149"/>
              <a:gd name="T34" fmla="*/ 515 w 1147"/>
              <a:gd name="T35" fmla="*/ 1136 h 1149"/>
              <a:gd name="T36" fmla="*/ 446 w 1147"/>
              <a:gd name="T37" fmla="*/ 1146 h 1149"/>
              <a:gd name="T38" fmla="*/ 412 w 1147"/>
              <a:gd name="T39" fmla="*/ 1149 h 1149"/>
              <a:gd name="T40" fmla="*/ 0 w 1147"/>
              <a:gd name="T41" fmla="*/ 736 h 1149"/>
              <a:gd name="T42" fmla="*/ 735 w 1147"/>
              <a:gd name="T43" fmla="*/ 0 h 1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147" h="1149">
                <a:moveTo>
                  <a:pt x="735" y="0"/>
                </a:moveTo>
                <a:lnTo>
                  <a:pt x="1147" y="412"/>
                </a:lnTo>
                <a:lnTo>
                  <a:pt x="1145" y="447"/>
                </a:lnTo>
                <a:lnTo>
                  <a:pt x="1134" y="516"/>
                </a:lnTo>
                <a:lnTo>
                  <a:pt x="1119" y="584"/>
                </a:lnTo>
                <a:lnTo>
                  <a:pt x="1095" y="651"/>
                </a:lnTo>
                <a:lnTo>
                  <a:pt x="1067" y="716"/>
                </a:lnTo>
                <a:lnTo>
                  <a:pt x="1033" y="778"/>
                </a:lnTo>
                <a:lnTo>
                  <a:pt x="992" y="838"/>
                </a:lnTo>
                <a:lnTo>
                  <a:pt x="945" y="893"/>
                </a:lnTo>
                <a:lnTo>
                  <a:pt x="919" y="921"/>
                </a:lnTo>
                <a:lnTo>
                  <a:pt x="893" y="946"/>
                </a:lnTo>
                <a:lnTo>
                  <a:pt x="836" y="993"/>
                </a:lnTo>
                <a:lnTo>
                  <a:pt x="777" y="1035"/>
                </a:lnTo>
                <a:lnTo>
                  <a:pt x="714" y="1068"/>
                </a:lnTo>
                <a:lnTo>
                  <a:pt x="650" y="1097"/>
                </a:lnTo>
                <a:lnTo>
                  <a:pt x="583" y="1119"/>
                </a:lnTo>
                <a:lnTo>
                  <a:pt x="515" y="1136"/>
                </a:lnTo>
                <a:lnTo>
                  <a:pt x="446" y="1146"/>
                </a:lnTo>
                <a:lnTo>
                  <a:pt x="412" y="1149"/>
                </a:lnTo>
                <a:lnTo>
                  <a:pt x="0" y="736"/>
                </a:lnTo>
                <a:lnTo>
                  <a:pt x="735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6" name="Freeform 598"/>
          <p:cNvSpPr>
            <a:spLocks/>
          </p:cNvSpPr>
          <p:nvPr/>
        </p:nvSpPr>
        <p:spPr bwMode="auto">
          <a:xfrm rot="16200000">
            <a:off x="4394869" y="1975914"/>
            <a:ext cx="469954" cy="471767"/>
          </a:xfrm>
          <a:custGeom>
            <a:avLst/>
            <a:gdLst>
              <a:gd name="T0" fmla="*/ 151 w 1036"/>
              <a:gd name="T1" fmla="*/ 153 h 1038"/>
              <a:gd name="T2" fmla="*/ 115 w 1036"/>
              <a:gd name="T3" fmla="*/ 191 h 1038"/>
              <a:gd name="T4" fmla="*/ 57 w 1036"/>
              <a:gd name="T5" fmla="*/ 277 h 1038"/>
              <a:gd name="T6" fmla="*/ 19 w 1036"/>
              <a:gd name="T7" fmla="*/ 372 h 1038"/>
              <a:gd name="T8" fmla="*/ 0 w 1036"/>
              <a:gd name="T9" fmla="*/ 470 h 1038"/>
              <a:gd name="T10" fmla="*/ 0 w 1036"/>
              <a:gd name="T11" fmla="*/ 570 h 1038"/>
              <a:gd name="T12" fmla="*/ 19 w 1036"/>
              <a:gd name="T13" fmla="*/ 667 h 1038"/>
              <a:gd name="T14" fmla="*/ 57 w 1036"/>
              <a:gd name="T15" fmla="*/ 762 h 1038"/>
              <a:gd name="T16" fmla="*/ 115 w 1036"/>
              <a:gd name="T17" fmla="*/ 849 h 1038"/>
              <a:gd name="T18" fmla="*/ 151 w 1036"/>
              <a:gd name="T19" fmla="*/ 887 h 1038"/>
              <a:gd name="T20" fmla="*/ 151 w 1036"/>
              <a:gd name="T21" fmla="*/ 887 h 1038"/>
              <a:gd name="T22" fmla="*/ 190 w 1036"/>
              <a:gd name="T23" fmla="*/ 924 h 1038"/>
              <a:gd name="T24" fmla="*/ 277 w 1036"/>
              <a:gd name="T25" fmla="*/ 981 h 1038"/>
              <a:gd name="T26" fmla="*/ 370 w 1036"/>
              <a:gd name="T27" fmla="*/ 1018 h 1038"/>
              <a:gd name="T28" fmla="*/ 469 w 1036"/>
              <a:gd name="T29" fmla="*/ 1038 h 1038"/>
              <a:gd name="T30" fmla="*/ 569 w 1036"/>
              <a:gd name="T31" fmla="*/ 1038 h 1038"/>
              <a:gd name="T32" fmla="*/ 667 w 1036"/>
              <a:gd name="T33" fmla="*/ 1018 h 1038"/>
              <a:gd name="T34" fmla="*/ 760 w 1036"/>
              <a:gd name="T35" fmla="*/ 981 h 1038"/>
              <a:gd name="T36" fmla="*/ 847 w 1036"/>
              <a:gd name="T37" fmla="*/ 924 h 1038"/>
              <a:gd name="T38" fmla="*/ 886 w 1036"/>
              <a:gd name="T39" fmla="*/ 887 h 1038"/>
              <a:gd name="T40" fmla="*/ 886 w 1036"/>
              <a:gd name="T41" fmla="*/ 887 h 1038"/>
              <a:gd name="T42" fmla="*/ 922 w 1036"/>
              <a:gd name="T43" fmla="*/ 849 h 1038"/>
              <a:gd name="T44" fmla="*/ 979 w 1036"/>
              <a:gd name="T45" fmla="*/ 762 h 1038"/>
              <a:gd name="T46" fmla="*/ 1017 w 1036"/>
              <a:gd name="T47" fmla="*/ 667 h 1038"/>
              <a:gd name="T48" fmla="*/ 1036 w 1036"/>
              <a:gd name="T49" fmla="*/ 570 h 1038"/>
              <a:gd name="T50" fmla="*/ 1036 w 1036"/>
              <a:gd name="T51" fmla="*/ 470 h 1038"/>
              <a:gd name="T52" fmla="*/ 1017 w 1036"/>
              <a:gd name="T53" fmla="*/ 372 h 1038"/>
              <a:gd name="T54" fmla="*/ 979 w 1036"/>
              <a:gd name="T55" fmla="*/ 277 h 1038"/>
              <a:gd name="T56" fmla="*/ 922 w 1036"/>
              <a:gd name="T57" fmla="*/ 191 h 1038"/>
              <a:gd name="T58" fmla="*/ 886 w 1036"/>
              <a:gd name="T59" fmla="*/ 153 h 1038"/>
              <a:gd name="T60" fmla="*/ 886 w 1036"/>
              <a:gd name="T61" fmla="*/ 153 h 1038"/>
              <a:gd name="T62" fmla="*/ 847 w 1036"/>
              <a:gd name="T63" fmla="*/ 115 h 1038"/>
              <a:gd name="T64" fmla="*/ 760 w 1036"/>
              <a:gd name="T65" fmla="*/ 58 h 1038"/>
              <a:gd name="T66" fmla="*/ 667 w 1036"/>
              <a:gd name="T67" fmla="*/ 20 h 1038"/>
              <a:gd name="T68" fmla="*/ 569 w 1036"/>
              <a:gd name="T69" fmla="*/ 1 h 1038"/>
              <a:gd name="T70" fmla="*/ 518 w 1036"/>
              <a:gd name="T71" fmla="*/ 0 h 1038"/>
              <a:gd name="T72" fmla="*/ 518 w 1036"/>
              <a:gd name="T73" fmla="*/ 0 h 1038"/>
              <a:gd name="T74" fmla="*/ 469 w 1036"/>
              <a:gd name="T75" fmla="*/ 1 h 1038"/>
              <a:gd name="T76" fmla="*/ 370 w 1036"/>
              <a:gd name="T77" fmla="*/ 20 h 1038"/>
              <a:gd name="T78" fmla="*/ 277 w 1036"/>
              <a:gd name="T79" fmla="*/ 58 h 1038"/>
              <a:gd name="T80" fmla="*/ 190 w 1036"/>
              <a:gd name="T81" fmla="*/ 115 h 1038"/>
              <a:gd name="T82" fmla="*/ 151 w 1036"/>
              <a:gd name="T83" fmla="*/ 153 h 10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036" h="1038">
                <a:moveTo>
                  <a:pt x="151" y="153"/>
                </a:moveTo>
                <a:lnTo>
                  <a:pt x="115" y="191"/>
                </a:lnTo>
                <a:lnTo>
                  <a:pt x="57" y="277"/>
                </a:lnTo>
                <a:lnTo>
                  <a:pt x="19" y="372"/>
                </a:lnTo>
                <a:lnTo>
                  <a:pt x="0" y="470"/>
                </a:lnTo>
                <a:lnTo>
                  <a:pt x="0" y="570"/>
                </a:lnTo>
                <a:lnTo>
                  <a:pt x="19" y="667"/>
                </a:lnTo>
                <a:lnTo>
                  <a:pt x="57" y="762"/>
                </a:lnTo>
                <a:lnTo>
                  <a:pt x="115" y="849"/>
                </a:lnTo>
                <a:lnTo>
                  <a:pt x="151" y="887"/>
                </a:lnTo>
                <a:lnTo>
                  <a:pt x="151" y="887"/>
                </a:lnTo>
                <a:lnTo>
                  <a:pt x="190" y="924"/>
                </a:lnTo>
                <a:lnTo>
                  <a:pt x="277" y="981"/>
                </a:lnTo>
                <a:lnTo>
                  <a:pt x="370" y="1018"/>
                </a:lnTo>
                <a:lnTo>
                  <a:pt x="469" y="1038"/>
                </a:lnTo>
                <a:lnTo>
                  <a:pt x="569" y="1038"/>
                </a:lnTo>
                <a:lnTo>
                  <a:pt x="667" y="1018"/>
                </a:lnTo>
                <a:lnTo>
                  <a:pt x="760" y="981"/>
                </a:lnTo>
                <a:lnTo>
                  <a:pt x="847" y="924"/>
                </a:lnTo>
                <a:lnTo>
                  <a:pt x="886" y="887"/>
                </a:lnTo>
                <a:lnTo>
                  <a:pt x="886" y="887"/>
                </a:lnTo>
                <a:lnTo>
                  <a:pt x="922" y="849"/>
                </a:lnTo>
                <a:lnTo>
                  <a:pt x="979" y="762"/>
                </a:lnTo>
                <a:lnTo>
                  <a:pt x="1017" y="667"/>
                </a:lnTo>
                <a:lnTo>
                  <a:pt x="1036" y="570"/>
                </a:lnTo>
                <a:lnTo>
                  <a:pt x="1036" y="470"/>
                </a:lnTo>
                <a:lnTo>
                  <a:pt x="1017" y="372"/>
                </a:lnTo>
                <a:lnTo>
                  <a:pt x="979" y="277"/>
                </a:lnTo>
                <a:lnTo>
                  <a:pt x="922" y="191"/>
                </a:lnTo>
                <a:lnTo>
                  <a:pt x="886" y="153"/>
                </a:lnTo>
                <a:lnTo>
                  <a:pt x="886" y="153"/>
                </a:lnTo>
                <a:lnTo>
                  <a:pt x="847" y="115"/>
                </a:lnTo>
                <a:lnTo>
                  <a:pt x="760" y="58"/>
                </a:lnTo>
                <a:lnTo>
                  <a:pt x="667" y="20"/>
                </a:lnTo>
                <a:lnTo>
                  <a:pt x="569" y="1"/>
                </a:lnTo>
                <a:lnTo>
                  <a:pt x="518" y="0"/>
                </a:lnTo>
                <a:lnTo>
                  <a:pt x="518" y="0"/>
                </a:lnTo>
                <a:lnTo>
                  <a:pt x="469" y="1"/>
                </a:lnTo>
                <a:lnTo>
                  <a:pt x="370" y="20"/>
                </a:lnTo>
                <a:lnTo>
                  <a:pt x="277" y="58"/>
                </a:lnTo>
                <a:lnTo>
                  <a:pt x="190" y="115"/>
                </a:lnTo>
                <a:lnTo>
                  <a:pt x="151" y="153"/>
                </a:lnTo>
                <a:close/>
              </a:path>
            </a:pathLst>
          </a:custGeom>
          <a:solidFill>
            <a:srgbClr val="E8E9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4351405" y="2922633"/>
            <a:ext cx="251200" cy="230832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ctr"/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Nov</a:t>
            </a:r>
          </a:p>
        </p:txBody>
      </p:sp>
      <p:sp>
        <p:nvSpPr>
          <p:cNvPr id="146" name="Freeform 581"/>
          <p:cNvSpPr>
            <a:spLocks/>
          </p:cNvSpPr>
          <p:nvPr/>
        </p:nvSpPr>
        <p:spPr bwMode="auto">
          <a:xfrm rot="5400000">
            <a:off x="7826414" y="3098440"/>
            <a:ext cx="59531" cy="59531"/>
          </a:xfrm>
          <a:custGeom>
            <a:avLst/>
            <a:gdLst>
              <a:gd name="T0" fmla="*/ 200 w 200"/>
              <a:gd name="T1" fmla="*/ 67 h 200"/>
              <a:gd name="T2" fmla="*/ 132 w 200"/>
              <a:gd name="T3" fmla="*/ 67 h 200"/>
              <a:gd name="T4" fmla="*/ 132 w 200"/>
              <a:gd name="T5" fmla="*/ 0 h 200"/>
              <a:gd name="T6" fmla="*/ 67 w 200"/>
              <a:gd name="T7" fmla="*/ 0 h 200"/>
              <a:gd name="T8" fmla="*/ 67 w 200"/>
              <a:gd name="T9" fmla="*/ 67 h 200"/>
              <a:gd name="T10" fmla="*/ 0 w 200"/>
              <a:gd name="T11" fmla="*/ 67 h 200"/>
              <a:gd name="T12" fmla="*/ 0 w 200"/>
              <a:gd name="T13" fmla="*/ 132 h 200"/>
              <a:gd name="T14" fmla="*/ 67 w 200"/>
              <a:gd name="T15" fmla="*/ 132 h 200"/>
              <a:gd name="T16" fmla="*/ 67 w 200"/>
              <a:gd name="T17" fmla="*/ 200 h 200"/>
              <a:gd name="T18" fmla="*/ 132 w 200"/>
              <a:gd name="T19" fmla="*/ 200 h 200"/>
              <a:gd name="T20" fmla="*/ 132 w 200"/>
              <a:gd name="T21" fmla="*/ 132 h 200"/>
              <a:gd name="T22" fmla="*/ 200 w 200"/>
              <a:gd name="T23" fmla="*/ 132 h 200"/>
              <a:gd name="T24" fmla="*/ 200 w 200"/>
              <a:gd name="T25" fmla="*/ 67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00" h="200">
                <a:moveTo>
                  <a:pt x="200" y="67"/>
                </a:moveTo>
                <a:lnTo>
                  <a:pt x="132" y="67"/>
                </a:lnTo>
                <a:lnTo>
                  <a:pt x="132" y="0"/>
                </a:lnTo>
                <a:lnTo>
                  <a:pt x="67" y="0"/>
                </a:lnTo>
                <a:lnTo>
                  <a:pt x="67" y="67"/>
                </a:lnTo>
                <a:lnTo>
                  <a:pt x="0" y="67"/>
                </a:lnTo>
                <a:lnTo>
                  <a:pt x="0" y="132"/>
                </a:lnTo>
                <a:lnTo>
                  <a:pt x="67" y="132"/>
                </a:lnTo>
                <a:lnTo>
                  <a:pt x="67" y="200"/>
                </a:lnTo>
                <a:lnTo>
                  <a:pt x="132" y="200"/>
                </a:lnTo>
                <a:lnTo>
                  <a:pt x="132" y="132"/>
                </a:lnTo>
                <a:lnTo>
                  <a:pt x="200" y="132"/>
                </a:lnTo>
                <a:lnTo>
                  <a:pt x="200" y="6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7319761" y="1369987"/>
            <a:ext cx="1056566" cy="515526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ctr">
              <a:lnSpc>
                <a:spcPts val="1050"/>
              </a:lnSpc>
            </a:pPr>
            <a:endParaRPr lang="en-US" sz="1050" dirty="0">
              <a:solidFill>
                <a:srgbClr val="00B0F0"/>
              </a:solidFill>
            </a:endParaRPr>
          </a:p>
          <a:p>
            <a:pPr algn="ctr">
              <a:lnSpc>
                <a:spcPts val="1050"/>
              </a:lnSpc>
            </a:pPr>
            <a:r>
              <a:rPr lang="en-US" sz="1050" dirty="0">
                <a:solidFill>
                  <a:srgbClr val="00B0F0"/>
                </a:solidFill>
              </a:rPr>
              <a:t>30%</a:t>
            </a:r>
          </a:p>
          <a:p>
            <a:pPr algn="ctr">
              <a:lnSpc>
                <a:spcPts val="1050"/>
              </a:lnSpc>
            </a:pPr>
            <a:r>
              <a:rPr lang="en-US" sz="1050" dirty="0">
                <a:solidFill>
                  <a:srgbClr val="00B0F0"/>
                </a:solidFill>
              </a:rPr>
              <a:t> Design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7548973" y="2905205"/>
            <a:ext cx="284057" cy="230832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ctr"/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Jan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4327367" y="2059136"/>
            <a:ext cx="600687" cy="400110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200" dirty="0">
                <a:solidFill>
                  <a:srgbClr val="063951"/>
                </a:solidFill>
              </a:rPr>
              <a:t>$893</a:t>
            </a:r>
          </a:p>
          <a:p>
            <a:pPr algn="ctr">
              <a:lnSpc>
                <a:spcPts val="1200"/>
              </a:lnSpc>
            </a:pPr>
            <a:r>
              <a:rPr lang="en-US" sz="1200" dirty="0">
                <a:solidFill>
                  <a:srgbClr val="063951"/>
                </a:solidFill>
              </a:rPr>
              <a:t>M</a:t>
            </a:r>
          </a:p>
        </p:txBody>
      </p:sp>
      <p:sp>
        <p:nvSpPr>
          <p:cNvPr id="91" name="Freeform 597"/>
          <p:cNvSpPr>
            <a:spLocks/>
          </p:cNvSpPr>
          <p:nvPr/>
        </p:nvSpPr>
        <p:spPr bwMode="auto">
          <a:xfrm rot="16200000">
            <a:off x="6689174" y="1809997"/>
            <a:ext cx="520759" cy="520759"/>
          </a:xfrm>
          <a:custGeom>
            <a:avLst/>
            <a:gdLst>
              <a:gd name="T0" fmla="*/ 735 w 1147"/>
              <a:gd name="T1" fmla="*/ 0 h 1149"/>
              <a:gd name="T2" fmla="*/ 1147 w 1147"/>
              <a:gd name="T3" fmla="*/ 412 h 1149"/>
              <a:gd name="T4" fmla="*/ 1145 w 1147"/>
              <a:gd name="T5" fmla="*/ 447 h 1149"/>
              <a:gd name="T6" fmla="*/ 1134 w 1147"/>
              <a:gd name="T7" fmla="*/ 516 h 1149"/>
              <a:gd name="T8" fmla="*/ 1119 w 1147"/>
              <a:gd name="T9" fmla="*/ 584 h 1149"/>
              <a:gd name="T10" fmla="*/ 1095 w 1147"/>
              <a:gd name="T11" fmla="*/ 651 h 1149"/>
              <a:gd name="T12" fmla="*/ 1067 w 1147"/>
              <a:gd name="T13" fmla="*/ 716 h 1149"/>
              <a:gd name="T14" fmla="*/ 1033 w 1147"/>
              <a:gd name="T15" fmla="*/ 778 h 1149"/>
              <a:gd name="T16" fmla="*/ 992 w 1147"/>
              <a:gd name="T17" fmla="*/ 838 h 1149"/>
              <a:gd name="T18" fmla="*/ 945 w 1147"/>
              <a:gd name="T19" fmla="*/ 893 h 1149"/>
              <a:gd name="T20" fmla="*/ 919 w 1147"/>
              <a:gd name="T21" fmla="*/ 921 h 1149"/>
              <a:gd name="T22" fmla="*/ 893 w 1147"/>
              <a:gd name="T23" fmla="*/ 946 h 1149"/>
              <a:gd name="T24" fmla="*/ 836 w 1147"/>
              <a:gd name="T25" fmla="*/ 993 h 1149"/>
              <a:gd name="T26" fmla="*/ 777 w 1147"/>
              <a:gd name="T27" fmla="*/ 1035 h 1149"/>
              <a:gd name="T28" fmla="*/ 714 w 1147"/>
              <a:gd name="T29" fmla="*/ 1068 h 1149"/>
              <a:gd name="T30" fmla="*/ 650 w 1147"/>
              <a:gd name="T31" fmla="*/ 1097 h 1149"/>
              <a:gd name="T32" fmla="*/ 583 w 1147"/>
              <a:gd name="T33" fmla="*/ 1119 h 1149"/>
              <a:gd name="T34" fmla="*/ 515 w 1147"/>
              <a:gd name="T35" fmla="*/ 1136 h 1149"/>
              <a:gd name="T36" fmla="*/ 446 w 1147"/>
              <a:gd name="T37" fmla="*/ 1146 h 1149"/>
              <a:gd name="T38" fmla="*/ 412 w 1147"/>
              <a:gd name="T39" fmla="*/ 1149 h 1149"/>
              <a:gd name="T40" fmla="*/ 0 w 1147"/>
              <a:gd name="T41" fmla="*/ 736 h 1149"/>
              <a:gd name="T42" fmla="*/ 735 w 1147"/>
              <a:gd name="T43" fmla="*/ 0 h 1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147" h="1149">
                <a:moveTo>
                  <a:pt x="735" y="0"/>
                </a:moveTo>
                <a:lnTo>
                  <a:pt x="1147" y="412"/>
                </a:lnTo>
                <a:lnTo>
                  <a:pt x="1145" y="447"/>
                </a:lnTo>
                <a:lnTo>
                  <a:pt x="1134" y="516"/>
                </a:lnTo>
                <a:lnTo>
                  <a:pt x="1119" y="584"/>
                </a:lnTo>
                <a:lnTo>
                  <a:pt x="1095" y="651"/>
                </a:lnTo>
                <a:lnTo>
                  <a:pt x="1067" y="716"/>
                </a:lnTo>
                <a:lnTo>
                  <a:pt x="1033" y="778"/>
                </a:lnTo>
                <a:lnTo>
                  <a:pt x="992" y="838"/>
                </a:lnTo>
                <a:lnTo>
                  <a:pt x="945" y="893"/>
                </a:lnTo>
                <a:lnTo>
                  <a:pt x="919" y="921"/>
                </a:lnTo>
                <a:lnTo>
                  <a:pt x="893" y="946"/>
                </a:lnTo>
                <a:lnTo>
                  <a:pt x="836" y="993"/>
                </a:lnTo>
                <a:lnTo>
                  <a:pt x="777" y="1035"/>
                </a:lnTo>
                <a:lnTo>
                  <a:pt x="714" y="1068"/>
                </a:lnTo>
                <a:lnTo>
                  <a:pt x="650" y="1097"/>
                </a:lnTo>
                <a:lnTo>
                  <a:pt x="583" y="1119"/>
                </a:lnTo>
                <a:lnTo>
                  <a:pt x="515" y="1136"/>
                </a:lnTo>
                <a:lnTo>
                  <a:pt x="446" y="1146"/>
                </a:lnTo>
                <a:lnTo>
                  <a:pt x="412" y="1149"/>
                </a:lnTo>
                <a:lnTo>
                  <a:pt x="0" y="736"/>
                </a:lnTo>
                <a:lnTo>
                  <a:pt x="735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6460609" y="2897471"/>
            <a:ext cx="311603" cy="230832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ctr"/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Apr</a:t>
            </a:r>
          </a:p>
        </p:txBody>
      </p:sp>
      <p:grpSp>
        <p:nvGrpSpPr>
          <p:cNvPr id="328" name="Group 327"/>
          <p:cNvGrpSpPr/>
          <p:nvPr/>
        </p:nvGrpSpPr>
        <p:grpSpPr>
          <a:xfrm>
            <a:off x="7486986" y="1866899"/>
            <a:ext cx="707651" cy="712513"/>
            <a:chOff x="7444151" y="2130534"/>
            <a:chExt cx="943534" cy="950017"/>
          </a:xfrm>
          <a:effectLst>
            <a:outerShdw blurRad="127000" dist="38100" dir="8100000" algn="tr" rotWithShape="0">
              <a:prstClr val="black">
                <a:alpha val="26000"/>
              </a:prstClr>
            </a:outerShdw>
          </a:effectLst>
        </p:grpSpPr>
        <p:sp>
          <p:nvSpPr>
            <p:cNvPr id="142" name="Freeform 596"/>
            <p:cNvSpPr>
              <a:spLocks/>
            </p:cNvSpPr>
            <p:nvPr/>
          </p:nvSpPr>
          <p:spPr bwMode="auto">
            <a:xfrm rot="16200000">
              <a:off x="7442940" y="2135806"/>
              <a:ext cx="945956" cy="943534"/>
            </a:xfrm>
            <a:custGeom>
              <a:avLst/>
              <a:gdLst>
                <a:gd name="T0" fmla="*/ 1362 w 1562"/>
                <a:gd name="T1" fmla="*/ 259 h 1562"/>
                <a:gd name="T2" fmla="*/ 1460 w 1562"/>
                <a:gd name="T3" fmla="*/ 395 h 1562"/>
                <a:gd name="T4" fmla="*/ 1525 w 1562"/>
                <a:gd name="T5" fmla="*/ 546 h 1562"/>
                <a:gd name="T6" fmla="*/ 1558 w 1562"/>
                <a:gd name="T7" fmla="*/ 704 h 1562"/>
                <a:gd name="T8" fmla="*/ 1560 w 1562"/>
                <a:gd name="T9" fmla="*/ 824 h 1562"/>
                <a:gd name="T10" fmla="*/ 1547 w 1562"/>
                <a:gd name="T11" fmla="*/ 928 h 1562"/>
                <a:gd name="T12" fmla="*/ 1508 w 1562"/>
                <a:gd name="T13" fmla="*/ 1063 h 1562"/>
                <a:gd name="T14" fmla="*/ 1446 w 1562"/>
                <a:gd name="T15" fmla="*/ 1190 h 1562"/>
                <a:gd name="T16" fmla="*/ 1358 w 1562"/>
                <a:gd name="T17" fmla="*/ 1305 h 1562"/>
                <a:gd name="T18" fmla="*/ 1306 w 1562"/>
                <a:gd name="T19" fmla="*/ 1358 h 1562"/>
                <a:gd name="T20" fmla="*/ 1190 w 1562"/>
                <a:gd name="T21" fmla="*/ 1447 h 1562"/>
                <a:gd name="T22" fmla="*/ 1063 w 1562"/>
                <a:gd name="T23" fmla="*/ 1509 h 1562"/>
                <a:gd name="T24" fmla="*/ 928 w 1562"/>
                <a:gd name="T25" fmla="*/ 1548 h 1562"/>
                <a:gd name="T26" fmla="*/ 825 w 1562"/>
                <a:gd name="T27" fmla="*/ 1561 h 1562"/>
                <a:gd name="T28" fmla="*/ 704 w 1562"/>
                <a:gd name="T29" fmla="*/ 1558 h 1562"/>
                <a:gd name="T30" fmla="*/ 545 w 1562"/>
                <a:gd name="T31" fmla="*/ 1526 h 1562"/>
                <a:gd name="T32" fmla="*/ 396 w 1562"/>
                <a:gd name="T33" fmla="*/ 1461 h 1562"/>
                <a:gd name="T34" fmla="*/ 259 w 1562"/>
                <a:gd name="T35" fmla="*/ 1362 h 1562"/>
                <a:gd name="T36" fmla="*/ 201 w 1562"/>
                <a:gd name="T37" fmla="*/ 1304 h 1562"/>
                <a:gd name="T38" fmla="*/ 107 w 1562"/>
                <a:gd name="T39" fmla="*/ 1177 h 1562"/>
                <a:gd name="T40" fmla="*/ 43 w 1562"/>
                <a:gd name="T41" fmla="*/ 1038 h 1562"/>
                <a:gd name="T42" fmla="*/ 8 w 1562"/>
                <a:gd name="T43" fmla="*/ 893 h 1562"/>
                <a:gd name="T44" fmla="*/ 0 w 1562"/>
                <a:gd name="T45" fmla="*/ 743 h 1562"/>
                <a:gd name="T46" fmla="*/ 22 w 1562"/>
                <a:gd name="T47" fmla="*/ 595 h 1562"/>
                <a:gd name="T48" fmla="*/ 71 w 1562"/>
                <a:gd name="T49" fmla="*/ 451 h 1562"/>
                <a:gd name="T50" fmla="*/ 150 w 1562"/>
                <a:gd name="T51" fmla="*/ 319 h 1562"/>
                <a:gd name="T52" fmla="*/ 228 w 1562"/>
                <a:gd name="T53" fmla="*/ 228 h 1562"/>
                <a:gd name="T54" fmla="*/ 319 w 1562"/>
                <a:gd name="T55" fmla="*/ 150 h 1562"/>
                <a:gd name="T56" fmla="*/ 451 w 1562"/>
                <a:gd name="T57" fmla="*/ 71 h 1562"/>
                <a:gd name="T58" fmla="*/ 595 w 1562"/>
                <a:gd name="T59" fmla="*/ 22 h 1562"/>
                <a:gd name="T60" fmla="*/ 742 w 1562"/>
                <a:gd name="T61" fmla="*/ 0 h 1562"/>
                <a:gd name="T62" fmla="*/ 893 w 1562"/>
                <a:gd name="T63" fmla="*/ 8 h 1562"/>
                <a:gd name="T64" fmla="*/ 1039 w 1562"/>
                <a:gd name="T65" fmla="*/ 43 h 1562"/>
                <a:gd name="T66" fmla="*/ 1177 w 1562"/>
                <a:gd name="T67" fmla="*/ 108 h 1562"/>
                <a:gd name="T68" fmla="*/ 1304 w 1562"/>
                <a:gd name="T69" fmla="*/ 200 h 1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62" h="1562">
                  <a:moveTo>
                    <a:pt x="1332" y="228"/>
                  </a:moveTo>
                  <a:lnTo>
                    <a:pt x="1362" y="259"/>
                  </a:lnTo>
                  <a:lnTo>
                    <a:pt x="1415" y="325"/>
                  </a:lnTo>
                  <a:lnTo>
                    <a:pt x="1460" y="395"/>
                  </a:lnTo>
                  <a:lnTo>
                    <a:pt x="1497" y="469"/>
                  </a:lnTo>
                  <a:lnTo>
                    <a:pt x="1525" y="546"/>
                  </a:lnTo>
                  <a:lnTo>
                    <a:pt x="1546" y="625"/>
                  </a:lnTo>
                  <a:lnTo>
                    <a:pt x="1558" y="704"/>
                  </a:lnTo>
                  <a:lnTo>
                    <a:pt x="1562" y="784"/>
                  </a:lnTo>
                  <a:lnTo>
                    <a:pt x="1560" y="824"/>
                  </a:lnTo>
                  <a:lnTo>
                    <a:pt x="1558" y="859"/>
                  </a:lnTo>
                  <a:lnTo>
                    <a:pt x="1547" y="928"/>
                  </a:lnTo>
                  <a:lnTo>
                    <a:pt x="1532" y="996"/>
                  </a:lnTo>
                  <a:lnTo>
                    <a:pt x="1508" y="1063"/>
                  </a:lnTo>
                  <a:lnTo>
                    <a:pt x="1480" y="1128"/>
                  </a:lnTo>
                  <a:lnTo>
                    <a:pt x="1446" y="1190"/>
                  </a:lnTo>
                  <a:lnTo>
                    <a:pt x="1405" y="1250"/>
                  </a:lnTo>
                  <a:lnTo>
                    <a:pt x="1358" y="1305"/>
                  </a:lnTo>
                  <a:lnTo>
                    <a:pt x="1332" y="1333"/>
                  </a:lnTo>
                  <a:lnTo>
                    <a:pt x="1306" y="1358"/>
                  </a:lnTo>
                  <a:lnTo>
                    <a:pt x="1249" y="1405"/>
                  </a:lnTo>
                  <a:lnTo>
                    <a:pt x="1190" y="1447"/>
                  </a:lnTo>
                  <a:lnTo>
                    <a:pt x="1127" y="1480"/>
                  </a:lnTo>
                  <a:lnTo>
                    <a:pt x="1063" y="1509"/>
                  </a:lnTo>
                  <a:lnTo>
                    <a:pt x="996" y="1531"/>
                  </a:lnTo>
                  <a:lnTo>
                    <a:pt x="928" y="1548"/>
                  </a:lnTo>
                  <a:lnTo>
                    <a:pt x="859" y="1558"/>
                  </a:lnTo>
                  <a:lnTo>
                    <a:pt x="825" y="1561"/>
                  </a:lnTo>
                  <a:lnTo>
                    <a:pt x="784" y="1562"/>
                  </a:lnTo>
                  <a:lnTo>
                    <a:pt x="704" y="1558"/>
                  </a:lnTo>
                  <a:lnTo>
                    <a:pt x="624" y="1546"/>
                  </a:lnTo>
                  <a:lnTo>
                    <a:pt x="545" y="1526"/>
                  </a:lnTo>
                  <a:lnTo>
                    <a:pt x="469" y="1497"/>
                  </a:lnTo>
                  <a:lnTo>
                    <a:pt x="396" y="1461"/>
                  </a:lnTo>
                  <a:lnTo>
                    <a:pt x="325" y="1415"/>
                  </a:lnTo>
                  <a:lnTo>
                    <a:pt x="259" y="1362"/>
                  </a:lnTo>
                  <a:lnTo>
                    <a:pt x="228" y="1333"/>
                  </a:lnTo>
                  <a:lnTo>
                    <a:pt x="201" y="1304"/>
                  </a:lnTo>
                  <a:lnTo>
                    <a:pt x="150" y="1242"/>
                  </a:lnTo>
                  <a:lnTo>
                    <a:pt x="107" y="1177"/>
                  </a:lnTo>
                  <a:lnTo>
                    <a:pt x="71" y="1110"/>
                  </a:lnTo>
                  <a:lnTo>
                    <a:pt x="43" y="1038"/>
                  </a:lnTo>
                  <a:lnTo>
                    <a:pt x="22" y="967"/>
                  </a:lnTo>
                  <a:lnTo>
                    <a:pt x="8" y="893"/>
                  </a:lnTo>
                  <a:lnTo>
                    <a:pt x="0" y="818"/>
                  </a:lnTo>
                  <a:lnTo>
                    <a:pt x="0" y="743"/>
                  </a:lnTo>
                  <a:lnTo>
                    <a:pt x="8" y="669"/>
                  </a:lnTo>
                  <a:lnTo>
                    <a:pt x="22" y="595"/>
                  </a:lnTo>
                  <a:lnTo>
                    <a:pt x="43" y="522"/>
                  </a:lnTo>
                  <a:lnTo>
                    <a:pt x="71" y="451"/>
                  </a:lnTo>
                  <a:lnTo>
                    <a:pt x="107" y="384"/>
                  </a:lnTo>
                  <a:lnTo>
                    <a:pt x="150" y="319"/>
                  </a:lnTo>
                  <a:lnTo>
                    <a:pt x="201" y="257"/>
                  </a:lnTo>
                  <a:lnTo>
                    <a:pt x="228" y="228"/>
                  </a:lnTo>
                  <a:lnTo>
                    <a:pt x="258" y="200"/>
                  </a:lnTo>
                  <a:lnTo>
                    <a:pt x="319" y="150"/>
                  </a:lnTo>
                  <a:lnTo>
                    <a:pt x="383" y="108"/>
                  </a:lnTo>
                  <a:lnTo>
                    <a:pt x="451" y="71"/>
                  </a:lnTo>
                  <a:lnTo>
                    <a:pt x="522" y="43"/>
                  </a:lnTo>
                  <a:lnTo>
                    <a:pt x="595" y="22"/>
                  </a:lnTo>
                  <a:lnTo>
                    <a:pt x="669" y="8"/>
                  </a:lnTo>
                  <a:lnTo>
                    <a:pt x="742" y="0"/>
                  </a:lnTo>
                  <a:lnTo>
                    <a:pt x="818" y="0"/>
                  </a:lnTo>
                  <a:lnTo>
                    <a:pt x="893" y="8"/>
                  </a:lnTo>
                  <a:lnTo>
                    <a:pt x="967" y="22"/>
                  </a:lnTo>
                  <a:lnTo>
                    <a:pt x="1039" y="43"/>
                  </a:lnTo>
                  <a:lnTo>
                    <a:pt x="1109" y="71"/>
                  </a:lnTo>
                  <a:lnTo>
                    <a:pt x="1177" y="108"/>
                  </a:lnTo>
                  <a:lnTo>
                    <a:pt x="1243" y="150"/>
                  </a:lnTo>
                  <a:lnTo>
                    <a:pt x="1304" y="200"/>
                  </a:lnTo>
                  <a:lnTo>
                    <a:pt x="1332" y="228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3" name="Freeform 597"/>
            <p:cNvSpPr>
              <a:spLocks/>
            </p:cNvSpPr>
            <p:nvPr/>
          </p:nvSpPr>
          <p:spPr bwMode="auto">
            <a:xfrm rot="16200000">
              <a:off x="7681731" y="2130534"/>
              <a:ext cx="694346" cy="694345"/>
            </a:xfrm>
            <a:custGeom>
              <a:avLst/>
              <a:gdLst>
                <a:gd name="T0" fmla="*/ 735 w 1147"/>
                <a:gd name="T1" fmla="*/ 0 h 1149"/>
                <a:gd name="T2" fmla="*/ 1147 w 1147"/>
                <a:gd name="T3" fmla="*/ 412 h 1149"/>
                <a:gd name="T4" fmla="*/ 1145 w 1147"/>
                <a:gd name="T5" fmla="*/ 447 h 1149"/>
                <a:gd name="T6" fmla="*/ 1134 w 1147"/>
                <a:gd name="T7" fmla="*/ 516 h 1149"/>
                <a:gd name="T8" fmla="*/ 1119 w 1147"/>
                <a:gd name="T9" fmla="*/ 584 h 1149"/>
                <a:gd name="T10" fmla="*/ 1095 w 1147"/>
                <a:gd name="T11" fmla="*/ 651 h 1149"/>
                <a:gd name="T12" fmla="*/ 1067 w 1147"/>
                <a:gd name="T13" fmla="*/ 716 h 1149"/>
                <a:gd name="T14" fmla="*/ 1033 w 1147"/>
                <a:gd name="T15" fmla="*/ 778 h 1149"/>
                <a:gd name="T16" fmla="*/ 992 w 1147"/>
                <a:gd name="T17" fmla="*/ 838 h 1149"/>
                <a:gd name="T18" fmla="*/ 945 w 1147"/>
                <a:gd name="T19" fmla="*/ 893 h 1149"/>
                <a:gd name="T20" fmla="*/ 919 w 1147"/>
                <a:gd name="T21" fmla="*/ 921 h 1149"/>
                <a:gd name="T22" fmla="*/ 893 w 1147"/>
                <a:gd name="T23" fmla="*/ 946 h 1149"/>
                <a:gd name="T24" fmla="*/ 836 w 1147"/>
                <a:gd name="T25" fmla="*/ 993 h 1149"/>
                <a:gd name="T26" fmla="*/ 777 w 1147"/>
                <a:gd name="T27" fmla="*/ 1035 h 1149"/>
                <a:gd name="T28" fmla="*/ 714 w 1147"/>
                <a:gd name="T29" fmla="*/ 1068 h 1149"/>
                <a:gd name="T30" fmla="*/ 650 w 1147"/>
                <a:gd name="T31" fmla="*/ 1097 h 1149"/>
                <a:gd name="T32" fmla="*/ 583 w 1147"/>
                <a:gd name="T33" fmla="*/ 1119 h 1149"/>
                <a:gd name="T34" fmla="*/ 515 w 1147"/>
                <a:gd name="T35" fmla="*/ 1136 h 1149"/>
                <a:gd name="T36" fmla="*/ 446 w 1147"/>
                <a:gd name="T37" fmla="*/ 1146 h 1149"/>
                <a:gd name="T38" fmla="*/ 412 w 1147"/>
                <a:gd name="T39" fmla="*/ 1149 h 1149"/>
                <a:gd name="T40" fmla="*/ 0 w 1147"/>
                <a:gd name="T41" fmla="*/ 736 h 1149"/>
                <a:gd name="T42" fmla="*/ 735 w 1147"/>
                <a:gd name="T43" fmla="*/ 0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47" h="1149">
                  <a:moveTo>
                    <a:pt x="735" y="0"/>
                  </a:moveTo>
                  <a:lnTo>
                    <a:pt x="1147" y="412"/>
                  </a:lnTo>
                  <a:lnTo>
                    <a:pt x="1145" y="447"/>
                  </a:lnTo>
                  <a:lnTo>
                    <a:pt x="1134" y="516"/>
                  </a:lnTo>
                  <a:lnTo>
                    <a:pt x="1119" y="584"/>
                  </a:lnTo>
                  <a:lnTo>
                    <a:pt x="1095" y="651"/>
                  </a:lnTo>
                  <a:lnTo>
                    <a:pt x="1067" y="716"/>
                  </a:lnTo>
                  <a:lnTo>
                    <a:pt x="1033" y="778"/>
                  </a:lnTo>
                  <a:lnTo>
                    <a:pt x="992" y="838"/>
                  </a:lnTo>
                  <a:lnTo>
                    <a:pt x="945" y="893"/>
                  </a:lnTo>
                  <a:lnTo>
                    <a:pt x="919" y="921"/>
                  </a:lnTo>
                  <a:lnTo>
                    <a:pt x="893" y="946"/>
                  </a:lnTo>
                  <a:lnTo>
                    <a:pt x="836" y="993"/>
                  </a:lnTo>
                  <a:lnTo>
                    <a:pt x="777" y="1035"/>
                  </a:lnTo>
                  <a:lnTo>
                    <a:pt x="714" y="1068"/>
                  </a:lnTo>
                  <a:lnTo>
                    <a:pt x="650" y="1097"/>
                  </a:lnTo>
                  <a:lnTo>
                    <a:pt x="583" y="1119"/>
                  </a:lnTo>
                  <a:lnTo>
                    <a:pt x="515" y="1136"/>
                  </a:lnTo>
                  <a:lnTo>
                    <a:pt x="446" y="1146"/>
                  </a:lnTo>
                  <a:lnTo>
                    <a:pt x="412" y="1149"/>
                  </a:lnTo>
                  <a:lnTo>
                    <a:pt x="0" y="736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4" name="Freeform 598"/>
            <p:cNvSpPr>
              <a:spLocks/>
            </p:cNvSpPr>
            <p:nvPr/>
          </p:nvSpPr>
          <p:spPr bwMode="auto">
            <a:xfrm rot="16200000">
              <a:off x="7602616" y="2293060"/>
              <a:ext cx="626606" cy="629024"/>
            </a:xfrm>
            <a:custGeom>
              <a:avLst/>
              <a:gdLst>
                <a:gd name="T0" fmla="*/ 151 w 1036"/>
                <a:gd name="T1" fmla="*/ 153 h 1038"/>
                <a:gd name="T2" fmla="*/ 115 w 1036"/>
                <a:gd name="T3" fmla="*/ 191 h 1038"/>
                <a:gd name="T4" fmla="*/ 57 w 1036"/>
                <a:gd name="T5" fmla="*/ 277 h 1038"/>
                <a:gd name="T6" fmla="*/ 19 w 1036"/>
                <a:gd name="T7" fmla="*/ 372 h 1038"/>
                <a:gd name="T8" fmla="*/ 0 w 1036"/>
                <a:gd name="T9" fmla="*/ 470 h 1038"/>
                <a:gd name="T10" fmla="*/ 0 w 1036"/>
                <a:gd name="T11" fmla="*/ 570 h 1038"/>
                <a:gd name="T12" fmla="*/ 19 w 1036"/>
                <a:gd name="T13" fmla="*/ 667 h 1038"/>
                <a:gd name="T14" fmla="*/ 57 w 1036"/>
                <a:gd name="T15" fmla="*/ 762 h 1038"/>
                <a:gd name="T16" fmla="*/ 115 w 1036"/>
                <a:gd name="T17" fmla="*/ 849 h 1038"/>
                <a:gd name="T18" fmla="*/ 151 w 1036"/>
                <a:gd name="T19" fmla="*/ 887 h 1038"/>
                <a:gd name="T20" fmla="*/ 151 w 1036"/>
                <a:gd name="T21" fmla="*/ 887 h 1038"/>
                <a:gd name="T22" fmla="*/ 190 w 1036"/>
                <a:gd name="T23" fmla="*/ 924 h 1038"/>
                <a:gd name="T24" fmla="*/ 277 w 1036"/>
                <a:gd name="T25" fmla="*/ 981 h 1038"/>
                <a:gd name="T26" fmla="*/ 370 w 1036"/>
                <a:gd name="T27" fmla="*/ 1018 h 1038"/>
                <a:gd name="T28" fmla="*/ 469 w 1036"/>
                <a:gd name="T29" fmla="*/ 1038 h 1038"/>
                <a:gd name="T30" fmla="*/ 569 w 1036"/>
                <a:gd name="T31" fmla="*/ 1038 h 1038"/>
                <a:gd name="T32" fmla="*/ 667 w 1036"/>
                <a:gd name="T33" fmla="*/ 1018 h 1038"/>
                <a:gd name="T34" fmla="*/ 760 w 1036"/>
                <a:gd name="T35" fmla="*/ 981 h 1038"/>
                <a:gd name="T36" fmla="*/ 847 w 1036"/>
                <a:gd name="T37" fmla="*/ 924 h 1038"/>
                <a:gd name="T38" fmla="*/ 886 w 1036"/>
                <a:gd name="T39" fmla="*/ 887 h 1038"/>
                <a:gd name="T40" fmla="*/ 886 w 1036"/>
                <a:gd name="T41" fmla="*/ 887 h 1038"/>
                <a:gd name="T42" fmla="*/ 922 w 1036"/>
                <a:gd name="T43" fmla="*/ 849 h 1038"/>
                <a:gd name="T44" fmla="*/ 979 w 1036"/>
                <a:gd name="T45" fmla="*/ 762 h 1038"/>
                <a:gd name="T46" fmla="*/ 1017 w 1036"/>
                <a:gd name="T47" fmla="*/ 667 h 1038"/>
                <a:gd name="T48" fmla="*/ 1036 w 1036"/>
                <a:gd name="T49" fmla="*/ 570 h 1038"/>
                <a:gd name="T50" fmla="*/ 1036 w 1036"/>
                <a:gd name="T51" fmla="*/ 470 h 1038"/>
                <a:gd name="T52" fmla="*/ 1017 w 1036"/>
                <a:gd name="T53" fmla="*/ 372 h 1038"/>
                <a:gd name="T54" fmla="*/ 979 w 1036"/>
                <a:gd name="T55" fmla="*/ 277 h 1038"/>
                <a:gd name="T56" fmla="*/ 922 w 1036"/>
                <a:gd name="T57" fmla="*/ 191 h 1038"/>
                <a:gd name="T58" fmla="*/ 886 w 1036"/>
                <a:gd name="T59" fmla="*/ 153 h 1038"/>
                <a:gd name="T60" fmla="*/ 886 w 1036"/>
                <a:gd name="T61" fmla="*/ 153 h 1038"/>
                <a:gd name="T62" fmla="*/ 847 w 1036"/>
                <a:gd name="T63" fmla="*/ 115 h 1038"/>
                <a:gd name="T64" fmla="*/ 760 w 1036"/>
                <a:gd name="T65" fmla="*/ 58 h 1038"/>
                <a:gd name="T66" fmla="*/ 667 w 1036"/>
                <a:gd name="T67" fmla="*/ 20 h 1038"/>
                <a:gd name="T68" fmla="*/ 569 w 1036"/>
                <a:gd name="T69" fmla="*/ 1 h 1038"/>
                <a:gd name="T70" fmla="*/ 518 w 1036"/>
                <a:gd name="T71" fmla="*/ 0 h 1038"/>
                <a:gd name="T72" fmla="*/ 518 w 1036"/>
                <a:gd name="T73" fmla="*/ 0 h 1038"/>
                <a:gd name="T74" fmla="*/ 469 w 1036"/>
                <a:gd name="T75" fmla="*/ 1 h 1038"/>
                <a:gd name="T76" fmla="*/ 370 w 1036"/>
                <a:gd name="T77" fmla="*/ 20 h 1038"/>
                <a:gd name="T78" fmla="*/ 277 w 1036"/>
                <a:gd name="T79" fmla="*/ 58 h 1038"/>
                <a:gd name="T80" fmla="*/ 190 w 1036"/>
                <a:gd name="T81" fmla="*/ 115 h 1038"/>
                <a:gd name="T82" fmla="*/ 151 w 1036"/>
                <a:gd name="T83" fmla="*/ 153 h 1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36" h="1038">
                  <a:moveTo>
                    <a:pt x="151" y="153"/>
                  </a:moveTo>
                  <a:lnTo>
                    <a:pt x="115" y="191"/>
                  </a:lnTo>
                  <a:lnTo>
                    <a:pt x="57" y="277"/>
                  </a:lnTo>
                  <a:lnTo>
                    <a:pt x="19" y="372"/>
                  </a:lnTo>
                  <a:lnTo>
                    <a:pt x="0" y="470"/>
                  </a:lnTo>
                  <a:lnTo>
                    <a:pt x="0" y="570"/>
                  </a:lnTo>
                  <a:lnTo>
                    <a:pt x="19" y="667"/>
                  </a:lnTo>
                  <a:lnTo>
                    <a:pt x="57" y="762"/>
                  </a:lnTo>
                  <a:lnTo>
                    <a:pt x="115" y="849"/>
                  </a:lnTo>
                  <a:lnTo>
                    <a:pt x="151" y="887"/>
                  </a:lnTo>
                  <a:lnTo>
                    <a:pt x="151" y="887"/>
                  </a:lnTo>
                  <a:lnTo>
                    <a:pt x="190" y="924"/>
                  </a:lnTo>
                  <a:lnTo>
                    <a:pt x="277" y="981"/>
                  </a:lnTo>
                  <a:lnTo>
                    <a:pt x="370" y="1018"/>
                  </a:lnTo>
                  <a:lnTo>
                    <a:pt x="469" y="1038"/>
                  </a:lnTo>
                  <a:lnTo>
                    <a:pt x="569" y="1038"/>
                  </a:lnTo>
                  <a:lnTo>
                    <a:pt x="667" y="1018"/>
                  </a:lnTo>
                  <a:lnTo>
                    <a:pt x="760" y="981"/>
                  </a:lnTo>
                  <a:lnTo>
                    <a:pt x="847" y="924"/>
                  </a:lnTo>
                  <a:lnTo>
                    <a:pt x="886" y="887"/>
                  </a:lnTo>
                  <a:lnTo>
                    <a:pt x="886" y="887"/>
                  </a:lnTo>
                  <a:lnTo>
                    <a:pt x="922" y="849"/>
                  </a:lnTo>
                  <a:lnTo>
                    <a:pt x="979" y="762"/>
                  </a:lnTo>
                  <a:lnTo>
                    <a:pt x="1017" y="667"/>
                  </a:lnTo>
                  <a:lnTo>
                    <a:pt x="1036" y="570"/>
                  </a:lnTo>
                  <a:lnTo>
                    <a:pt x="1036" y="470"/>
                  </a:lnTo>
                  <a:lnTo>
                    <a:pt x="1017" y="372"/>
                  </a:lnTo>
                  <a:lnTo>
                    <a:pt x="979" y="277"/>
                  </a:lnTo>
                  <a:lnTo>
                    <a:pt x="922" y="191"/>
                  </a:lnTo>
                  <a:lnTo>
                    <a:pt x="886" y="153"/>
                  </a:lnTo>
                  <a:lnTo>
                    <a:pt x="886" y="153"/>
                  </a:lnTo>
                  <a:lnTo>
                    <a:pt x="847" y="115"/>
                  </a:lnTo>
                  <a:lnTo>
                    <a:pt x="760" y="58"/>
                  </a:lnTo>
                  <a:lnTo>
                    <a:pt x="667" y="20"/>
                  </a:lnTo>
                  <a:lnTo>
                    <a:pt x="569" y="1"/>
                  </a:lnTo>
                  <a:lnTo>
                    <a:pt x="518" y="0"/>
                  </a:lnTo>
                  <a:lnTo>
                    <a:pt x="518" y="0"/>
                  </a:lnTo>
                  <a:lnTo>
                    <a:pt x="469" y="1"/>
                  </a:lnTo>
                  <a:lnTo>
                    <a:pt x="370" y="20"/>
                  </a:lnTo>
                  <a:lnTo>
                    <a:pt x="277" y="58"/>
                  </a:lnTo>
                  <a:lnTo>
                    <a:pt x="190" y="115"/>
                  </a:lnTo>
                  <a:lnTo>
                    <a:pt x="151" y="153"/>
                  </a:lnTo>
                  <a:close/>
                </a:path>
              </a:pathLst>
            </a:custGeom>
            <a:solidFill>
              <a:srgbClr val="E8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7510595" y="2397450"/>
              <a:ext cx="807282" cy="533480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dirty="0">
                  <a:solidFill>
                    <a:srgbClr val="063951"/>
                  </a:solidFill>
                </a:rPr>
                <a:t>$1,684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dirty="0">
                  <a:solidFill>
                    <a:srgbClr val="063951"/>
                  </a:solidFill>
                </a:rPr>
                <a:t>M</a:t>
              </a:r>
            </a:p>
          </p:txBody>
        </p:sp>
      </p:grpSp>
      <p:sp>
        <p:nvSpPr>
          <p:cNvPr id="85" name="Freeform 597"/>
          <p:cNvSpPr>
            <a:spLocks/>
          </p:cNvSpPr>
          <p:nvPr/>
        </p:nvSpPr>
        <p:spPr bwMode="auto">
          <a:xfrm rot="16200000">
            <a:off x="5560930" y="1853179"/>
            <a:ext cx="520760" cy="520759"/>
          </a:xfrm>
          <a:custGeom>
            <a:avLst/>
            <a:gdLst>
              <a:gd name="T0" fmla="*/ 735 w 1147"/>
              <a:gd name="T1" fmla="*/ 0 h 1149"/>
              <a:gd name="T2" fmla="*/ 1147 w 1147"/>
              <a:gd name="T3" fmla="*/ 412 h 1149"/>
              <a:gd name="T4" fmla="*/ 1145 w 1147"/>
              <a:gd name="T5" fmla="*/ 447 h 1149"/>
              <a:gd name="T6" fmla="*/ 1134 w 1147"/>
              <a:gd name="T7" fmla="*/ 516 h 1149"/>
              <a:gd name="T8" fmla="*/ 1119 w 1147"/>
              <a:gd name="T9" fmla="*/ 584 h 1149"/>
              <a:gd name="T10" fmla="*/ 1095 w 1147"/>
              <a:gd name="T11" fmla="*/ 651 h 1149"/>
              <a:gd name="T12" fmla="*/ 1067 w 1147"/>
              <a:gd name="T13" fmla="*/ 716 h 1149"/>
              <a:gd name="T14" fmla="*/ 1033 w 1147"/>
              <a:gd name="T15" fmla="*/ 778 h 1149"/>
              <a:gd name="T16" fmla="*/ 992 w 1147"/>
              <a:gd name="T17" fmla="*/ 838 h 1149"/>
              <a:gd name="T18" fmla="*/ 945 w 1147"/>
              <a:gd name="T19" fmla="*/ 893 h 1149"/>
              <a:gd name="T20" fmla="*/ 919 w 1147"/>
              <a:gd name="T21" fmla="*/ 921 h 1149"/>
              <a:gd name="T22" fmla="*/ 893 w 1147"/>
              <a:gd name="T23" fmla="*/ 946 h 1149"/>
              <a:gd name="T24" fmla="*/ 836 w 1147"/>
              <a:gd name="T25" fmla="*/ 993 h 1149"/>
              <a:gd name="T26" fmla="*/ 777 w 1147"/>
              <a:gd name="T27" fmla="*/ 1035 h 1149"/>
              <a:gd name="T28" fmla="*/ 714 w 1147"/>
              <a:gd name="T29" fmla="*/ 1068 h 1149"/>
              <a:gd name="T30" fmla="*/ 650 w 1147"/>
              <a:gd name="T31" fmla="*/ 1097 h 1149"/>
              <a:gd name="T32" fmla="*/ 583 w 1147"/>
              <a:gd name="T33" fmla="*/ 1119 h 1149"/>
              <a:gd name="T34" fmla="*/ 515 w 1147"/>
              <a:gd name="T35" fmla="*/ 1136 h 1149"/>
              <a:gd name="T36" fmla="*/ 446 w 1147"/>
              <a:gd name="T37" fmla="*/ 1146 h 1149"/>
              <a:gd name="T38" fmla="*/ 412 w 1147"/>
              <a:gd name="T39" fmla="*/ 1149 h 1149"/>
              <a:gd name="T40" fmla="*/ 0 w 1147"/>
              <a:gd name="T41" fmla="*/ 736 h 1149"/>
              <a:gd name="T42" fmla="*/ 735 w 1147"/>
              <a:gd name="T43" fmla="*/ 0 h 1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147" h="1149">
                <a:moveTo>
                  <a:pt x="735" y="0"/>
                </a:moveTo>
                <a:lnTo>
                  <a:pt x="1147" y="412"/>
                </a:lnTo>
                <a:lnTo>
                  <a:pt x="1145" y="447"/>
                </a:lnTo>
                <a:lnTo>
                  <a:pt x="1134" y="516"/>
                </a:lnTo>
                <a:lnTo>
                  <a:pt x="1119" y="584"/>
                </a:lnTo>
                <a:lnTo>
                  <a:pt x="1095" y="651"/>
                </a:lnTo>
                <a:lnTo>
                  <a:pt x="1067" y="716"/>
                </a:lnTo>
                <a:lnTo>
                  <a:pt x="1033" y="778"/>
                </a:lnTo>
                <a:lnTo>
                  <a:pt x="992" y="838"/>
                </a:lnTo>
                <a:lnTo>
                  <a:pt x="945" y="893"/>
                </a:lnTo>
                <a:lnTo>
                  <a:pt x="919" y="921"/>
                </a:lnTo>
                <a:lnTo>
                  <a:pt x="893" y="946"/>
                </a:lnTo>
                <a:lnTo>
                  <a:pt x="836" y="993"/>
                </a:lnTo>
                <a:lnTo>
                  <a:pt x="777" y="1035"/>
                </a:lnTo>
                <a:lnTo>
                  <a:pt x="714" y="1068"/>
                </a:lnTo>
                <a:lnTo>
                  <a:pt x="650" y="1097"/>
                </a:lnTo>
                <a:lnTo>
                  <a:pt x="583" y="1119"/>
                </a:lnTo>
                <a:lnTo>
                  <a:pt x="515" y="1136"/>
                </a:lnTo>
                <a:lnTo>
                  <a:pt x="446" y="1146"/>
                </a:lnTo>
                <a:lnTo>
                  <a:pt x="412" y="1149"/>
                </a:lnTo>
                <a:lnTo>
                  <a:pt x="0" y="736"/>
                </a:lnTo>
                <a:lnTo>
                  <a:pt x="735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5470081" y="2908914"/>
            <a:ext cx="301979" cy="230832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ctr"/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Aug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5178491" y="3111767"/>
            <a:ext cx="389954" cy="230832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ctr"/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June</a:t>
            </a:r>
          </a:p>
        </p:txBody>
      </p:sp>
      <p:sp>
        <p:nvSpPr>
          <p:cNvPr id="181" name="TextBox 180"/>
          <p:cNvSpPr txBox="1"/>
          <p:nvPr/>
        </p:nvSpPr>
        <p:spPr>
          <a:xfrm>
            <a:off x="5742911" y="3106171"/>
            <a:ext cx="314129" cy="230832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ctr"/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Oct</a:t>
            </a:r>
          </a:p>
        </p:txBody>
      </p:sp>
      <p:sp>
        <p:nvSpPr>
          <p:cNvPr id="193" name="TextBox 192"/>
          <p:cNvSpPr txBox="1"/>
          <p:nvPr/>
        </p:nvSpPr>
        <p:spPr>
          <a:xfrm>
            <a:off x="6650241" y="3117279"/>
            <a:ext cx="377960" cy="230832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ctr"/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June</a:t>
            </a:r>
          </a:p>
        </p:txBody>
      </p:sp>
      <p:grpSp>
        <p:nvGrpSpPr>
          <p:cNvPr id="197" name="Group 196"/>
          <p:cNvGrpSpPr/>
          <p:nvPr/>
        </p:nvGrpSpPr>
        <p:grpSpPr>
          <a:xfrm rot="10800000">
            <a:off x="6588486" y="1865514"/>
            <a:ext cx="714893" cy="709467"/>
            <a:chOff x="3482580" y="4249048"/>
            <a:chExt cx="625461" cy="620713"/>
          </a:xfrm>
          <a:effectLst>
            <a:outerShdw blurRad="127000" dist="38100" dir="8100000" algn="tr" rotWithShape="0">
              <a:prstClr val="black">
                <a:alpha val="26000"/>
              </a:prstClr>
            </a:outerShdw>
          </a:effectLst>
        </p:grpSpPr>
        <p:sp>
          <p:nvSpPr>
            <p:cNvPr id="200" name="Freeform 596"/>
            <p:cNvSpPr>
              <a:spLocks/>
            </p:cNvSpPr>
            <p:nvPr/>
          </p:nvSpPr>
          <p:spPr bwMode="auto">
            <a:xfrm rot="16200000">
              <a:off x="3481786" y="4249842"/>
              <a:ext cx="620713" cy="619125"/>
            </a:xfrm>
            <a:custGeom>
              <a:avLst/>
              <a:gdLst>
                <a:gd name="T0" fmla="*/ 1362 w 1562"/>
                <a:gd name="T1" fmla="*/ 259 h 1562"/>
                <a:gd name="T2" fmla="*/ 1460 w 1562"/>
                <a:gd name="T3" fmla="*/ 395 h 1562"/>
                <a:gd name="T4" fmla="*/ 1525 w 1562"/>
                <a:gd name="T5" fmla="*/ 546 h 1562"/>
                <a:gd name="T6" fmla="*/ 1558 w 1562"/>
                <a:gd name="T7" fmla="*/ 704 h 1562"/>
                <a:gd name="T8" fmla="*/ 1560 w 1562"/>
                <a:gd name="T9" fmla="*/ 824 h 1562"/>
                <a:gd name="T10" fmla="*/ 1547 w 1562"/>
                <a:gd name="T11" fmla="*/ 928 h 1562"/>
                <a:gd name="T12" fmla="*/ 1508 w 1562"/>
                <a:gd name="T13" fmla="*/ 1063 h 1562"/>
                <a:gd name="T14" fmla="*/ 1446 w 1562"/>
                <a:gd name="T15" fmla="*/ 1190 h 1562"/>
                <a:gd name="T16" fmla="*/ 1358 w 1562"/>
                <a:gd name="T17" fmla="*/ 1305 h 1562"/>
                <a:gd name="T18" fmla="*/ 1306 w 1562"/>
                <a:gd name="T19" fmla="*/ 1358 h 1562"/>
                <a:gd name="T20" fmla="*/ 1190 w 1562"/>
                <a:gd name="T21" fmla="*/ 1447 h 1562"/>
                <a:gd name="T22" fmla="*/ 1063 w 1562"/>
                <a:gd name="T23" fmla="*/ 1509 h 1562"/>
                <a:gd name="T24" fmla="*/ 928 w 1562"/>
                <a:gd name="T25" fmla="*/ 1548 h 1562"/>
                <a:gd name="T26" fmla="*/ 825 w 1562"/>
                <a:gd name="T27" fmla="*/ 1561 h 1562"/>
                <a:gd name="T28" fmla="*/ 704 w 1562"/>
                <a:gd name="T29" fmla="*/ 1558 h 1562"/>
                <a:gd name="T30" fmla="*/ 545 w 1562"/>
                <a:gd name="T31" fmla="*/ 1526 h 1562"/>
                <a:gd name="T32" fmla="*/ 396 w 1562"/>
                <a:gd name="T33" fmla="*/ 1461 h 1562"/>
                <a:gd name="T34" fmla="*/ 259 w 1562"/>
                <a:gd name="T35" fmla="*/ 1362 h 1562"/>
                <a:gd name="T36" fmla="*/ 201 w 1562"/>
                <a:gd name="T37" fmla="*/ 1304 h 1562"/>
                <a:gd name="T38" fmla="*/ 107 w 1562"/>
                <a:gd name="T39" fmla="*/ 1177 h 1562"/>
                <a:gd name="T40" fmla="*/ 43 w 1562"/>
                <a:gd name="T41" fmla="*/ 1038 h 1562"/>
                <a:gd name="T42" fmla="*/ 8 w 1562"/>
                <a:gd name="T43" fmla="*/ 893 h 1562"/>
                <a:gd name="T44" fmla="*/ 0 w 1562"/>
                <a:gd name="T45" fmla="*/ 743 h 1562"/>
                <a:gd name="T46" fmla="*/ 22 w 1562"/>
                <a:gd name="T47" fmla="*/ 595 h 1562"/>
                <a:gd name="T48" fmla="*/ 71 w 1562"/>
                <a:gd name="T49" fmla="*/ 451 h 1562"/>
                <a:gd name="T50" fmla="*/ 150 w 1562"/>
                <a:gd name="T51" fmla="*/ 319 h 1562"/>
                <a:gd name="T52" fmla="*/ 228 w 1562"/>
                <a:gd name="T53" fmla="*/ 228 h 1562"/>
                <a:gd name="T54" fmla="*/ 319 w 1562"/>
                <a:gd name="T55" fmla="*/ 150 h 1562"/>
                <a:gd name="T56" fmla="*/ 451 w 1562"/>
                <a:gd name="T57" fmla="*/ 71 h 1562"/>
                <a:gd name="T58" fmla="*/ 595 w 1562"/>
                <a:gd name="T59" fmla="*/ 22 h 1562"/>
                <a:gd name="T60" fmla="*/ 742 w 1562"/>
                <a:gd name="T61" fmla="*/ 0 h 1562"/>
                <a:gd name="T62" fmla="*/ 893 w 1562"/>
                <a:gd name="T63" fmla="*/ 8 h 1562"/>
                <a:gd name="T64" fmla="*/ 1039 w 1562"/>
                <a:gd name="T65" fmla="*/ 43 h 1562"/>
                <a:gd name="T66" fmla="*/ 1177 w 1562"/>
                <a:gd name="T67" fmla="*/ 108 h 1562"/>
                <a:gd name="T68" fmla="*/ 1304 w 1562"/>
                <a:gd name="T69" fmla="*/ 200 h 1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62" h="1562">
                  <a:moveTo>
                    <a:pt x="1332" y="228"/>
                  </a:moveTo>
                  <a:lnTo>
                    <a:pt x="1362" y="259"/>
                  </a:lnTo>
                  <a:lnTo>
                    <a:pt x="1415" y="325"/>
                  </a:lnTo>
                  <a:lnTo>
                    <a:pt x="1460" y="395"/>
                  </a:lnTo>
                  <a:lnTo>
                    <a:pt x="1497" y="469"/>
                  </a:lnTo>
                  <a:lnTo>
                    <a:pt x="1525" y="546"/>
                  </a:lnTo>
                  <a:lnTo>
                    <a:pt x="1546" y="625"/>
                  </a:lnTo>
                  <a:lnTo>
                    <a:pt x="1558" y="704"/>
                  </a:lnTo>
                  <a:lnTo>
                    <a:pt x="1562" y="784"/>
                  </a:lnTo>
                  <a:lnTo>
                    <a:pt x="1560" y="824"/>
                  </a:lnTo>
                  <a:lnTo>
                    <a:pt x="1558" y="859"/>
                  </a:lnTo>
                  <a:lnTo>
                    <a:pt x="1547" y="928"/>
                  </a:lnTo>
                  <a:lnTo>
                    <a:pt x="1532" y="996"/>
                  </a:lnTo>
                  <a:lnTo>
                    <a:pt x="1508" y="1063"/>
                  </a:lnTo>
                  <a:lnTo>
                    <a:pt x="1480" y="1128"/>
                  </a:lnTo>
                  <a:lnTo>
                    <a:pt x="1446" y="1190"/>
                  </a:lnTo>
                  <a:lnTo>
                    <a:pt x="1405" y="1250"/>
                  </a:lnTo>
                  <a:lnTo>
                    <a:pt x="1358" y="1305"/>
                  </a:lnTo>
                  <a:lnTo>
                    <a:pt x="1332" y="1333"/>
                  </a:lnTo>
                  <a:lnTo>
                    <a:pt x="1306" y="1358"/>
                  </a:lnTo>
                  <a:lnTo>
                    <a:pt x="1249" y="1405"/>
                  </a:lnTo>
                  <a:lnTo>
                    <a:pt x="1190" y="1447"/>
                  </a:lnTo>
                  <a:lnTo>
                    <a:pt x="1127" y="1480"/>
                  </a:lnTo>
                  <a:lnTo>
                    <a:pt x="1063" y="1509"/>
                  </a:lnTo>
                  <a:lnTo>
                    <a:pt x="996" y="1531"/>
                  </a:lnTo>
                  <a:lnTo>
                    <a:pt x="928" y="1548"/>
                  </a:lnTo>
                  <a:lnTo>
                    <a:pt x="859" y="1558"/>
                  </a:lnTo>
                  <a:lnTo>
                    <a:pt x="825" y="1561"/>
                  </a:lnTo>
                  <a:lnTo>
                    <a:pt x="784" y="1562"/>
                  </a:lnTo>
                  <a:lnTo>
                    <a:pt x="704" y="1558"/>
                  </a:lnTo>
                  <a:lnTo>
                    <a:pt x="624" y="1546"/>
                  </a:lnTo>
                  <a:lnTo>
                    <a:pt x="545" y="1526"/>
                  </a:lnTo>
                  <a:lnTo>
                    <a:pt x="469" y="1497"/>
                  </a:lnTo>
                  <a:lnTo>
                    <a:pt x="396" y="1461"/>
                  </a:lnTo>
                  <a:lnTo>
                    <a:pt x="325" y="1415"/>
                  </a:lnTo>
                  <a:lnTo>
                    <a:pt x="259" y="1362"/>
                  </a:lnTo>
                  <a:lnTo>
                    <a:pt x="228" y="1333"/>
                  </a:lnTo>
                  <a:lnTo>
                    <a:pt x="201" y="1304"/>
                  </a:lnTo>
                  <a:lnTo>
                    <a:pt x="150" y="1242"/>
                  </a:lnTo>
                  <a:lnTo>
                    <a:pt x="107" y="1177"/>
                  </a:lnTo>
                  <a:lnTo>
                    <a:pt x="71" y="1110"/>
                  </a:lnTo>
                  <a:lnTo>
                    <a:pt x="43" y="1038"/>
                  </a:lnTo>
                  <a:lnTo>
                    <a:pt x="22" y="967"/>
                  </a:lnTo>
                  <a:lnTo>
                    <a:pt x="8" y="893"/>
                  </a:lnTo>
                  <a:lnTo>
                    <a:pt x="0" y="818"/>
                  </a:lnTo>
                  <a:lnTo>
                    <a:pt x="0" y="743"/>
                  </a:lnTo>
                  <a:lnTo>
                    <a:pt x="8" y="669"/>
                  </a:lnTo>
                  <a:lnTo>
                    <a:pt x="22" y="595"/>
                  </a:lnTo>
                  <a:lnTo>
                    <a:pt x="43" y="522"/>
                  </a:lnTo>
                  <a:lnTo>
                    <a:pt x="71" y="451"/>
                  </a:lnTo>
                  <a:lnTo>
                    <a:pt x="107" y="384"/>
                  </a:lnTo>
                  <a:lnTo>
                    <a:pt x="150" y="319"/>
                  </a:lnTo>
                  <a:lnTo>
                    <a:pt x="201" y="257"/>
                  </a:lnTo>
                  <a:lnTo>
                    <a:pt x="228" y="228"/>
                  </a:lnTo>
                  <a:lnTo>
                    <a:pt x="258" y="200"/>
                  </a:lnTo>
                  <a:lnTo>
                    <a:pt x="319" y="150"/>
                  </a:lnTo>
                  <a:lnTo>
                    <a:pt x="383" y="108"/>
                  </a:lnTo>
                  <a:lnTo>
                    <a:pt x="451" y="71"/>
                  </a:lnTo>
                  <a:lnTo>
                    <a:pt x="522" y="43"/>
                  </a:lnTo>
                  <a:lnTo>
                    <a:pt x="595" y="22"/>
                  </a:lnTo>
                  <a:lnTo>
                    <a:pt x="669" y="8"/>
                  </a:lnTo>
                  <a:lnTo>
                    <a:pt x="742" y="0"/>
                  </a:lnTo>
                  <a:lnTo>
                    <a:pt x="818" y="0"/>
                  </a:lnTo>
                  <a:lnTo>
                    <a:pt x="893" y="8"/>
                  </a:lnTo>
                  <a:lnTo>
                    <a:pt x="967" y="22"/>
                  </a:lnTo>
                  <a:lnTo>
                    <a:pt x="1039" y="43"/>
                  </a:lnTo>
                  <a:lnTo>
                    <a:pt x="1109" y="71"/>
                  </a:lnTo>
                  <a:lnTo>
                    <a:pt x="1177" y="108"/>
                  </a:lnTo>
                  <a:lnTo>
                    <a:pt x="1243" y="150"/>
                  </a:lnTo>
                  <a:lnTo>
                    <a:pt x="1304" y="200"/>
                  </a:lnTo>
                  <a:lnTo>
                    <a:pt x="1332" y="228"/>
                  </a:lnTo>
                  <a:close/>
                </a:path>
              </a:pathLst>
            </a:custGeom>
            <a:solidFill>
              <a:srgbClr val="0D9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1" name="Freeform 597"/>
            <p:cNvSpPr>
              <a:spLocks/>
            </p:cNvSpPr>
            <p:nvPr/>
          </p:nvSpPr>
          <p:spPr bwMode="auto">
            <a:xfrm rot="16200000">
              <a:off x="3652428" y="4253302"/>
              <a:ext cx="455613" cy="455613"/>
            </a:xfrm>
            <a:custGeom>
              <a:avLst/>
              <a:gdLst>
                <a:gd name="T0" fmla="*/ 735 w 1147"/>
                <a:gd name="T1" fmla="*/ 0 h 1149"/>
                <a:gd name="T2" fmla="*/ 1147 w 1147"/>
                <a:gd name="T3" fmla="*/ 412 h 1149"/>
                <a:gd name="T4" fmla="*/ 1145 w 1147"/>
                <a:gd name="T5" fmla="*/ 447 h 1149"/>
                <a:gd name="T6" fmla="*/ 1134 w 1147"/>
                <a:gd name="T7" fmla="*/ 516 h 1149"/>
                <a:gd name="T8" fmla="*/ 1119 w 1147"/>
                <a:gd name="T9" fmla="*/ 584 h 1149"/>
                <a:gd name="T10" fmla="*/ 1095 w 1147"/>
                <a:gd name="T11" fmla="*/ 651 h 1149"/>
                <a:gd name="T12" fmla="*/ 1067 w 1147"/>
                <a:gd name="T13" fmla="*/ 716 h 1149"/>
                <a:gd name="T14" fmla="*/ 1033 w 1147"/>
                <a:gd name="T15" fmla="*/ 778 h 1149"/>
                <a:gd name="T16" fmla="*/ 992 w 1147"/>
                <a:gd name="T17" fmla="*/ 838 h 1149"/>
                <a:gd name="T18" fmla="*/ 945 w 1147"/>
                <a:gd name="T19" fmla="*/ 893 h 1149"/>
                <a:gd name="T20" fmla="*/ 919 w 1147"/>
                <a:gd name="T21" fmla="*/ 921 h 1149"/>
                <a:gd name="T22" fmla="*/ 893 w 1147"/>
                <a:gd name="T23" fmla="*/ 946 h 1149"/>
                <a:gd name="T24" fmla="*/ 836 w 1147"/>
                <a:gd name="T25" fmla="*/ 993 h 1149"/>
                <a:gd name="T26" fmla="*/ 777 w 1147"/>
                <a:gd name="T27" fmla="*/ 1035 h 1149"/>
                <a:gd name="T28" fmla="*/ 714 w 1147"/>
                <a:gd name="T29" fmla="*/ 1068 h 1149"/>
                <a:gd name="T30" fmla="*/ 650 w 1147"/>
                <a:gd name="T31" fmla="*/ 1097 h 1149"/>
                <a:gd name="T32" fmla="*/ 583 w 1147"/>
                <a:gd name="T33" fmla="*/ 1119 h 1149"/>
                <a:gd name="T34" fmla="*/ 515 w 1147"/>
                <a:gd name="T35" fmla="*/ 1136 h 1149"/>
                <a:gd name="T36" fmla="*/ 446 w 1147"/>
                <a:gd name="T37" fmla="*/ 1146 h 1149"/>
                <a:gd name="T38" fmla="*/ 412 w 1147"/>
                <a:gd name="T39" fmla="*/ 1149 h 1149"/>
                <a:gd name="T40" fmla="*/ 0 w 1147"/>
                <a:gd name="T41" fmla="*/ 736 h 1149"/>
                <a:gd name="T42" fmla="*/ 735 w 1147"/>
                <a:gd name="T43" fmla="*/ 0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47" h="1149">
                  <a:moveTo>
                    <a:pt x="735" y="0"/>
                  </a:moveTo>
                  <a:lnTo>
                    <a:pt x="1147" y="412"/>
                  </a:lnTo>
                  <a:lnTo>
                    <a:pt x="1145" y="447"/>
                  </a:lnTo>
                  <a:lnTo>
                    <a:pt x="1134" y="516"/>
                  </a:lnTo>
                  <a:lnTo>
                    <a:pt x="1119" y="584"/>
                  </a:lnTo>
                  <a:lnTo>
                    <a:pt x="1095" y="651"/>
                  </a:lnTo>
                  <a:lnTo>
                    <a:pt x="1067" y="716"/>
                  </a:lnTo>
                  <a:lnTo>
                    <a:pt x="1033" y="778"/>
                  </a:lnTo>
                  <a:lnTo>
                    <a:pt x="992" y="838"/>
                  </a:lnTo>
                  <a:lnTo>
                    <a:pt x="945" y="893"/>
                  </a:lnTo>
                  <a:lnTo>
                    <a:pt x="919" y="921"/>
                  </a:lnTo>
                  <a:lnTo>
                    <a:pt x="893" y="946"/>
                  </a:lnTo>
                  <a:lnTo>
                    <a:pt x="836" y="993"/>
                  </a:lnTo>
                  <a:lnTo>
                    <a:pt x="777" y="1035"/>
                  </a:lnTo>
                  <a:lnTo>
                    <a:pt x="714" y="1068"/>
                  </a:lnTo>
                  <a:lnTo>
                    <a:pt x="650" y="1097"/>
                  </a:lnTo>
                  <a:lnTo>
                    <a:pt x="583" y="1119"/>
                  </a:lnTo>
                  <a:lnTo>
                    <a:pt x="515" y="1136"/>
                  </a:lnTo>
                  <a:lnTo>
                    <a:pt x="446" y="1146"/>
                  </a:lnTo>
                  <a:lnTo>
                    <a:pt x="412" y="1149"/>
                  </a:lnTo>
                  <a:lnTo>
                    <a:pt x="0" y="736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2" name="Freeform 598"/>
            <p:cNvSpPr>
              <a:spLocks/>
            </p:cNvSpPr>
            <p:nvPr/>
          </p:nvSpPr>
          <p:spPr bwMode="auto">
            <a:xfrm rot="16200000">
              <a:off x="3586561" y="4359017"/>
              <a:ext cx="411163" cy="412750"/>
            </a:xfrm>
            <a:custGeom>
              <a:avLst/>
              <a:gdLst>
                <a:gd name="T0" fmla="*/ 151 w 1036"/>
                <a:gd name="T1" fmla="*/ 153 h 1038"/>
                <a:gd name="T2" fmla="*/ 115 w 1036"/>
                <a:gd name="T3" fmla="*/ 191 h 1038"/>
                <a:gd name="T4" fmla="*/ 57 w 1036"/>
                <a:gd name="T5" fmla="*/ 277 h 1038"/>
                <a:gd name="T6" fmla="*/ 19 w 1036"/>
                <a:gd name="T7" fmla="*/ 372 h 1038"/>
                <a:gd name="T8" fmla="*/ 0 w 1036"/>
                <a:gd name="T9" fmla="*/ 470 h 1038"/>
                <a:gd name="T10" fmla="*/ 0 w 1036"/>
                <a:gd name="T11" fmla="*/ 570 h 1038"/>
                <a:gd name="T12" fmla="*/ 19 w 1036"/>
                <a:gd name="T13" fmla="*/ 667 h 1038"/>
                <a:gd name="T14" fmla="*/ 57 w 1036"/>
                <a:gd name="T15" fmla="*/ 762 h 1038"/>
                <a:gd name="T16" fmla="*/ 115 w 1036"/>
                <a:gd name="T17" fmla="*/ 849 h 1038"/>
                <a:gd name="T18" fmla="*/ 151 w 1036"/>
                <a:gd name="T19" fmla="*/ 887 h 1038"/>
                <a:gd name="T20" fmla="*/ 151 w 1036"/>
                <a:gd name="T21" fmla="*/ 887 h 1038"/>
                <a:gd name="T22" fmla="*/ 190 w 1036"/>
                <a:gd name="T23" fmla="*/ 924 h 1038"/>
                <a:gd name="T24" fmla="*/ 277 w 1036"/>
                <a:gd name="T25" fmla="*/ 981 h 1038"/>
                <a:gd name="T26" fmla="*/ 370 w 1036"/>
                <a:gd name="T27" fmla="*/ 1018 h 1038"/>
                <a:gd name="T28" fmla="*/ 469 w 1036"/>
                <a:gd name="T29" fmla="*/ 1038 h 1038"/>
                <a:gd name="T30" fmla="*/ 569 w 1036"/>
                <a:gd name="T31" fmla="*/ 1038 h 1038"/>
                <a:gd name="T32" fmla="*/ 667 w 1036"/>
                <a:gd name="T33" fmla="*/ 1018 h 1038"/>
                <a:gd name="T34" fmla="*/ 760 w 1036"/>
                <a:gd name="T35" fmla="*/ 981 h 1038"/>
                <a:gd name="T36" fmla="*/ 847 w 1036"/>
                <a:gd name="T37" fmla="*/ 924 h 1038"/>
                <a:gd name="T38" fmla="*/ 886 w 1036"/>
                <a:gd name="T39" fmla="*/ 887 h 1038"/>
                <a:gd name="T40" fmla="*/ 886 w 1036"/>
                <a:gd name="T41" fmla="*/ 887 h 1038"/>
                <a:gd name="T42" fmla="*/ 922 w 1036"/>
                <a:gd name="T43" fmla="*/ 849 h 1038"/>
                <a:gd name="T44" fmla="*/ 979 w 1036"/>
                <a:gd name="T45" fmla="*/ 762 h 1038"/>
                <a:gd name="T46" fmla="*/ 1017 w 1036"/>
                <a:gd name="T47" fmla="*/ 667 h 1038"/>
                <a:gd name="T48" fmla="*/ 1036 w 1036"/>
                <a:gd name="T49" fmla="*/ 570 h 1038"/>
                <a:gd name="T50" fmla="*/ 1036 w 1036"/>
                <a:gd name="T51" fmla="*/ 470 h 1038"/>
                <a:gd name="T52" fmla="*/ 1017 w 1036"/>
                <a:gd name="T53" fmla="*/ 372 h 1038"/>
                <a:gd name="T54" fmla="*/ 979 w 1036"/>
                <a:gd name="T55" fmla="*/ 277 h 1038"/>
                <a:gd name="T56" fmla="*/ 922 w 1036"/>
                <a:gd name="T57" fmla="*/ 191 h 1038"/>
                <a:gd name="T58" fmla="*/ 886 w 1036"/>
                <a:gd name="T59" fmla="*/ 153 h 1038"/>
                <a:gd name="T60" fmla="*/ 886 w 1036"/>
                <a:gd name="T61" fmla="*/ 153 h 1038"/>
                <a:gd name="T62" fmla="*/ 847 w 1036"/>
                <a:gd name="T63" fmla="*/ 115 h 1038"/>
                <a:gd name="T64" fmla="*/ 760 w 1036"/>
                <a:gd name="T65" fmla="*/ 58 h 1038"/>
                <a:gd name="T66" fmla="*/ 667 w 1036"/>
                <a:gd name="T67" fmla="*/ 20 h 1038"/>
                <a:gd name="T68" fmla="*/ 569 w 1036"/>
                <a:gd name="T69" fmla="*/ 1 h 1038"/>
                <a:gd name="T70" fmla="*/ 518 w 1036"/>
                <a:gd name="T71" fmla="*/ 0 h 1038"/>
                <a:gd name="T72" fmla="*/ 518 w 1036"/>
                <a:gd name="T73" fmla="*/ 0 h 1038"/>
                <a:gd name="T74" fmla="*/ 469 w 1036"/>
                <a:gd name="T75" fmla="*/ 1 h 1038"/>
                <a:gd name="T76" fmla="*/ 370 w 1036"/>
                <a:gd name="T77" fmla="*/ 20 h 1038"/>
                <a:gd name="T78" fmla="*/ 277 w 1036"/>
                <a:gd name="T79" fmla="*/ 58 h 1038"/>
                <a:gd name="T80" fmla="*/ 190 w 1036"/>
                <a:gd name="T81" fmla="*/ 115 h 1038"/>
                <a:gd name="T82" fmla="*/ 151 w 1036"/>
                <a:gd name="T83" fmla="*/ 153 h 1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36" h="1038">
                  <a:moveTo>
                    <a:pt x="151" y="153"/>
                  </a:moveTo>
                  <a:lnTo>
                    <a:pt x="115" y="191"/>
                  </a:lnTo>
                  <a:lnTo>
                    <a:pt x="57" y="277"/>
                  </a:lnTo>
                  <a:lnTo>
                    <a:pt x="19" y="372"/>
                  </a:lnTo>
                  <a:lnTo>
                    <a:pt x="0" y="470"/>
                  </a:lnTo>
                  <a:lnTo>
                    <a:pt x="0" y="570"/>
                  </a:lnTo>
                  <a:lnTo>
                    <a:pt x="19" y="667"/>
                  </a:lnTo>
                  <a:lnTo>
                    <a:pt x="57" y="762"/>
                  </a:lnTo>
                  <a:lnTo>
                    <a:pt x="115" y="849"/>
                  </a:lnTo>
                  <a:lnTo>
                    <a:pt x="151" y="887"/>
                  </a:lnTo>
                  <a:lnTo>
                    <a:pt x="151" y="887"/>
                  </a:lnTo>
                  <a:lnTo>
                    <a:pt x="190" y="924"/>
                  </a:lnTo>
                  <a:lnTo>
                    <a:pt x="277" y="981"/>
                  </a:lnTo>
                  <a:lnTo>
                    <a:pt x="370" y="1018"/>
                  </a:lnTo>
                  <a:lnTo>
                    <a:pt x="469" y="1038"/>
                  </a:lnTo>
                  <a:lnTo>
                    <a:pt x="569" y="1038"/>
                  </a:lnTo>
                  <a:lnTo>
                    <a:pt x="667" y="1018"/>
                  </a:lnTo>
                  <a:lnTo>
                    <a:pt x="760" y="981"/>
                  </a:lnTo>
                  <a:lnTo>
                    <a:pt x="847" y="924"/>
                  </a:lnTo>
                  <a:lnTo>
                    <a:pt x="886" y="887"/>
                  </a:lnTo>
                  <a:lnTo>
                    <a:pt x="886" y="887"/>
                  </a:lnTo>
                  <a:lnTo>
                    <a:pt x="922" y="849"/>
                  </a:lnTo>
                  <a:lnTo>
                    <a:pt x="979" y="762"/>
                  </a:lnTo>
                  <a:lnTo>
                    <a:pt x="1017" y="667"/>
                  </a:lnTo>
                  <a:lnTo>
                    <a:pt x="1036" y="570"/>
                  </a:lnTo>
                  <a:lnTo>
                    <a:pt x="1036" y="470"/>
                  </a:lnTo>
                  <a:lnTo>
                    <a:pt x="1017" y="372"/>
                  </a:lnTo>
                  <a:lnTo>
                    <a:pt x="979" y="277"/>
                  </a:lnTo>
                  <a:lnTo>
                    <a:pt x="922" y="191"/>
                  </a:lnTo>
                  <a:lnTo>
                    <a:pt x="886" y="153"/>
                  </a:lnTo>
                  <a:lnTo>
                    <a:pt x="886" y="153"/>
                  </a:lnTo>
                  <a:lnTo>
                    <a:pt x="847" y="115"/>
                  </a:lnTo>
                  <a:lnTo>
                    <a:pt x="760" y="58"/>
                  </a:lnTo>
                  <a:lnTo>
                    <a:pt x="667" y="20"/>
                  </a:lnTo>
                  <a:lnTo>
                    <a:pt x="569" y="1"/>
                  </a:lnTo>
                  <a:lnTo>
                    <a:pt x="518" y="0"/>
                  </a:lnTo>
                  <a:lnTo>
                    <a:pt x="518" y="0"/>
                  </a:lnTo>
                  <a:lnTo>
                    <a:pt x="469" y="1"/>
                  </a:lnTo>
                  <a:lnTo>
                    <a:pt x="370" y="20"/>
                  </a:lnTo>
                  <a:lnTo>
                    <a:pt x="277" y="58"/>
                  </a:lnTo>
                  <a:lnTo>
                    <a:pt x="190" y="115"/>
                  </a:lnTo>
                  <a:lnTo>
                    <a:pt x="151" y="153"/>
                  </a:lnTo>
                  <a:close/>
                </a:path>
              </a:pathLst>
            </a:custGeom>
            <a:solidFill>
              <a:srgbClr val="E8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203" name="TextBox 202"/>
          <p:cNvSpPr txBox="1"/>
          <p:nvPr/>
        </p:nvSpPr>
        <p:spPr>
          <a:xfrm>
            <a:off x="6421216" y="1368711"/>
            <a:ext cx="1056675" cy="515526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ctr">
              <a:lnSpc>
                <a:spcPts val="1050"/>
              </a:lnSpc>
            </a:pPr>
            <a:endParaRPr lang="en-US" sz="1050" dirty="0">
              <a:solidFill>
                <a:srgbClr val="0D95BC"/>
              </a:solidFill>
            </a:endParaRPr>
          </a:p>
          <a:p>
            <a:pPr algn="ctr">
              <a:lnSpc>
                <a:spcPts val="1050"/>
              </a:lnSpc>
            </a:pPr>
            <a:r>
              <a:rPr lang="en-US" sz="1050" dirty="0">
                <a:solidFill>
                  <a:srgbClr val="0D95BC"/>
                </a:solidFill>
              </a:rPr>
              <a:t>Final BODR</a:t>
            </a:r>
          </a:p>
          <a:p>
            <a:pPr algn="ctr">
              <a:lnSpc>
                <a:spcPts val="1050"/>
              </a:lnSpc>
            </a:pPr>
            <a:r>
              <a:rPr lang="en-US" sz="1050" dirty="0">
                <a:solidFill>
                  <a:srgbClr val="0D95BC"/>
                </a:solidFill>
              </a:rPr>
              <a:t>Addendum</a:t>
            </a:r>
          </a:p>
        </p:txBody>
      </p:sp>
      <p:sp>
        <p:nvSpPr>
          <p:cNvPr id="204" name="TextBox 203"/>
          <p:cNvSpPr txBox="1"/>
          <p:nvPr/>
        </p:nvSpPr>
        <p:spPr>
          <a:xfrm>
            <a:off x="6646822" y="2059136"/>
            <a:ext cx="605462" cy="400110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200" dirty="0">
                <a:solidFill>
                  <a:srgbClr val="063951"/>
                </a:solidFill>
              </a:rPr>
              <a:t>$1,335</a:t>
            </a:r>
          </a:p>
          <a:p>
            <a:pPr algn="ctr">
              <a:lnSpc>
                <a:spcPts val="1200"/>
              </a:lnSpc>
            </a:pPr>
            <a:r>
              <a:rPr lang="en-US" sz="1200" dirty="0">
                <a:solidFill>
                  <a:srgbClr val="063951"/>
                </a:solidFill>
              </a:rPr>
              <a:t>M</a:t>
            </a:r>
          </a:p>
        </p:txBody>
      </p:sp>
      <p:grpSp>
        <p:nvGrpSpPr>
          <p:cNvPr id="270" name="Group 269"/>
          <p:cNvGrpSpPr/>
          <p:nvPr/>
        </p:nvGrpSpPr>
        <p:grpSpPr>
          <a:xfrm>
            <a:off x="3334454" y="3115845"/>
            <a:ext cx="1513822" cy="1109566"/>
            <a:chOff x="1889686" y="3401017"/>
            <a:chExt cx="2018429" cy="1479421"/>
          </a:xfrm>
          <a:solidFill>
            <a:schemeClr val="bg1">
              <a:lumMod val="75000"/>
            </a:schemeClr>
          </a:solidFill>
        </p:grpSpPr>
        <p:sp>
          <p:nvSpPr>
            <p:cNvPr id="216" name="Freeform 215"/>
            <p:cNvSpPr/>
            <p:nvPr/>
          </p:nvSpPr>
          <p:spPr>
            <a:xfrm rot="10800000">
              <a:off x="1889686" y="3401017"/>
              <a:ext cx="212104" cy="233315"/>
            </a:xfrm>
            <a:custGeom>
              <a:avLst/>
              <a:gdLst>
                <a:gd name="connsiteX0" fmla="*/ 1574800 w 1783953"/>
                <a:gd name="connsiteY0" fmla="*/ 0 h 1783953"/>
                <a:gd name="connsiteX1" fmla="*/ 1735814 w 1783953"/>
                <a:gd name="connsiteY1" fmla="*/ 8131 h 1783953"/>
                <a:gd name="connsiteX2" fmla="*/ 1783953 w 1783953"/>
                <a:gd name="connsiteY2" fmla="*/ 15478 h 1783953"/>
                <a:gd name="connsiteX3" fmla="*/ 1783953 w 1783953"/>
                <a:gd name="connsiteY3" fmla="*/ 438812 h 1783953"/>
                <a:gd name="connsiteX4" fmla="*/ 1692978 w 1783953"/>
                <a:gd name="connsiteY4" fmla="*/ 424928 h 1783953"/>
                <a:gd name="connsiteX5" fmla="*/ 1574800 w 1783953"/>
                <a:gd name="connsiteY5" fmla="*/ 418960 h 1783953"/>
                <a:gd name="connsiteX6" fmla="*/ 418960 w 1783953"/>
                <a:gd name="connsiteY6" fmla="*/ 1574800 h 1783953"/>
                <a:gd name="connsiteX7" fmla="*/ 440045 w 1783953"/>
                <a:gd name="connsiteY7" fmla="*/ 1783953 h 1783953"/>
                <a:gd name="connsiteX8" fmla="*/ 15478 w 1783953"/>
                <a:gd name="connsiteY8" fmla="*/ 1783953 h 1783953"/>
                <a:gd name="connsiteX9" fmla="*/ 8131 w 1783953"/>
                <a:gd name="connsiteY9" fmla="*/ 1735814 h 1783953"/>
                <a:gd name="connsiteX10" fmla="*/ 0 w 1783953"/>
                <a:gd name="connsiteY10" fmla="*/ 1574800 h 1783953"/>
                <a:gd name="connsiteX11" fmla="*/ 1574800 w 1783953"/>
                <a:gd name="connsiteY11" fmla="*/ 0 h 1783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83953" h="1783953">
                  <a:moveTo>
                    <a:pt x="1574800" y="0"/>
                  </a:moveTo>
                  <a:cubicBezTo>
                    <a:pt x="1629159" y="0"/>
                    <a:pt x="1682874" y="2754"/>
                    <a:pt x="1735814" y="8131"/>
                  </a:cubicBezTo>
                  <a:lnTo>
                    <a:pt x="1783953" y="15478"/>
                  </a:lnTo>
                  <a:lnTo>
                    <a:pt x="1783953" y="438812"/>
                  </a:lnTo>
                  <a:lnTo>
                    <a:pt x="1692978" y="424928"/>
                  </a:lnTo>
                  <a:cubicBezTo>
                    <a:pt x="1654122" y="420982"/>
                    <a:pt x="1614697" y="418960"/>
                    <a:pt x="1574800" y="418960"/>
                  </a:cubicBezTo>
                  <a:cubicBezTo>
                    <a:pt x="936447" y="418960"/>
                    <a:pt x="418960" y="936447"/>
                    <a:pt x="418960" y="1574800"/>
                  </a:cubicBezTo>
                  <a:lnTo>
                    <a:pt x="440045" y="1783953"/>
                  </a:lnTo>
                  <a:lnTo>
                    <a:pt x="15478" y="1783953"/>
                  </a:lnTo>
                  <a:lnTo>
                    <a:pt x="8131" y="1735814"/>
                  </a:lnTo>
                  <a:cubicBezTo>
                    <a:pt x="2754" y="1682874"/>
                    <a:pt x="0" y="1629159"/>
                    <a:pt x="0" y="1574800"/>
                  </a:cubicBezTo>
                  <a:cubicBezTo>
                    <a:pt x="0" y="705062"/>
                    <a:pt x="705062" y="0"/>
                    <a:pt x="157480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 dirty="0">
                <a:solidFill>
                  <a:schemeClr val="tx1"/>
                </a:solidFill>
              </a:endParaRPr>
            </a:p>
          </p:txBody>
        </p:sp>
        <p:grpSp>
          <p:nvGrpSpPr>
            <p:cNvPr id="267" name="Group 266"/>
            <p:cNvGrpSpPr/>
            <p:nvPr/>
          </p:nvGrpSpPr>
          <p:grpSpPr>
            <a:xfrm>
              <a:off x="2059010" y="3401017"/>
              <a:ext cx="1849105" cy="1479421"/>
              <a:chOff x="2059010" y="3401017"/>
              <a:chExt cx="1849105" cy="1479421"/>
            </a:xfrm>
            <a:grpFill/>
          </p:grpSpPr>
          <p:sp>
            <p:nvSpPr>
              <p:cNvPr id="217" name="Rectangle 216"/>
              <p:cNvSpPr/>
              <p:nvPr/>
            </p:nvSpPr>
            <p:spPr>
              <a:xfrm rot="10800000">
                <a:off x="2059010" y="3401175"/>
                <a:ext cx="1648919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8" name="Freeform 217"/>
              <p:cNvSpPr/>
              <p:nvPr/>
            </p:nvSpPr>
            <p:spPr>
              <a:xfrm rot="10800000" flipH="1">
                <a:off x="3684976" y="3401017"/>
                <a:ext cx="211859" cy="233315"/>
              </a:xfrm>
              <a:custGeom>
                <a:avLst/>
                <a:gdLst>
                  <a:gd name="connsiteX0" fmla="*/ 1574800 w 1783953"/>
                  <a:gd name="connsiteY0" fmla="*/ 0 h 1783953"/>
                  <a:gd name="connsiteX1" fmla="*/ 1735814 w 1783953"/>
                  <a:gd name="connsiteY1" fmla="*/ 8131 h 1783953"/>
                  <a:gd name="connsiteX2" fmla="*/ 1783953 w 1783953"/>
                  <a:gd name="connsiteY2" fmla="*/ 15478 h 1783953"/>
                  <a:gd name="connsiteX3" fmla="*/ 1783953 w 1783953"/>
                  <a:gd name="connsiteY3" fmla="*/ 438812 h 1783953"/>
                  <a:gd name="connsiteX4" fmla="*/ 1692978 w 1783953"/>
                  <a:gd name="connsiteY4" fmla="*/ 424928 h 1783953"/>
                  <a:gd name="connsiteX5" fmla="*/ 1574800 w 1783953"/>
                  <a:gd name="connsiteY5" fmla="*/ 418960 h 1783953"/>
                  <a:gd name="connsiteX6" fmla="*/ 418960 w 1783953"/>
                  <a:gd name="connsiteY6" fmla="*/ 1574800 h 1783953"/>
                  <a:gd name="connsiteX7" fmla="*/ 440045 w 1783953"/>
                  <a:gd name="connsiteY7" fmla="*/ 1783953 h 1783953"/>
                  <a:gd name="connsiteX8" fmla="*/ 15478 w 1783953"/>
                  <a:gd name="connsiteY8" fmla="*/ 1783953 h 1783953"/>
                  <a:gd name="connsiteX9" fmla="*/ 8131 w 1783953"/>
                  <a:gd name="connsiteY9" fmla="*/ 1735814 h 1783953"/>
                  <a:gd name="connsiteX10" fmla="*/ 0 w 1783953"/>
                  <a:gd name="connsiteY10" fmla="*/ 1574800 h 1783953"/>
                  <a:gd name="connsiteX11" fmla="*/ 1574800 w 1783953"/>
                  <a:gd name="connsiteY11" fmla="*/ 0 h 1783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83953" h="1783953">
                    <a:moveTo>
                      <a:pt x="1574800" y="0"/>
                    </a:moveTo>
                    <a:cubicBezTo>
                      <a:pt x="1629159" y="0"/>
                      <a:pt x="1682874" y="2754"/>
                      <a:pt x="1735814" y="8131"/>
                    </a:cubicBezTo>
                    <a:lnTo>
                      <a:pt x="1783953" y="15478"/>
                    </a:lnTo>
                    <a:lnTo>
                      <a:pt x="1783953" y="438812"/>
                    </a:lnTo>
                    <a:lnTo>
                      <a:pt x="1692978" y="424928"/>
                    </a:lnTo>
                    <a:cubicBezTo>
                      <a:pt x="1654122" y="420982"/>
                      <a:pt x="1614697" y="418960"/>
                      <a:pt x="1574800" y="418960"/>
                    </a:cubicBezTo>
                    <a:cubicBezTo>
                      <a:pt x="936447" y="418960"/>
                      <a:pt x="418960" y="936447"/>
                      <a:pt x="418960" y="1574800"/>
                    </a:cubicBezTo>
                    <a:lnTo>
                      <a:pt x="440045" y="1783953"/>
                    </a:lnTo>
                    <a:lnTo>
                      <a:pt x="15478" y="1783953"/>
                    </a:lnTo>
                    <a:lnTo>
                      <a:pt x="8131" y="1735814"/>
                    </a:lnTo>
                    <a:cubicBezTo>
                      <a:pt x="2754" y="1682874"/>
                      <a:pt x="0" y="1629159"/>
                      <a:pt x="0" y="1574800"/>
                    </a:cubicBezTo>
                    <a:cubicBezTo>
                      <a:pt x="0" y="705062"/>
                      <a:pt x="705062" y="0"/>
                      <a:pt x="157480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3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0" name="Rectangle 219"/>
              <p:cNvSpPr/>
              <p:nvPr/>
            </p:nvSpPr>
            <p:spPr>
              <a:xfrm rot="5400000" flipH="1">
                <a:off x="3241538" y="4213861"/>
                <a:ext cx="1284386" cy="4876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21" name="Group 220"/>
          <p:cNvGrpSpPr/>
          <p:nvPr/>
        </p:nvGrpSpPr>
        <p:grpSpPr>
          <a:xfrm>
            <a:off x="2498498" y="2108464"/>
            <a:ext cx="874850" cy="1045994"/>
            <a:chOff x="762924" y="2060641"/>
            <a:chExt cx="1283116" cy="1394658"/>
          </a:xfrm>
          <a:solidFill>
            <a:schemeClr val="bg1">
              <a:lumMod val="75000"/>
            </a:schemeClr>
          </a:solidFill>
        </p:grpSpPr>
        <p:sp>
          <p:nvSpPr>
            <p:cNvPr id="222" name="Freeform 221"/>
            <p:cNvSpPr/>
            <p:nvPr/>
          </p:nvSpPr>
          <p:spPr>
            <a:xfrm>
              <a:off x="1812725" y="3221984"/>
              <a:ext cx="233315" cy="233315"/>
            </a:xfrm>
            <a:custGeom>
              <a:avLst/>
              <a:gdLst>
                <a:gd name="connsiteX0" fmla="*/ 1574800 w 1783953"/>
                <a:gd name="connsiteY0" fmla="*/ 0 h 1783953"/>
                <a:gd name="connsiteX1" fmla="*/ 1735814 w 1783953"/>
                <a:gd name="connsiteY1" fmla="*/ 8131 h 1783953"/>
                <a:gd name="connsiteX2" fmla="*/ 1783953 w 1783953"/>
                <a:gd name="connsiteY2" fmla="*/ 15478 h 1783953"/>
                <a:gd name="connsiteX3" fmla="*/ 1783953 w 1783953"/>
                <a:gd name="connsiteY3" fmla="*/ 438812 h 1783953"/>
                <a:gd name="connsiteX4" fmla="*/ 1692978 w 1783953"/>
                <a:gd name="connsiteY4" fmla="*/ 424928 h 1783953"/>
                <a:gd name="connsiteX5" fmla="*/ 1574800 w 1783953"/>
                <a:gd name="connsiteY5" fmla="*/ 418960 h 1783953"/>
                <a:gd name="connsiteX6" fmla="*/ 418960 w 1783953"/>
                <a:gd name="connsiteY6" fmla="*/ 1574800 h 1783953"/>
                <a:gd name="connsiteX7" fmla="*/ 440045 w 1783953"/>
                <a:gd name="connsiteY7" fmla="*/ 1783953 h 1783953"/>
                <a:gd name="connsiteX8" fmla="*/ 15478 w 1783953"/>
                <a:gd name="connsiteY8" fmla="*/ 1783953 h 1783953"/>
                <a:gd name="connsiteX9" fmla="*/ 8131 w 1783953"/>
                <a:gd name="connsiteY9" fmla="*/ 1735814 h 1783953"/>
                <a:gd name="connsiteX10" fmla="*/ 0 w 1783953"/>
                <a:gd name="connsiteY10" fmla="*/ 1574800 h 1783953"/>
                <a:gd name="connsiteX11" fmla="*/ 1574800 w 1783953"/>
                <a:gd name="connsiteY11" fmla="*/ 0 h 1783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83953" h="1783953">
                  <a:moveTo>
                    <a:pt x="1574800" y="0"/>
                  </a:moveTo>
                  <a:cubicBezTo>
                    <a:pt x="1629159" y="0"/>
                    <a:pt x="1682874" y="2754"/>
                    <a:pt x="1735814" y="8131"/>
                  </a:cubicBezTo>
                  <a:lnTo>
                    <a:pt x="1783953" y="15478"/>
                  </a:lnTo>
                  <a:lnTo>
                    <a:pt x="1783953" y="438812"/>
                  </a:lnTo>
                  <a:lnTo>
                    <a:pt x="1692978" y="424928"/>
                  </a:lnTo>
                  <a:cubicBezTo>
                    <a:pt x="1654122" y="420982"/>
                    <a:pt x="1614697" y="418960"/>
                    <a:pt x="1574800" y="418960"/>
                  </a:cubicBezTo>
                  <a:cubicBezTo>
                    <a:pt x="936447" y="418960"/>
                    <a:pt x="418960" y="936447"/>
                    <a:pt x="418960" y="1574800"/>
                  </a:cubicBezTo>
                  <a:lnTo>
                    <a:pt x="440045" y="1783953"/>
                  </a:lnTo>
                  <a:lnTo>
                    <a:pt x="15478" y="1783953"/>
                  </a:lnTo>
                  <a:lnTo>
                    <a:pt x="8131" y="1735814"/>
                  </a:lnTo>
                  <a:cubicBezTo>
                    <a:pt x="2754" y="1682874"/>
                    <a:pt x="0" y="1629159"/>
                    <a:pt x="0" y="1574800"/>
                  </a:cubicBezTo>
                  <a:cubicBezTo>
                    <a:pt x="0" y="705062"/>
                    <a:pt x="705062" y="0"/>
                    <a:pt x="157480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223" name="Rectangle 222"/>
            <p:cNvSpPr/>
            <p:nvPr/>
          </p:nvSpPr>
          <p:spPr>
            <a:xfrm>
              <a:off x="762924" y="3400431"/>
              <a:ext cx="1106126" cy="547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226" name="Rectangle 225"/>
            <p:cNvSpPr/>
            <p:nvPr/>
          </p:nvSpPr>
          <p:spPr>
            <a:xfrm rot="5400000">
              <a:off x="1419898" y="2632073"/>
              <a:ext cx="1197574" cy="547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chemeClr val="tx1"/>
                </a:solidFill>
              </a:endParaRPr>
            </a:p>
          </p:txBody>
        </p:sp>
      </p:grpSp>
      <p:sp>
        <p:nvSpPr>
          <p:cNvPr id="264" name="TextBox 263"/>
          <p:cNvSpPr txBox="1"/>
          <p:nvPr/>
        </p:nvSpPr>
        <p:spPr>
          <a:xfrm rot="16200000">
            <a:off x="5880936" y="2398203"/>
            <a:ext cx="57579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500" b="1" dirty="0">
                <a:solidFill>
                  <a:schemeClr val="accent2"/>
                </a:solidFill>
              </a:rPr>
              <a:t>2017</a:t>
            </a:r>
          </a:p>
        </p:txBody>
      </p:sp>
      <p:sp>
        <p:nvSpPr>
          <p:cNvPr id="266" name="TextBox 265"/>
          <p:cNvSpPr txBox="1"/>
          <p:nvPr/>
        </p:nvSpPr>
        <p:spPr>
          <a:xfrm rot="16200000">
            <a:off x="2941908" y="2379682"/>
            <a:ext cx="57579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>
                <a:solidFill>
                  <a:schemeClr val="accent2"/>
                </a:solidFill>
              </a:rPr>
              <a:t>2015</a:t>
            </a:r>
          </a:p>
        </p:txBody>
      </p:sp>
      <p:sp>
        <p:nvSpPr>
          <p:cNvPr id="269" name="TextBox 268"/>
          <p:cNvSpPr txBox="1"/>
          <p:nvPr/>
        </p:nvSpPr>
        <p:spPr>
          <a:xfrm rot="16200000">
            <a:off x="4392702" y="3508332"/>
            <a:ext cx="57579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>
                <a:solidFill>
                  <a:schemeClr val="accent2"/>
                </a:solidFill>
              </a:rPr>
              <a:t>2016</a:t>
            </a:r>
          </a:p>
        </p:txBody>
      </p:sp>
      <p:sp>
        <p:nvSpPr>
          <p:cNvPr id="279" name="Freeform 278"/>
          <p:cNvSpPr/>
          <p:nvPr/>
        </p:nvSpPr>
        <p:spPr>
          <a:xfrm>
            <a:off x="6138277" y="2979472"/>
            <a:ext cx="159078" cy="174986"/>
          </a:xfrm>
          <a:custGeom>
            <a:avLst/>
            <a:gdLst>
              <a:gd name="connsiteX0" fmla="*/ 1574800 w 1783953"/>
              <a:gd name="connsiteY0" fmla="*/ 0 h 1783953"/>
              <a:gd name="connsiteX1" fmla="*/ 1735814 w 1783953"/>
              <a:gd name="connsiteY1" fmla="*/ 8131 h 1783953"/>
              <a:gd name="connsiteX2" fmla="*/ 1783953 w 1783953"/>
              <a:gd name="connsiteY2" fmla="*/ 15478 h 1783953"/>
              <a:gd name="connsiteX3" fmla="*/ 1783953 w 1783953"/>
              <a:gd name="connsiteY3" fmla="*/ 438812 h 1783953"/>
              <a:gd name="connsiteX4" fmla="*/ 1692978 w 1783953"/>
              <a:gd name="connsiteY4" fmla="*/ 424928 h 1783953"/>
              <a:gd name="connsiteX5" fmla="*/ 1574800 w 1783953"/>
              <a:gd name="connsiteY5" fmla="*/ 418960 h 1783953"/>
              <a:gd name="connsiteX6" fmla="*/ 418960 w 1783953"/>
              <a:gd name="connsiteY6" fmla="*/ 1574800 h 1783953"/>
              <a:gd name="connsiteX7" fmla="*/ 440045 w 1783953"/>
              <a:gd name="connsiteY7" fmla="*/ 1783953 h 1783953"/>
              <a:gd name="connsiteX8" fmla="*/ 15478 w 1783953"/>
              <a:gd name="connsiteY8" fmla="*/ 1783953 h 1783953"/>
              <a:gd name="connsiteX9" fmla="*/ 8131 w 1783953"/>
              <a:gd name="connsiteY9" fmla="*/ 1735814 h 1783953"/>
              <a:gd name="connsiteX10" fmla="*/ 0 w 1783953"/>
              <a:gd name="connsiteY10" fmla="*/ 1574800 h 1783953"/>
              <a:gd name="connsiteX11" fmla="*/ 1574800 w 1783953"/>
              <a:gd name="connsiteY11" fmla="*/ 0 h 1783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83953" h="1783953">
                <a:moveTo>
                  <a:pt x="1574800" y="0"/>
                </a:moveTo>
                <a:cubicBezTo>
                  <a:pt x="1629159" y="0"/>
                  <a:pt x="1682874" y="2754"/>
                  <a:pt x="1735814" y="8131"/>
                </a:cubicBezTo>
                <a:lnTo>
                  <a:pt x="1783953" y="15478"/>
                </a:lnTo>
                <a:lnTo>
                  <a:pt x="1783953" y="438812"/>
                </a:lnTo>
                <a:lnTo>
                  <a:pt x="1692978" y="424928"/>
                </a:lnTo>
                <a:cubicBezTo>
                  <a:pt x="1654122" y="420982"/>
                  <a:pt x="1614697" y="418960"/>
                  <a:pt x="1574800" y="418960"/>
                </a:cubicBezTo>
                <a:cubicBezTo>
                  <a:pt x="936447" y="418960"/>
                  <a:pt x="418960" y="936447"/>
                  <a:pt x="418960" y="1574800"/>
                </a:cubicBezTo>
                <a:lnTo>
                  <a:pt x="440045" y="1783953"/>
                </a:lnTo>
                <a:lnTo>
                  <a:pt x="15478" y="1783953"/>
                </a:lnTo>
                <a:lnTo>
                  <a:pt x="8131" y="1735814"/>
                </a:lnTo>
                <a:cubicBezTo>
                  <a:pt x="2754" y="1682874"/>
                  <a:pt x="0" y="1629159"/>
                  <a:pt x="0" y="1574800"/>
                </a:cubicBezTo>
                <a:cubicBezTo>
                  <a:pt x="0" y="705062"/>
                  <a:pt x="705062" y="0"/>
                  <a:pt x="157480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282" name="Rectangle 281"/>
          <p:cNvSpPr/>
          <p:nvPr/>
        </p:nvSpPr>
        <p:spPr>
          <a:xfrm rot="5400000">
            <a:off x="5829613" y="2538904"/>
            <a:ext cx="898181" cy="373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grpSp>
        <p:nvGrpSpPr>
          <p:cNvPr id="336" name="Group 335"/>
          <p:cNvGrpSpPr/>
          <p:nvPr/>
        </p:nvGrpSpPr>
        <p:grpSpPr>
          <a:xfrm>
            <a:off x="4806474" y="2976736"/>
            <a:ext cx="1365252" cy="177602"/>
            <a:chOff x="4385039" y="2701344"/>
            <a:chExt cx="1820336" cy="236803"/>
          </a:xfrm>
          <a:solidFill>
            <a:schemeClr val="bg1">
              <a:lumMod val="75000"/>
            </a:schemeClr>
          </a:solidFill>
        </p:grpSpPr>
        <p:sp>
          <p:nvSpPr>
            <p:cNvPr id="280" name="Rectangle 279"/>
            <p:cNvSpPr/>
            <p:nvPr/>
          </p:nvSpPr>
          <p:spPr>
            <a:xfrm>
              <a:off x="4569700" y="2883438"/>
              <a:ext cx="1635675" cy="547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284" name="Freeform 283"/>
            <p:cNvSpPr/>
            <p:nvPr/>
          </p:nvSpPr>
          <p:spPr>
            <a:xfrm rot="10800000" flipV="1">
              <a:off x="4385039" y="2701344"/>
              <a:ext cx="233315" cy="232903"/>
            </a:xfrm>
            <a:custGeom>
              <a:avLst/>
              <a:gdLst>
                <a:gd name="connsiteX0" fmla="*/ 1574800 w 1783953"/>
                <a:gd name="connsiteY0" fmla="*/ 0 h 1783953"/>
                <a:gd name="connsiteX1" fmla="*/ 1735814 w 1783953"/>
                <a:gd name="connsiteY1" fmla="*/ 8131 h 1783953"/>
                <a:gd name="connsiteX2" fmla="*/ 1783953 w 1783953"/>
                <a:gd name="connsiteY2" fmla="*/ 15478 h 1783953"/>
                <a:gd name="connsiteX3" fmla="*/ 1783953 w 1783953"/>
                <a:gd name="connsiteY3" fmla="*/ 438812 h 1783953"/>
                <a:gd name="connsiteX4" fmla="*/ 1692978 w 1783953"/>
                <a:gd name="connsiteY4" fmla="*/ 424928 h 1783953"/>
                <a:gd name="connsiteX5" fmla="*/ 1574800 w 1783953"/>
                <a:gd name="connsiteY5" fmla="*/ 418960 h 1783953"/>
                <a:gd name="connsiteX6" fmla="*/ 418960 w 1783953"/>
                <a:gd name="connsiteY6" fmla="*/ 1574800 h 1783953"/>
                <a:gd name="connsiteX7" fmla="*/ 440045 w 1783953"/>
                <a:gd name="connsiteY7" fmla="*/ 1783953 h 1783953"/>
                <a:gd name="connsiteX8" fmla="*/ 15478 w 1783953"/>
                <a:gd name="connsiteY8" fmla="*/ 1783953 h 1783953"/>
                <a:gd name="connsiteX9" fmla="*/ 8131 w 1783953"/>
                <a:gd name="connsiteY9" fmla="*/ 1735814 h 1783953"/>
                <a:gd name="connsiteX10" fmla="*/ 0 w 1783953"/>
                <a:gd name="connsiteY10" fmla="*/ 1574800 h 1783953"/>
                <a:gd name="connsiteX11" fmla="*/ 1574800 w 1783953"/>
                <a:gd name="connsiteY11" fmla="*/ 0 h 1783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83953" h="1783953">
                  <a:moveTo>
                    <a:pt x="1574800" y="0"/>
                  </a:moveTo>
                  <a:cubicBezTo>
                    <a:pt x="1629159" y="0"/>
                    <a:pt x="1682874" y="2754"/>
                    <a:pt x="1735814" y="8131"/>
                  </a:cubicBezTo>
                  <a:lnTo>
                    <a:pt x="1783953" y="15478"/>
                  </a:lnTo>
                  <a:lnTo>
                    <a:pt x="1783953" y="438812"/>
                  </a:lnTo>
                  <a:lnTo>
                    <a:pt x="1692978" y="424928"/>
                  </a:lnTo>
                  <a:cubicBezTo>
                    <a:pt x="1654122" y="420982"/>
                    <a:pt x="1614697" y="418960"/>
                    <a:pt x="1574800" y="418960"/>
                  </a:cubicBezTo>
                  <a:cubicBezTo>
                    <a:pt x="936447" y="418960"/>
                    <a:pt x="418960" y="936447"/>
                    <a:pt x="418960" y="1574800"/>
                  </a:cubicBezTo>
                  <a:lnTo>
                    <a:pt x="440045" y="1783953"/>
                  </a:lnTo>
                  <a:lnTo>
                    <a:pt x="15478" y="1783953"/>
                  </a:lnTo>
                  <a:lnTo>
                    <a:pt x="8131" y="1735814"/>
                  </a:lnTo>
                  <a:cubicBezTo>
                    <a:pt x="2754" y="1682874"/>
                    <a:pt x="0" y="1629159"/>
                    <a:pt x="0" y="1574800"/>
                  </a:cubicBezTo>
                  <a:cubicBezTo>
                    <a:pt x="0" y="705062"/>
                    <a:pt x="705062" y="0"/>
                    <a:pt x="157480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85" name="Group 284"/>
          <p:cNvGrpSpPr/>
          <p:nvPr/>
        </p:nvGrpSpPr>
        <p:grpSpPr>
          <a:xfrm>
            <a:off x="6257747" y="3115851"/>
            <a:ext cx="1598582" cy="1233395"/>
            <a:chOff x="1889686" y="3401017"/>
            <a:chExt cx="2131442" cy="1644524"/>
          </a:xfrm>
          <a:solidFill>
            <a:schemeClr val="bg1">
              <a:lumMod val="75000"/>
            </a:schemeClr>
          </a:solidFill>
        </p:grpSpPr>
        <p:sp>
          <p:nvSpPr>
            <p:cNvPr id="286" name="Freeform 285"/>
            <p:cNvSpPr/>
            <p:nvPr/>
          </p:nvSpPr>
          <p:spPr>
            <a:xfrm rot="10800000">
              <a:off x="1889686" y="3401017"/>
              <a:ext cx="212104" cy="233315"/>
            </a:xfrm>
            <a:custGeom>
              <a:avLst/>
              <a:gdLst>
                <a:gd name="connsiteX0" fmla="*/ 1574800 w 1783953"/>
                <a:gd name="connsiteY0" fmla="*/ 0 h 1783953"/>
                <a:gd name="connsiteX1" fmla="*/ 1735814 w 1783953"/>
                <a:gd name="connsiteY1" fmla="*/ 8131 h 1783953"/>
                <a:gd name="connsiteX2" fmla="*/ 1783953 w 1783953"/>
                <a:gd name="connsiteY2" fmla="*/ 15478 h 1783953"/>
                <a:gd name="connsiteX3" fmla="*/ 1783953 w 1783953"/>
                <a:gd name="connsiteY3" fmla="*/ 438812 h 1783953"/>
                <a:gd name="connsiteX4" fmla="*/ 1692978 w 1783953"/>
                <a:gd name="connsiteY4" fmla="*/ 424928 h 1783953"/>
                <a:gd name="connsiteX5" fmla="*/ 1574800 w 1783953"/>
                <a:gd name="connsiteY5" fmla="*/ 418960 h 1783953"/>
                <a:gd name="connsiteX6" fmla="*/ 418960 w 1783953"/>
                <a:gd name="connsiteY6" fmla="*/ 1574800 h 1783953"/>
                <a:gd name="connsiteX7" fmla="*/ 440045 w 1783953"/>
                <a:gd name="connsiteY7" fmla="*/ 1783953 h 1783953"/>
                <a:gd name="connsiteX8" fmla="*/ 15478 w 1783953"/>
                <a:gd name="connsiteY8" fmla="*/ 1783953 h 1783953"/>
                <a:gd name="connsiteX9" fmla="*/ 8131 w 1783953"/>
                <a:gd name="connsiteY9" fmla="*/ 1735814 h 1783953"/>
                <a:gd name="connsiteX10" fmla="*/ 0 w 1783953"/>
                <a:gd name="connsiteY10" fmla="*/ 1574800 h 1783953"/>
                <a:gd name="connsiteX11" fmla="*/ 1574800 w 1783953"/>
                <a:gd name="connsiteY11" fmla="*/ 0 h 1783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83953" h="1783953">
                  <a:moveTo>
                    <a:pt x="1574800" y="0"/>
                  </a:moveTo>
                  <a:cubicBezTo>
                    <a:pt x="1629159" y="0"/>
                    <a:pt x="1682874" y="2754"/>
                    <a:pt x="1735814" y="8131"/>
                  </a:cubicBezTo>
                  <a:lnTo>
                    <a:pt x="1783953" y="15478"/>
                  </a:lnTo>
                  <a:lnTo>
                    <a:pt x="1783953" y="438812"/>
                  </a:lnTo>
                  <a:lnTo>
                    <a:pt x="1692978" y="424928"/>
                  </a:lnTo>
                  <a:cubicBezTo>
                    <a:pt x="1654122" y="420982"/>
                    <a:pt x="1614697" y="418960"/>
                    <a:pt x="1574800" y="418960"/>
                  </a:cubicBezTo>
                  <a:cubicBezTo>
                    <a:pt x="936447" y="418960"/>
                    <a:pt x="418960" y="936447"/>
                    <a:pt x="418960" y="1574800"/>
                  </a:cubicBezTo>
                  <a:lnTo>
                    <a:pt x="440045" y="1783953"/>
                  </a:lnTo>
                  <a:lnTo>
                    <a:pt x="15478" y="1783953"/>
                  </a:lnTo>
                  <a:lnTo>
                    <a:pt x="8131" y="1735814"/>
                  </a:lnTo>
                  <a:cubicBezTo>
                    <a:pt x="2754" y="1682874"/>
                    <a:pt x="0" y="1629159"/>
                    <a:pt x="0" y="1574800"/>
                  </a:cubicBezTo>
                  <a:cubicBezTo>
                    <a:pt x="0" y="705062"/>
                    <a:pt x="705062" y="0"/>
                    <a:pt x="157480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 dirty="0">
                <a:solidFill>
                  <a:schemeClr val="tx1"/>
                </a:solidFill>
              </a:endParaRPr>
            </a:p>
          </p:txBody>
        </p:sp>
        <p:grpSp>
          <p:nvGrpSpPr>
            <p:cNvPr id="287" name="Group 286"/>
            <p:cNvGrpSpPr/>
            <p:nvPr/>
          </p:nvGrpSpPr>
          <p:grpSpPr>
            <a:xfrm>
              <a:off x="2038710" y="3401017"/>
              <a:ext cx="1982418" cy="1644524"/>
              <a:chOff x="2038710" y="3401017"/>
              <a:chExt cx="1982418" cy="1644524"/>
            </a:xfrm>
            <a:grpFill/>
          </p:grpSpPr>
          <p:sp>
            <p:nvSpPr>
              <p:cNvPr id="288" name="Rectangle 287"/>
              <p:cNvSpPr/>
              <p:nvPr/>
            </p:nvSpPr>
            <p:spPr>
              <a:xfrm rot="10800000">
                <a:off x="2038710" y="3401175"/>
                <a:ext cx="1813811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9" name="Freeform 288"/>
              <p:cNvSpPr/>
              <p:nvPr/>
            </p:nvSpPr>
            <p:spPr>
              <a:xfrm rot="10800000" flipH="1">
                <a:off x="3809268" y="3401017"/>
                <a:ext cx="211859" cy="233315"/>
              </a:xfrm>
              <a:custGeom>
                <a:avLst/>
                <a:gdLst>
                  <a:gd name="connsiteX0" fmla="*/ 1574800 w 1783953"/>
                  <a:gd name="connsiteY0" fmla="*/ 0 h 1783953"/>
                  <a:gd name="connsiteX1" fmla="*/ 1735814 w 1783953"/>
                  <a:gd name="connsiteY1" fmla="*/ 8131 h 1783953"/>
                  <a:gd name="connsiteX2" fmla="*/ 1783953 w 1783953"/>
                  <a:gd name="connsiteY2" fmla="*/ 15478 h 1783953"/>
                  <a:gd name="connsiteX3" fmla="*/ 1783953 w 1783953"/>
                  <a:gd name="connsiteY3" fmla="*/ 438812 h 1783953"/>
                  <a:gd name="connsiteX4" fmla="*/ 1692978 w 1783953"/>
                  <a:gd name="connsiteY4" fmla="*/ 424928 h 1783953"/>
                  <a:gd name="connsiteX5" fmla="*/ 1574800 w 1783953"/>
                  <a:gd name="connsiteY5" fmla="*/ 418960 h 1783953"/>
                  <a:gd name="connsiteX6" fmla="*/ 418960 w 1783953"/>
                  <a:gd name="connsiteY6" fmla="*/ 1574800 h 1783953"/>
                  <a:gd name="connsiteX7" fmla="*/ 440045 w 1783953"/>
                  <a:gd name="connsiteY7" fmla="*/ 1783953 h 1783953"/>
                  <a:gd name="connsiteX8" fmla="*/ 15478 w 1783953"/>
                  <a:gd name="connsiteY8" fmla="*/ 1783953 h 1783953"/>
                  <a:gd name="connsiteX9" fmla="*/ 8131 w 1783953"/>
                  <a:gd name="connsiteY9" fmla="*/ 1735814 h 1783953"/>
                  <a:gd name="connsiteX10" fmla="*/ 0 w 1783953"/>
                  <a:gd name="connsiteY10" fmla="*/ 1574800 h 1783953"/>
                  <a:gd name="connsiteX11" fmla="*/ 1574800 w 1783953"/>
                  <a:gd name="connsiteY11" fmla="*/ 0 h 1783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83953" h="1783953">
                    <a:moveTo>
                      <a:pt x="1574800" y="0"/>
                    </a:moveTo>
                    <a:cubicBezTo>
                      <a:pt x="1629159" y="0"/>
                      <a:pt x="1682874" y="2754"/>
                      <a:pt x="1735814" y="8131"/>
                    </a:cubicBezTo>
                    <a:lnTo>
                      <a:pt x="1783953" y="15478"/>
                    </a:lnTo>
                    <a:lnTo>
                      <a:pt x="1783953" y="438812"/>
                    </a:lnTo>
                    <a:lnTo>
                      <a:pt x="1692978" y="424928"/>
                    </a:lnTo>
                    <a:cubicBezTo>
                      <a:pt x="1654122" y="420982"/>
                      <a:pt x="1614697" y="418960"/>
                      <a:pt x="1574800" y="418960"/>
                    </a:cubicBezTo>
                    <a:cubicBezTo>
                      <a:pt x="936447" y="418960"/>
                      <a:pt x="418960" y="936447"/>
                      <a:pt x="418960" y="1574800"/>
                    </a:cubicBezTo>
                    <a:lnTo>
                      <a:pt x="440045" y="1783953"/>
                    </a:lnTo>
                    <a:lnTo>
                      <a:pt x="15478" y="1783953"/>
                    </a:lnTo>
                    <a:lnTo>
                      <a:pt x="8131" y="1735814"/>
                    </a:lnTo>
                    <a:cubicBezTo>
                      <a:pt x="2754" y="1682874"/>
                      <a:pt x="0" y="1629159"/>
                      <a:pt x="0" y="1574800"/>
                    </a:cubicBezTo>
                    <a:cubicBezTo>
                      <a:pt x="0" y="705062"/>
                      <a:pt x="705062" y="0"/>
                      <a:pt x="157480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3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0" name="Rectangle 289"/>
              <p:cNvSpPr/>
              <p:nvPr/>
            </p:nvSpPr>
            <p:spPr>
              <a:xfrm rot="5400000" flipH="1">
                <a:off x="3288661" y="4313074"/>
                <a:ext cx="1415257" cy="4967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92" name="TextBox 291"/>
          <p:cNvSpPr txBox="1"/>
          <p:nvPr/>
        </p:nvSpPr>
        <p:spPr>
          <a:xfrm rot="16200000">
            <a:off x="7414516" y="3525655"/>
            <a:ext cx="57579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500" b="1" dirty="0">
                <a:solidFill>
                  <a:schemeClr val="accent2"/>
                </a:solidFill>
              </a:rPr>
              <a:t>2018</a:t>
            </a:r>
          </a:p>
        </p:txBody>
      </p:sp>
      <p:sp>
        <p:nvSpPr>
          <p:cNvPr id="315" name="Oval 314"/>
          <p:cNvSpPr/>
          <p:nvPr/>
        </p:nvSpPr>
        <p:spPr>
          <a:xfrm rot="10800000" flipH="1" flipV="1">
            <a:off x="3285531" y="3065457"/>
            <a:ext cx="137228" cy="13714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316" name="Oval 315"/>
          <p:cNvSpPr/>
          <p:nvPr/>
        </p:nvSpPr>
        <p:spPr>
          <a:xfrm rot="10800000" flipH="1" flipV="1">
            <a:off x="4751238" y="3060466"/>
            <a:ext cx="137228" cy="13714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317" name="Oval 316"/>
          <p:cNvSpPr/>
          <p:nvPr/>
        </p:nvSpPr>
        <p:spPr>
          <a:xfrm rot="10800000" flipH="1" flipV="1">
            <a:off x="6209916" y="3059633"/>
            <a:ext cx="137228" cy="13714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318" name="Oval 317"/>
          <p:cNvSpPr/>
          <p:nvPr/>
        </p:nvSpPr>
        <p:spPr>
          <a:xfrm rot="10800000" flipH="1" flipV="1">
            <a:off x="7762657" y="3061594"/>
            <a:ext cx="137228" cy="13714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338" name="Rectangle 337"/>
          <p:cNvSpPr/>
          <p:nvPr/>
        </p:nvSpPr>
        <p:spPr>
          <a:xfrm>
            <a:off x="7937083" y="3114618"/>
            <a:ext cx="837890" cy="410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339" name="Freeform 338"/>
          <p:cNvSpPr/>
          <p:nvPr/>
        </p:nvSpPr>
        <p:spPr>
          <a:xfrm rot="10800000" flipV="1">
            <a:off x="7803909" y="2978047"/>
            <a:ext cx="174986" cy="174677"/>
          </a:xfrm>
          <a:custGeom>
            <a:avLst/>
            <a:gdLst>
              <a:gd name="connsiteX0" fmla="*/ 1574800 w 1783953"/>
              <a:gd name="connsiteY0" fmla="*/ 0 h 1783953"/>
              <a:gd name="connsiteX1" fmla="*/ 1735814 w 1783953"/>
              <a:gd name="connsiteY1" fmla="*/ 8131 h 1783953"/>
              <a:gd name="connsiteX2" fmla="*/ 1783953 w 1783953"/>
              <a:gd name="connsiteY2" fmla="*/ 15478 h 1783953"/>
              <a:gd name="connsiteX3" fmla="*/ 1783953 w 1783953"/>
              <a:gd name="connsiteY3" fmla="*/ 438812 h 1783953"/>
              <a:gd name="connsiteX4" fmla="*/ 1692978 w 1783953"/>
              <a:gd name="connsiteY4" fmla="*/ 424928 h 1783953"/>
              <a:gd name="connsiteX5" fmla="*/ 1574800 w 1783953"/>
              <a:gd name="connsiteY5" fmla="*/ 418960 h 1783953"/>
              <a:gd name="connsiteX6" fmla="*/ 418960 w 1783953"/>
              <a:gd name="connsiteY6" fmla="*/ 1574800 h 1783953"/>
              <a:gd name="connsiteX7" fmla="*/ 440045 w 1783953"/>
              <a:gd name="connsiteY7" fmla="*/ 1783953 h 1783953"/>
              <a:gd name="connsiteX8" fmla="*/ 15478 w 1783953"/>
              <a:gd name="connsiteY8" fmla="*/ 1783953 h 1783953"/>
              <a:gd name="connsiteX9" fmla="*/ 8131 w 1783953"/>
              <a:gd name="connsiteY9" fmla="*/ 1735814 h 1783953"/>
              <a:gd name="connsiteX10" fmla="*/ 0 w 1783953"/>
              <a:gd name="connsiteY10" fmla="*/ 1574800 h 1783953"/>
              <a:gd name="connsiteX11" fmla="*/ 1574800 w 1783953"/>
              <a:gd name="connsiteY11" fmla="*/ 0 h 1783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83953" h="1783953">
                <a:moveTo>
                  <a:pt x="1574800" y="0"/>
                </a:moveTo>
                <a:cubicBezTo>
                  <a:pt x="1629159" y="0"/>
                  <a:pt x="1682874" y="2754"/>
                  <a:pt x="1735814" y="8131"/>
                </a:cubicBezTo>
                <a:lnTo>
                  <a:pt x="1783953" y="15478"/>
                </a:lnTo>
                <a:lnTo>
                  <a:pt x="1783953" y="438812"/>
                </a:lnTo>
                <a:lnTo>
                  <a:pt x="1692978" y="424928"/>
                </a:lnTo>
                <a:cubicBezTo>
                  <a:pt x="1654122" y="420982"/>
                  <a:pt x="1614697" y="418960"/>
                  <a:pt x="1574800" y="418960"/>
                </a:cubicBezTo>
                <a:cubicBezTo>
                  <a:pt x="936447" y="418960"/>
                  <a:pt x="418960" y="936447"/>
                  <a:pt x="418960" y="1574800"/>
                </a:cubicBezTo>
                <a:lnTo>
                  <a:pt x="440045" y="1783953"/>
                </a:lnTo>
                <a:lnTo>
                  <a:pt x="15478" y="1783953"/>
                </a:lnTo>
                <a:lnTo>
                  <a:pt x="8131" y="1735814"/>
                </a:lnTo>
                <a:cubicBezTo>
                  <a:pt x="2754" y="1682874"/>
                  <a:pt x="0" y="1629159"/>
                  <a:pt x="0" y="1574800"/>
                </a:cubicBezTo>
                <a:cubicBezTo>
                  <a:pt x="0" y="705062"/>
                  <a:pt x="705062" y="0"/>
                  <a:pt x="157480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1292584" y="1500887"/>
            <a:ext cx="1056566" cy="374461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ctr">
              <a:lnSpc>
                <a:spcPts val="1050"/>
              </a:lnSpc>
            </a:pPr>
            <a:r>
              <a:rPr lang="en-US" sz="1050" dirty="0">
                <a:solidFill>
                  <a:schemeClr val="accent6"/>
                </a:solidFill>
              </a:rPr>
              <a:t>Original Budget</a:t>
            </a:r>
          </a:p>
          <a:p>
            <a:pPr algn="ctr">
              <a:lnSpc>
                <a:spcPts val="1050"/>
              </a:lnSpc>
            </a:pPr>
            <a:r>
              <a:rPr lang="en-US" sz="1050" dirty="0">
                <a:solidFill>
                  <a:schemeClr val="accent6"/>
                </a:solidFill>
              </a:rPr>
              <a:t>Estimate</a:t>
            </a:r>
          </a:p>
        </p:txBody>
      </p:sp>
      <p:sp>
        <p:nvSpPr>
          <p:cNvPr id="112" name="Freeform 596"/>
          <p:cNvSpPr>
            <a:spLocks/>
          </p:cNvSpPr>
          <p:nvPr/>
        </p:nvSpPr>
        <p:spPr bwMode="auto">
          <a:xfrm rot="16200000">
            <a:off x="1466568" y="1868921"/>
            <a:ext cx="709467" cy="707651"/>
          </a:xfrm>
          <a:custGeom>
            <a:avLst/>
            <a:gdLst>
              <a:gd name="T0" fmla="*/ 1362 w 1562"/>
              <a:gd name="T1" fmla="*/ 259 h 1562"/>
              <a:gd name="T2" fmla="*/ 1460 w 1562"/>
              <a:gd name="T3" fmla="*/ 395 h 1562"/>
              <a:gd name="T4" fmla="*/ 1525 w 1562"/>
              <a:gd name="T5" fmla="*/ 546 h 1562"/>
              <a:gd name="T6" fmla="*/ 1558 w 1562"/>
              <a:gd name="T7" fmla="*/ 704 h 1562"/>
              <a:gd name="T8" fmla="*/ 1560 w 1562"/>
              <a:gd name="T9" fmla="*/ 824 h 1562"/>
              <a:gd name="T10" fmla="*/ 1547 w 1562"/>
              <a:gd name="T11" fmla="*/ 928 h 1562"/>
              <a:gd name="T12" fmla="*/ 1508 w 1562"/>
              <a:gd name="T13" fmla="*/ 1063 h 1562"/>
              <a:gd name="T14" fmla="*/ 1446 w 1562"/>
              <a:gd name="T15" fmla="*/ 1190 h 1562"/>
              <a:gd name="T16" fmla="*/ 1358 w 1562"/>
              <a:gd name="T17" fmla="*/ 1305 h 1562"/>
              <a:gd name="T18" fmla="*/ 1306 w 1562"/>
              <a:gd name="T19" fmla="*/ 1358 h 1562"/>
              <a:gd name="T20" fmla="*/ 1190 w 1562"/>
              <a:gd name="T21" fmla="*/ 1447 h 1562"/>
              <a:gd name="T22" fmla="*/ 1063 w 1562"/>
              <a:gd name="T23" fmla="*/ 1509 h 1562"/>
              <a:gd name="T24" fmla="*/ 928 w 1562"/>
              <a:gd name="T25" fmla="*/ 1548 h 1562"/>
              <a:gd name="T26" fmla="*/ 825 w 1562"/>
              <a:gd name="T27" fmla="*/ 1561 h 1562"/>
              <a:gd name="T28" fmla="*/ 704 w 1562"/>
              <a:gd name="T29" fmla="*/ 1558 h 1562"/>
              <a:gd name="T30" fmla="*/ 545 w 1562"/>
              <a:gd name="T31" fmla="*/ 1526 h 1562"/>
              <a:gd name="T32" fmla="*/ 396 w 1562"/>
              <a:gd name="T33" fmla="*/ 1461 h 1562"/>
              <a:gd name="T34" fmla="*/ 259 w 1562"/>
              <a:gd name="T35" fmla="*/ 1362 h 1562"/>
              <a:gd name="T36" fmla="*/ 201 w 1562"/>
              <a:gd name="T37" fmla="*/ 1304 h 1562"/>
              <a:gd name="T38" fmla="*/ 107 w 1562"/>
              <a:gd name="T39" fmla="*/ 1177 h 1562"/>
              <a:gd name="T40" fmla="*/ 43 w 1562"/>
              <a:gd name="T41" fmla="*/ 1038 h 1562"/>
              <a:gd name="T42" fmla="*/ 8 w 1562"/>
              <a:gd name="T43" fmla="*/ 893 h 1562"/>
              <a:gd name="T44" fmla="*/ 0 w 1562"/>
              <a:gd name="T45" fmla="*/ 743 h 1562"/>
              <a:gd name="T46" fmla="*/ 22 w 1562"/>
              <a:gd name="T47" fmla="*/ 595 h 1562"/>
              <a:gd name="T48" fmla="*/ 71 w 1562"/>
              <a:gd name="T49" fmla="*/ 451 h 1562"/>
              <a:gd name="T50" fmla="*/ 150 w 1562"/>
              <a:gd name="T51" fmla="*/ 319 h 1562"/>
              <a:gd name="T52" fmla="*/ 228 w 1562"/>
              <a:gd name="T53" fmla="*/ 228 h 1562"/>
              <a:gd name="T54" fmla="*/ 319 w 1562"/>
              <a:gd name="T55" fmla="*/ 150 h 1562"/>
              <a:gd name="T56" fmla="*/ 451 w 1562"/>
              <a:gd name="T57" fmla="*/ 71 h 1562"/>
              <a:gd name="T58" fmla="*/ 595 w 1562"/>
              <a:gd name="T59" fmla="*/ 22 h 1562"/>
              <a:gd name="T60" fmla="*/ 742 w 1562"/>
              <a:gd name="T61" fmla="*/ 0 h 1562"/>
              <a:gd name="T62" fmla="*/ 893 w 1562"/>
              <a:gd name="T63" fmla="*/ 8 h 1562"/>
              <a:gd name="T64" fmla="*/ 1039 w 1562"/>
              <a:gd name="T65" fmla="*/ 43 h 1562"/>
              <a:gd name="T66" fmla="*/ 1177 w 1562"/>
              <a:gd name="T67" fmla="*/ 108 h 1562"/>
              <a:gd name="T68" fmla="*/ 1304 w 1562"/>
              <a:gd name="T69" fmla="*/ 200 h 15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562" h="1562">
                <a:moveTo>
                  <a:pt x="1332" y="228"/>
                </a:moveTo>
                <a:lnTo>
                  <a:pt x="1362" y="259"/>
                </a:lnTo>
                <a:lnTo>
                  <a:pt x="1415" y="325"/>
                </a:lnTo>
                <a:lnTo>
                  <a:pt x="1460" y="395"/>
                </a:lnTo>
                <a:lnTo>
                  <a:pt x="1497" y="469"/>
                </a:lnTo>
                <a:lnTo>
                  <a:pt x="1525" y="546"/>
                </a:lnTo>
                <a:lnTo>
                  <a:pt x="1546" y="625"/>
                </a:lnTo>
                <a:lnTo>
                  <a:pt x="1558" y="704"/>
                </a:lnTo>
                <a:lnTo>
                  <a:pt x="1562" y="784"/>
                </a:lnTo>
                <a:lnTo>
                  <a:pt x="1560" y="824"/>
                </a:lnTo>
                <a:lnTo>
                  <a:pt x="1558" y="859"/>
                </a:lnTo>
                <a:lnTo>
                  <a:pt x="1547" y="928"/>
                </a:lnTo>
                <a:lnTo>
                  <a:pt x="1532" y="996"/>
                </a:lnTo>
                <a:lnTo>
                  <a:pt x="1508" y="1063"/>
                </a:lnTo>
                <a:lnTo>
                  <a:pt x="1480" y="1128"/>
                </a:lnTo>
                <a:lnTo>
                  <a:pt x="1446" y="1190"/>
                </a:lnTo>
                <a:lnTo>
                  <a:pt x="1405" y="1250"/>
                </a:lnTo>
                <a:lnTo>
                  <a:pt x="1358" y="1305"/>
                </a:lnTo>
                <a:lnTo>
                  <a:pt x="1332" y="1333"/>
                </a:lnTo>
                <a:lnTo>
                  <a:pt x="1306" y="1358"/>
                </a:lnTo>
                <a:lnTo>
                  <a:pt x="1249" y="1405"/>
                </a:lnTo>
                <a:lnTo>
                  <a:pt x="1190" y="1447"/>
                </a:lnTo>
                <a:lnTo>
                  <a:pt x="1127" y="1480"/>
                </a:lnTo>
                <a:lnTo>
                  <a:pt x="1063" y="1509"/>
                </a:lnTo>
                <a:lnTo>
                  <a:pt x="996" y="1531"/>
                </a:lnTo>
                <a:lnTo>
                  <a:pt x="928" y="1548"/>
                </a:lnTo>
                <a:lnTo>
                  <a:pt x="859" y="1558"/>
                </a:lnTo>
                <a:lnTo>
                  <a:pt x="825" y="1561"/>
                </a:lnTo>
                <a:lnTo>
                  <a:pt x="784" y="1562"/>
                </a:lnTo>
                <a:lnTo>
                  <a:pt x="704" y="1558"/>
                </a:lnTo>
                <a:lnTo>
                  <a:pt x="624" y="1546"/>
                </a:lnTo>
                <a:lnTo>
                  <a:pt x="545" y="1526"/>
                </a:lnTo>
                <a:lnTo>
                  <a:pt x="469" y="1497"/>
                </a:lnTo>
                <a:lnTo>
                  <a:pt x="396" y="1461"/>
                </a:lnTo>
                <a:lnTo>
                  <a:pt x="325" y="1415"/>
                </a:lnTo>
                <a:lnTo>
                  <a:pt x="259" y="1362"/>
                </a:lnTo>
                <a:lnTo>
                  <a:pt x="228" y="1333"/>
                </a:lnTo>
                <a:lnTo>
                  <a:pt x="201" y="1304"/>
                </a:lnTo>
                <a:lnTo>
                  <a:pt x="150" y="1242"/>
                </a:lnTo>
                <a:lnTo>
                  <a:pt x="107" y="1177"/>
                </a:lnTo>
                <a:lnTo>
                  <a:pt x="71" y="1110"/>
                </a:lnTo>
                <a:lnTo>
                  <a:pt x="43" y="1038"/>
                </a:lnTo>
                <a:lnTo>
                  <a:pt x="22" y="967"/>
                </a:lnTo>
                <a:lnTo>
                  <a:pt x="8" y="893"/>
                </a:lnTo>
                <a:lnTo>
                  <a:pt x="0" y="818"/>
                </a:lnTo>
                <a:lnTo>
                  <a:pt x="0" y="743"/>
                </a:lnTo>
                <a:lnTo>
                  <a:pt x="8" y="669"/>
                </a:lnTo>
                <a:lnTo>
                  <a:pt x="22" y="595"/>
                </a:lnTo>
                <a:lnTo>
                  <a:pt x="43" y="522"/>
                </a:lnTo>
                <a:lnTo>
                  <a:pt x="71" y="451"/>
                </a:lnTo>
                <a:lnTo>
                  <a:pt x="107" y="384"/>
                </a:lnTo>
                <a:lnTo>
                  <a:pt x="150" y="319"/>
                </a:lnTo>
                <a:lnTo>
                  <a:pt x="201" y="257"/>
                </a:lnTo>
                <a:lnTo>
                  <a:pt x="228" y="228"/>
                </a:lnTo>
                <a:lnTo>
                  <a:pt x="258" y="200"/>
                </a:lnTo>
                <a:lnTo>
                  <a:pt x="319" y="150"/>
                </a:lnTo>
                <a:lnTo>
                  <a:pt x="383" y="108"/>
                </a:lnTo>
                <a:lnTo>
                  <a:pt x="451" y="71"/>
                </a:lnTo>
                <a:lnTo>
                  <a:pt x="522" y="43"/>
                </a:lnTo>
                <a:lnTo>
                  <a:pt x="595" y="22"/>
                </a:lnTo>
                <a:lnTo>
                  <a:pt x="669" y="8"/>
                </a:lnTo>
                <a:lnTo>
                  <a:pt x="742" y="0"/>
                </a:lnTo>
                <a:lnTo>
                  <a:pt x="818" y="0"/>
                </a:lnTo>
                <a:lnTo>
                  <a:pt x="893" y="8"/>
                </a:lnTo>
                <a:lnTo>
                  <a:pt x="967" y="22"/>
                </a:lnTo>
                <a:lnTo>
                  <a:pt x="1039" y="43"/>
                </a:lnTo>
                <a:lnTo>
                  <a:pt x="1109" y="71"/>
                </a:lnTo>
                <a:lnTo>
                  <a:pt x="1177" y="108"/>
                </a:lnTo>
                <a:lnTo>
                  <a:pt x="1243" y="150"/>
                </a:lnTo>
                <a:lnTo>
                  <a:pt x="1304" y="200"/>
                </a:lnTo>
                <a:lnTo>
                  <a:pt x="1332" y="228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27000" dist="38100" dir="8100000" algn="tr" rotWithShape="0">
              <a:prstClr val="black">
                <a:alpha val="26000"/>
              </a:prstClr>
            </a:outerShdw>
          </a:effectLst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3" name="Freeform 597"/>
          <p:cNvSpPr>
            <a:spLocks/>
          </p:cNvSpPr>
          <p:nvPr/>
        </p:nvSpPr>
        <p:spPr bwMode="auto">
          <a:xfrm rot="16200000">
            <a:off x="1654369" y="1862371"/>
            <a:ext cx="520760" cy="520759"/>
          </a:xfrm>
          <a:custGeom>
            <a:avLst/>
            <a:gdLst>
              <a:gd name="T0" fmla="*/ 735 w 1147"/>
              <a:gd name="T1" fmla="*/ 0 h 1149"/>
              <a:gd name="T2" fmla="*/ 1147 w 1147"/>
              <a:gd name="T3" fmla="*/ 412 h 1149"/>
              <a:gd name="T4" fmla="*/ 1145 w 1147"/>
              <a:gd name="T5" fmla="*/ 447 h 1149"/>
              <a:gd name="T6" fmla="*/ 1134 w 1147"/>
              <a:gd name="T7" fmla="*/ 516 h 1149"/>
              <a:gd name="T8" fmla="*/ 1119 w 1147"/>
              <a:gd name="T9" fmla="*/ 584 h 1149"/>
              <a:gd name="T10" fmla="*/ 1095 w 1147"/>
              <a:gd name="T11" fmla="*/ 651 h 1149"/>
              <a:gd name="T12" fmla="*/ 1067 w 1147"/>
              <a:gd name="T13" fmla="*/ 716 h 1149"/>
              <a:gd name="T14" fmla="*/ 1033 w 1147"/>
              <a:gd name="T15" fmla="*/ 778 h 1149"/>
              <a:gd name="T16" fmla="*/ 992 w 1147"/>
              <a:gd name="T17" fmla="*/ 838 h 1149"/>
              <a:gd name="T18" fmla="*/ 945 w 1147"/>
              <a:gd name="T19" fmla="*/ 893 h 1149"/>
              <a:gd name="T20" fmla="*/ 919 w 1147"/>
              <a:gd name="T21" fmla="*/ 921 h 1149"/>
              <a:gd name="T22" fmla="*/ 893 w 1147"/>
              <a:gd name="T23" fmla="*/ 946 h 1149"/>
              <a:gd name="T24" fmla="*/ 836 w 1147"/>
              <a:gd name="T25" fmla="*/ 993 h 1149"/>
              <a:gd name="T26" fmla="*/ 777 w 1147"/>
              <a:gd name="T27" fmla="*/ 1035 h 1149"/>
              <a:gd name="T28" fmla="*/ 714 w 1147"/>
              <a:gd name="T29" fmla="*/ 1068 h 1149"/>
              <a:gd name="T30" fmla="*/ 650 w 1147"/>
              <a:gd name="T31" fmla="*/ 1097 h 1149"/>
              <a:gd name="T32" fmla="*/ 583 w 1147"/>
              <a:gd name="T33" fmla="*/ 1119 h 1149"/>
              <a:gd name="T34" fmla="*/ 515 w 1147"/>
              <a:gd name="T35" fmla="*/ 1136 h 1149"/>
              <a:gd name="T36" fmla="*/ 446 w 1147"/>
              <a:gd name="T37" fmla="*/ 1146 h 1149"/>
              <a:gd name="T38" fmla="*/ 412 w 1147"/>
              <a:gd name="T39" fmla="*/ 1149 h 1149"/>
              <a:gd name="T40" fmla="*/ 0 w 1147"/>
              <a:gd name="T41" fmla="*/ 736 h 1149"/>
              <a:gd name="T42" fmla="*/ 735 w 1147"/>
              <a:gd name="T43" fmla="*/ 0 h 1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147" h="1149">
                <a:moveTo>
                  <a:pt x="735" y="0"/>
                </a:moveTo>
                <a:lnTo>
                  <a:pt x="1147" y="412"/>
                </a:lnTo>
                <a:lnTo>
                  <a:pt x="1145" y="447"/>
                </a:lnTo>
                <a:lnTo>
                  <a:pt x="1134" y="516"/>
                </a:lnTo>
                <a:lnTo>
                  <a:pt x="1119" y="584"/>
                </a:lnTo>
                <a:lnTo>
                  <a:pt x="1095" y="651"/>
                </a:lnTo>
                <a:lnTo>
                  <a:pt x="1067" y="716"/>
                </a:lnTo>
                <a:lnTo>
                  <a:pt x="1033" y="778"/>
                </a:lnTo>
                <a:lnTo>
                  <a:pt x="992" y="838"/>
                </a:lnTo>
                <a:lnTo>
                  <a:pt x="945" y="893"/>
                </a:lnTo>
                <a:lnTo>
                  <a:pt x="919" y="921"/>
                </a:lnTo>
                <a:lnTo>
                  <a:pt x="893" y="946"/>
                </a:lnTo>
                <a:lnTo>
                  <a:pt x="836" y="993"/>
                </a:lnTo>
                <a:lnTo>
                  <a:pt x="777" y="1035"/>
                </a:lnTo>
                <a:lnTo>
                  <a:pt x="714" y="1068"/>
                </a:lnTo>
                <a:lnTo>
                  <a:pt x="650" y="1097"/>
                </a:lnTo>
                <a:lnTo>
                  <a:pt x="583" y="1119"/>
                </a:lnTo>
                <a:lnTo>
                  <a:pt x="515" y="1136"/>
                </a:lnTo>
                <a:lnTo>
                  <a:pt x="446" y="1146"/>
                </a:lnTo>
                <a:lnTo>
                  <a:pt x="412" y="1149"/>
                </a:lnTo>
                <a:lnTo>
                  <a:pt x="0" y="736"/>
                </a:lnTo>
                <a:lnTo>
                  <a:pt x="735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4" name="Freeform 598"/>
          <p:cNvSpPr>
            <a:spLocks/>
          </p:cNvSpPr>
          <p:nvPr/>
        </p:nvSpPr>
        <p:spPr bwMode="auto">
          <a:xfrm rot="16200000">
            <a:off x="1585890" y="1989436"/>
            <a:ext cx="469954" cy="471767"/>
          </a:xfrm>
          <a:custGeom>
            <a:avLst/>
            <a:gdLst>
              <a:gd name="T0" fmla="*/ 151 w 1036"/>
              <a:gd name="T1" fmla="*/ 153 h 1038"/>
              <a:gd name="T2" fmla="*/ 115 w 1036"/>
              <a:gd name="T3" fmla="*/ 191 h 1038"/>
              <a:gd name="T4" fmla="*/ 57 w 1036"/>
              <a:gd name="T5" fmla="*/ 277 h 1038"/>
              <a:gd name="T6" fmla="*/ 19 w 1036"/>
              <a:gd name="T7" fmla="*/ 372 h 1038"/>
              <a:gd name="T8" fmla="*/ 0 w 1036"/>
              <a:gd name="T9" fmla="*/ 470 h 1038"/>
              <a:gd name="T10" fmla="*/ 0 w 1036"/>
              <a:gd name="T11" fmla="*/ 570 h 1038"/>
              <a:gd name="T12" fmla="*/ 19 w 1036"/>
              <a:gd name="T13" fmla="*/ 667 h 1038"/>
              <a:gd name="T14" fmla="*/ 57 w 1036"/>
              <a:gd name="T15" fmla="*/ 762 h 1038"/>
              <a:gd name="T16" fmla="*/ 115 w 1036"/>
              <a:gd name="T17" fmla="*/ 849 h 1038"/>
              <a:gd name="T18" fmla="*/ 151 w 1036"/>
              <a:gd name="T19" fmla="*/ 887 h 1038"/>
              <a:gd name="T20" fmla="*/ 151 w 1036"/>
              <a:gd name="T21" fmla="*/ 887 h 1038"/>
              <a:gd name="T22" fmla="*/ 190 w 1036"/>
              <a:gd name="T23" fmla="*/ 924 h 1038"/>
              <a:gd name="T24" fmla="*/ 277 w 1036"/>
              <a:gd name="T25" fmla="*/ 981 h 1038"/>
              <a:gd name="T26" fmla="*/ 370 w 1036"/>
              <a:gd name="T27" fmla="*/ 1018 h 1038"/>
              <a:gd name="T28" fmla="*/ 469 w 1036"/>
              <a:gd name="T29" fmla="*/ 1038 h 1038"/>
              <a:gd name="T30" fmla="*/ 569 w 1036"/>
              <a:gd name="T31" fmla="*/ 1038 h 1038"/>
              <a:gd name="T32" fmla="*/ 667 w 1036"/>
              <a:gd name="T33" fmla="*/ 1018 h 1038"/>
              <a:gd name="T34" fmla="*/ 760 w 1036"/>
              <a:gd name="T35" fmla="*/ 981 h 1038"/>
              <a:gd name="T36" fmla="*/ 847 w 1036"/>
              <a:gd name="T37" fmla="*/ 924 h 1038"/>
              <a:gd name="T38" fmla="*/ 886 w 1036"/>
              <a:gd name="T39" fmla="*/ 887 h 1038"/>
              <a:gd name="T40" fmla="*/ 886 w 1036"/>
              <a:gd name="T41" fmla="*/ 887 h 1038"/>
              <a:gd name="T42" fmla="*/ 922 w 1036"/>
              <a:gd name="T43" fmla="*/ 849 h 1038"/>
              <a:gd name="T44" fmla="*/ 979 w 1036"/>
              <a:gd name="T45" fmla="*/ 762 h 1038"/>
              <a:gd name="T46" fmla="*/ 1017 w 1036"/>
              <a:gd name="T47" fmla="*/ 667 h 1038"/>
              <a:gd name="T48" fmla="*/ 1036 w 1036"/>
              <a:gd name="T49" fmla="*/ 570 h 1038"/>
              <a:gd name="T50" fmla="*/ 1036 w 1036"/>
              <a:gd name="T51" fmla="*/ 470 h 1038"/>
              <a:gd name="T52" fmla="*/ 1017 w 1036"/>
              <a:gd name="T53" fmla="*/ 372 h 1038"/>
              <a:gd name="T54" fmla="*/ 979 w 1036"/>
              <a:gd name="T55" fmla="*/ 277 h 1038"/>
              <a:gd name="T56" fmla="*/ 922 w 1036"/>
              <a:gd name="T57" fmla="*/ 191 h 1038"/>
              <a:gd name="T58" fmla="*/ 886 w 1036"/>
              <a:gd name="T59" fmla="*/ 153 h 1038"/>
              <a:gd name="T60" fmla="*/ 886 w 1036"/>
              <a:gd name="T61" fmla="*/ 153 h 1038"/>
              <a:gd name="T62" fmla="*/ 847 w 1036"/>
              <a:gd name="T63" fmla="*/ 115 h 1038"/>
              <a:gd name="T64" fmla="*/ 760 w 1036"/>
              <a:gd name="T65" fmla="*/ 58 h 1038"/>
              <a:gd name="T66" fmla="*/ 667 w 1036"/>
              <a:gd name="T67" fmla="*/ 20 h 1038"/>
              <a:gd name="T68" fmla="*/ 569 w 1036"/>
              <a:gd name="T69" fmla="*/ 1 h 1038"/>
              <a:gd name="T70" fmla="*/ 518 w 1036"/>
              <a:gd name="T71" fmla="*/ 0 h 1038"/>
              <a:gd name="T72" fmla="*/ 518 w 1036"/>
              <a:gd name="T73" fmla="*/ 0 h 1038"/>
              <a:gd name="T74" fmla="*/ 469 w 1036"/>
              <a:gd name="T75" fmla="*/ 1 h 1038"/>
              <a:gd name="T76" fmla="*/ 370 w 1036"/>
              <a:gd name="T77" fmla="*/ 20 h 1038"/>
              <a:gd name="T78" fmla="*/ 277 w 1036"/>
              <a:gd name="T79" fmla="*/ 58 h 1038"/>
              <a:gd name="T80" fmla="*/ 190 w 1036"/>
              <a:gd name="T81" fmla="*/ 115 h 1038"/>
              <a:gd name="T82" fmla="*/ 151 w 1036"/>
              <a:gd name="T83" fmla="*/ 153 h 10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036" h="1038">
                <a:moveTo>
                  <a:pt x="151" y="153"/>
                </a:moveTo>
                <a:lnTo>
                  <a:pt x="115" y="191"/>
                </a:lnTo>
                <a:lnTo>
                  <a:pt x="57" y="277"/>
                </a:lnTo>
                <a:lnTo>
                  <a:pt x="19" y="372"/>
                </a:lnTo>
                <a:lnTo>
                  <a:pt x="0" y="470"/>
                </a:lnTo>
                <a:lnTo>
                  <a:pt x="0" y="570"/>
                </a:lnTo>
                <a:lnTo>
                  <a:pt x="19" y="667"/>
                </a:lnTo>
                <a:lnTo>
                  <a:pt x="57" y="762"/>
                </a:lnTo>
                <a:lnTo>
                  <a:pt x="115" y="849"/>
                </a:lnTo>
                <a:lnTo>
                  <a:pt x="151" y="887"/>
                </a:lnTo>
                <a:lnTo>
                  <a:pt x="151" y="887"/>
                </a:lnTo>
                <a:lnTo>
                  <a:pt x="190" y="924"/>
                </a:lnTo>
                <a:lnTo>
                  <a:pt x="277" y="981"/>
                </a:lnTo>
                <a:lnTo>
                  <a:pt x="370" y="1018"/>
                </a:lnTo>
                <a:lnTo>
                  <a:pt x="469" y="1038"/>
                </a:lnTo>
                <a:lnTo>
                  <a:pt x="569" y="1038"/>
                </a:lnTo>
                <a:lnTo>
                  <a:pt x="667" y="1018"/>
                </a:lnTo>
                <a:lnTo>
                  <a:pt x="760" y="981"/>
                </a:lnTo>
                <a:lnTo>
                  <a:pt x="847" y="924"/>
                </a:lnTo>
                <a:lnTo>
                  <a:pt x="886" y="887"/>
                </a:lnTo>
                <a:lnTo>
                  <a:pt x="886" y="887"/>
                </a:lnTo>
                <a:lnTo>
                  <a:pt x="922" y="849"/>
                </a:lnTo>
                <a:lnTo>
                  <a:pt x="979" y="762"/>
                </a:lnTo>
                <a:lnTo>
                  <a:pt x="1017" y="667"/>
                </a:lnTo>
                <a:lnTo>
                  <a:pt x="1036" y="570"/>
                </a:lnTo>
                <a:lnTo>
                  <a:pt x="1036" y="470"/>
                </a:lnTo>
                <a:lnTo>
                  <a:pt x="1017" y="372"/>
                </a:lnTo>
                <a:lnTo>
                  <a:pt x="979" y="277"/>
                </a:lnTo>
                <a:lnTo>
                  <a:pt x="922" y="191"/>
                </a:lnTo>
                <a:lnTo>
                  <a:pt x="886" y="153"/>
                </a:lnTo>
                <a:lnTo>
                  <a:pt x="886" y="153"/>
                </a:lnTo>
                <a:lnTo>
                  <a:pt x="847" y="115"/>
                </a:lnTo>
                <a:lnTo>
                  <a:pt x="760" y="58"/>
                </a:lnTo>
                <a:lnTo>
                  <a:pt x="667" y="20"/>
                </a:lnTo>
                <a:lnTo>
                  <a:pt x="569" y="1"/>
                </a:lnTo>
                <a:lnTo>
                  <a:pt x="518" y="0"/>
                </a:lnTo>
                <a:lnTo>
                  <a:pt x="518" y="0"/>
                </a:lnTo>
                <a:lnTo>
                  <a:pt x="469" y="1"/>
                </a:lnTo>
                <a:lnTo>
                  <a:pt x="370" y="20"/>
                </a:lnTo>
                <a:lnTo>
                  <a:pt x="277" y="58"/>
                </a:lnTo>
                <a:lnTo>
                  <a:pt x="190" y="115"/>
                </a:lnTo>
                <a:lnTo>
                  <a:pt x="151" y="153"/>
                </a:lnTo>
                <a:close/>
              </a:path>
            </a:pathLst>
          </a:custGeom>
          <a:solidFill>
            <a:srgbClr val="E8E9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1521386" y="2059136"/>
            <a:ext cx="600687" cy="400110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200" dirty="0">
                <a:solidFill>
                  <a:srgbClr val="063951"/>
                </a:solidFill>
              </a:rPr>
              <a:t>$1,167</a:t>
            </a:r>
          </a:p>
          <a:p>
            <a:pPr algn="ctr">
              <a:lnSpc>
                <a:spcPts val="1200"/>
              </a:lnSpc>
            </a:pPr>
            <a:r>
              <a:rPr lang="en-US" sz="1200" dirty="0">
                <a:solidFill>
                  <a:srgbClr val="063951"/>
                </a:solidFill>
              </a:rPr>
              <a:t>M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1536145" y="2910813"/>
            <a:ext cx="251200" cy="230832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ctr"/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Aug</a:t>
            </a:r>
          </a:p>
        </p:txBody>
      </p:sp>
      <p:sp>
        <p:nvSpPr>
          <p:cNvPr id="125" name="TextBox 124"/>
          <p:cNvSpPr txBox="1"/>
          <p:nvPr/>
        </p:nvSpPr>
        <p:spPr>
          <a:xfrm rot="16200000">
            <a:off x="473073" y="3498316"/>
            <a:ext cx="57579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>
                <a:solidFill>
                  <a:schemeClr val="accent2"/>
                </a:solidFill>
              </a:rPr>
              <a:t>2013</a:t>
            </a:r>
          </a:p>
        </p:txBody>
      </p:sp>
      <p:grpSp>
        <p:nvGrpSpPr>
          <p:cNvPr id="134" name="Group 133"/>
          <p:cNvGrpSpPr/>
          <p:nvPr/>
        </p:nvGrpSpPr>
        <p:grpSpPr>
          <a:xfrm>
            <a:off x="410579" y="3106580"/>
            <a:ext cx="502568" cy="1121289"/>
            <a:chOff x="3228192" y="3401017"/>
            <a:chExt cx="670091" cy="1495052"/>
          </a:xfrm>
          <a:solidFill>
            <a:schemeClr val="bg1">
              <a:lumMod val="75000"/>
            </a:schemeClr>
          </a:solidFill>
        </p:grpSpPr>
        <p:sp>
          <p:nvSpPr>
            <p:cNvPr id="135" name="Rectangle 134"/>
            <p:cNvSpPr/>
            <p:nvPr/>
          </p:nvSpPr>
          <p:spPr>
            <a:xfrm rot="10800000">
              <a:off x="3228192" y="3403253"/>
              <a:ext cx="482409" cy="415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139" name="Freeform 138"/>
            <p:cNvSpPr/>
            <p:nvPr/>
          </p:nvSpPr>
          <p:spPr>
            <a:xfrm rot="10800000" flipH="1">
              <a:off x="3684976" y="3401017"/>
              <a:ext cx="211859" cy="233315"/>
            </a:xfrm>
            <a:custGeom>
              <a:avLst/>
              <a:gdLst>
                <a:gd name="connsiteX0" fmla="*/ 1574800 w 1783953"/>
                <a:gd name="connsiteY0" fmla="*/ 0 h 1783953"/>
                <a:gd name="connsiteX1" fmla="*/ 1735814 w 1783953"/>
                <a:gd name="connsiteY1" fmla="*/ 8131 h 1783953"/>
                <a:gd name="connsiteX2" fmla="*/ 1783953 w 1783953"/>
                <a:gd name="connsiteY2" fmla="*/ 15478 h 1783953"/>
                <a:gd name="connsiteX3" fmla="*/ 1783953 w 1783953"/>
                <a:gd name="connsiteY3" fmla="*/ 438812 h 1783953"/>
                <a:gd name="connsiteX4" fmla="*/ 1692978 w 1783953"/>
                <a:gd name="connsiteY4" fmla="*/ 424928 h 1783953"/>
                <a:gd name="connsiteX5" fmla="*/ 1574800 w 1783953"/>
                <a:gd name="connsiteY5" fmla="*/ 418960 h 1783953"/>
                <a:gd name="connsiteX6" fmla="*/ 418960 w 1783953"/>
                <a:gd name="connsiteY6" fmla="*/ 1574800 h 1783953"/>
                <a:gd name="connsiteX7" fmla="*/ 440045 w 1783953"/>
                <a:gd name="connsiteY7" fmla="*/ 1783953 h 1783953"/>
                <a:gd name="connsiteX8" fmla="*/ 15478 w 1783953"/>
                <a:gd name="connsiteY8" fmla="*/ 1783953 h 1783953"/>
                <a:gd name="connsiteX9" fmla="*/ 8131 w 1783953"/>
                <a:gd name="connsiteY9" fmla="*/ 1735814 h 1783953"/>
                <a:gd name="connsiteX10" fmla="*/ 0 w 1783953"/>
                <a:gd name="connsiteY10" fmla="*/ 1574800 h 1783953"/>
                <a:gd name="connsiteX11" fmla="*/ 1574800 w 1783953"/>
                <a:gd name="connsiteY11" fmla="*/ 0 h 1783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83953" h="1783953">
                  <a:moveTo>
                    <a:pt x="1574800" y="0"/>
                  </a:moveTo>
                  <a:cubicBezTo>
                    <a:pt x="1629159" y="0"/>
                    <a:pt x="1682874" y="2754"/>
                    <a:pt x="1735814" y="8131"/>
                  </a:cubicBezTo>
                  <a:lnTo>
                    <a:pt x="1783953" y="15478"/>
                  </a:lnTo>
                  <a:lnTo>
                    <a:pt x="1783953" y="438812"/>
                  </a:lnTo>
                  <a:lnTo>
                    <a:pt x="1692978" y="424928"/>
                  </a:lnTo>
                  <a:cubicBezTo>
                    <a:pt x="1654122" y="420982"/>
                    <a:pt x="1614697" y="418960"/>
                    <a:pt x="1574800" y="418960"/>
                  </a:cubicBezTo>
                  <a:cubicBezTo>
                    <a:pt x="936447" y="418960"/>
                    <a:pt x="418960" y="936447"/>
                    <a:pt x="418960" y="1574800"/>
                  </a:cubicBezTo>
                  <a:lnTo>
                    <a:pt x="440045" y="1783953"/>
                  </a:lnTo>
                  <a:lnTo>
                    <a:pt x="15478" y="1783953"/>
                  </a:lnTo>
                  <a:lnTo>
                    <a:pt x="8131" y="1735814"/>
                  </a:lnTo>
                  <a:cubicBezTo>
                    <a:pt x="2754" y="1682874"/>
                    <a:pt x="0" y="1629159"/>
                    <a:pt x="0" y="1574800"/>
                  </a:cubicBezTo>
                  <a:cubicBezTo>
                    <a:pt x="0" y="705062"/>
                    <a:pt x="705062" y="0"/>
                    <a:pt x="157480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140" name="Rectangle 139"/>
            <p:cNvSpPr/>
            <p:nvPr/>
          </p:nvSpPr>
          <p:spPr>
            <a:xfrm rot="5400000" flipH="1">
              <a:off x="3223889" y="4221676"/>
              <a:ext cx="1300019" cy="48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chemeClr val="tx1"/>
                </a:solidFill>
              </a:endParaRPr>
            </a:p>
          </p:txBody>
        </p:sp>
      </p:grpSp>
      <p:sp>
        <p:nvSpPr>
          <p:cNvPr id="141" name="Oval 140"/>
          <p:cNvSpPr/>
          <p:nvPr/>
        </p:nvSpPr>
        <p:spPr>
          <a:xfrm rot="10800000" flipH="1" flipV="1">
            <a:off x="829468" y="3056191"/>
            <a:ext cx="137228" cy="13714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6324" y="6116151"/>
            <a:ext cx="5592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*Estimates are DB costs for HWT and do not include City administration, PATC, legal, and reserves.</a:t>
            </a:r>
          </a:p>
        </p:txBody>
      </p:sp>
      <p:sp>
        <p:nvSpPr>
          <p:cNvPr id="97" name="Rectangle 96"/>
          <p:cNvSpPr/>
          <p:nvPr/>
        </p:nvSpPr>
        <p:spPr>
          <a:xfrm rot="10800000">
            <a:off x="6037154" y="5605640"/>
            <a:ext cx="2194560" cy="3428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99" name="Freeform 598"/>
          <p:cNvSpPr>
            <a:spLocks/>
          </p:cNvSpPr>
          <p:nvPr/>
        </p:nvSpPr>
        <p:spPr bwMode="auto">
          <a:xfrm rot="5400000">
            <a:off x="6714576" y="4456004"/>
            <a:ext cx="469954" cy="471767"/>
          </a:xfrm>
          <a:custGeom>
            <a:avLst/>
            <a:gdLst>
              <a:gd name="T0" fmla="*/ 151 w 1036"/>
              <a:gd name="T1" fmla="*/ 153 h 1038"/>
              <a:gd name="T2" fmla="*/ 115 w 1036"/>
              <a:gd name="T3" fmla="*/ 191 h 1038"/>
              <a:gd name="T4" fmla="*/ 57 w 1036"/>
              <a:gd name="T5" fmla="*/ 277 h 1038"/>
              <a:gd name="T6" fmla="*/ 19 w 1036"/>
              <a:gd name="T7" fmla="*/ 372 h 1038"/>
              <a:gd name="T8" fmla="*/ 0 w 1036"/>
              <a:gd name="T9" fmla="*/ 470 h 1038"/>
              <a:gd name="T10" fmla="*/ 0 w 1036"/>
              <a:gd name="T11" fmla="*/ 570 h 1038"/>
              <a:gd name="T12" fmla="*/ 19 w 1036"/>
              <a:gd name="T13" fmla="*/ 667 h 1038"/>
              <a:gd name="T14" fmla="*/ 57 w 1036"/>
              <a:gd name="T15" fmla="*/ 762 h 1038"/>
              <a:gd name="T16" fmla="*/ 115 w 1036"/>
              <a:gd name="T17" fmla="*/ 849 h 1038"/>
              <a:gd name="T18" fmla="*/ 151 w 1036"/>
              <a:gd name="T19" fmla="*/ 887 h 1038"/>
              <a:gd name="T20" fmla="*/ 151 w 1036"/>
              <a:gd name="T21" fmla="*/ 887 h 1038"/>
              <a:gd name="T22" fmla="*/ 190 w 1036"/>
              <a:gd name="T23" fmla="*/ 924 h 1038"/>
              <a:gd name="T24" fmla="*/ 277 w 1036"/>
              <a:gd name="T25" fmla="*/ 981 h 1038"/>
              <a:gd name="T26" fmla="*/ 370 w 1036"/>
              <a:gd name="T27" fmla="*/ 1018 h 1038"/>
              <a:gd name="T28" fmla="*/ 469 w 1036"/>
              <a:gd name="T29" fmla="*/ 1038 h 1038"/>
              <a:gd name="T30" fmla="*/ 569 w 1036"/>
              <a:gd name="T31" fmla="*/ 1038 h 1038"/>
              <a:gd name="T32" fmla="*/ 667 w 1036"/>
              <a:gd name="T33" fmla="*/ 1018 h 1038"/>
              <a:gd name="T34" fmla="*/ 760 w 1036"/>
              <a:gd name="T35" fmla="*/ 981 h 1038"/>
              <a:gd name="T36" fmla="*/ 847 w 1036"/>
              <a:gd name="T37" fmla="*/ 924 h 1038"/>
              <a:gd name="T38" fmla="*/ 886 w 1036"/>
              <a:gd name="T39" fmla="*/ 887 h 1038"/>
              <a:gd name="T40" fmla="*/ 886 w 1036"/>
              <a:gd name="T41" fmla="*/ 887 h 1038"/>
              <a:gd name="T42" fmla="*/ 922 w 1036"/>
              <a:gd name="T43" fmla="*/ 849 h 1038"/>
              <a:gd name="T44" fmla="*/ 979 w 1036"/>
              <a:gd name="T45" fmla="*/ 762 h 1038"/>
              <a:gd name="T46" fmla="*/ 1017 w 1036"/>
              <a:gd name="T47" fmla="*/ 667 h 1038"/>
              <a:gd name="T48" fmla="*/ 1036 w 1036"/>
              <a:gd name="T49" fmla="*/ 570 h 1038"/>
              <a:gd name="T50" fmla="*/ 1036 w 1036"/>
              <a:gd name="T51" fmla="*/ 470 h 1038"/>
              <a:gd name="T52" fmla="*/ 1017 w 1036"/>
              <a:gd name="T53" fmla="*/ 372 h 1038"/>
              <a:gd name="T54" fmla="*/ 979 w 1036"/>
              <a:gd name="T55" fmla="*/ 277 h 1038"/>
              <a:gd name="T56" fmla="*/ 922 w 1036"/>
              <a:gd name="T57" fmla="*/ 191 h 1038"/>
              <a:gd name="T58" fmla="*/ 886 w 1036"/>
              <a:gd name="T59" fmla="*/ 153 h 1038"/>
              <a:gd name="T60" fmla="*/ 886 w 1036"/>
              <a:gd name="T61" fmla="*/ 153 h 1038"/>
              <a:gd name="T62" fmla="*/ 847 w 1036"/>
              <a:gd name="T63" fmla="*/ 115 h 1038"/>
              <a:gd name="T64" fmla="*/ 760 w 1036"/>
              <a:gd name="T65" fmla="*/ 58 h 1038"/>
              <a:gd name="T66" fmla="*/ 667 w 1036"/>
              <a:gd name="T67" fmla="*/ 20 h 1038"/>
              <a:gd name="T68" fmla="*/ 569 w 1036"/>
              <a:gd name="T69" fmla="*/ 1 h 1038"/>
              <a:gd name="T70" fmla="*/ 518 w 1036"/>
              <a:gd name="T71" fmla="*/ 0 h 1038"/>
              <a:gd name="T72" fmla="*/ 518 w 1036"/>
              <a:gd name="T73" fmla="*/ 0 h 1038"/>
              <a:gd name="T74" fmla="*/ 469 w 1036"/>
              <a:gd name="T75" fmla="*/ 1 h 1038"/>
              <a:gd name="T76" fmla="*/ 370 w 1036"/>
              <a:gd name="T77" fmla="*/ 20 h 1038"/>
              <a:gd name="T78" fmla="*/ 277 w 1036"/>
              <a:gd name="T79" fmla="*/ 58 h 1038"/>
              <a:gd name="T80" fmla="*/ 190 w 1036"/>
              <a:gd name="T81" fmla="*/ 115 h 1038"/>
              <a:gd name="T82" fmla="*/ 151 w 1036"/>
              <a:gd name="T83" fmla="*/ 153 h 10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036" h="1038">
                <a:moveTo>
                  <a:pt x="151" y="153"/>
                </a:moveTo>
                <a:lnTo>
                  <a:pt x="115" y="191"/>
                </a:lnTo>
                <a:lnTo>
                  <a:pt x="57" y="277"/>
                </a:lnTo>
                <a:lnTo>
                  <a:pt x="19" y="372"/>
                </a:lnTo>
                <a:lnTo>
                  <a:pt x="0" y="470"/>
                </a:lnTo>
                <a:lnTo>
                  <a:pt x="0" y="570"/>
                </a:lnTo>
                <a:lnTo>
                  <a:pt x="19" y="667"/>
                </a:lnTo>
                <a:lnTo>
                  <a:pt x="57" y="762"/>
                </a:lnTo>
                <a:lnTo>
                  <a:pt x="115" y="849"/>
                </a:lnTo>
                <a:lnTo>
                  <a:pt x="151" y="887"/>
                </a:lnTo>
                <a:lnTo>
                  <a:pt x="151" y="887"/>
                </a:lnTo>
                <a:lnTo>
                  <a:pt x="190" y="924"/>
                </a:lnTo>
                <a:lnTo>
                  <a:pt x="277" y="981"/>
                </a:lnTo>
                <a:lnTo>
                  <a:pt x="370" y="1018"/>
                </a:lnTo>
                <a:lnTo>
                  <a:pt x="469" y="1038"/>
                </a:lnTo>
                <a:lnTo>
                  <a:pt x="569" y="1038"/>
                </a:lnTo>
                <a:lnTo>
                  <a:pt x="667" y="1018"/>
                </a:lnTo>
                <a:lnTo>
                  <a:pt x="760" y="981"/>
                </a:lnTo>
                <a:lnTo>
                  <a:pt x="847" y="924"/>
                </a:lnTo>
                <a:lnTo>
                  <a:pt x="886" y="887"/>
                </a:lnTo>
                <a:lnTo>
                  <a:pt x="886" y="887"/>
                </a:lnTo>
                <a:lnTo>
                  <a:pt x="922" y="849"/>
                </a:lnTo>
                <a:lnTo>
                  <a:pt x="979" y="762"/>
                </a:lnTo>
                <a:lnTo>
                  <a:pt x="1017" y="667"/>
                </a:lnTo>
                <a:lnTo>
                  <a:pt x="1036" y="570"/>
                </a:lnTo>
                <a:lnTo>
                  <a:pt x="1036" y="470"/>
                </a:lnTo>
                <a:lnTo>
                  <a:pt x="1017" y="372"/>
                </a:lnTo>
                <a:lnTo>
                  <a:pt x="979" y="277"/>
                </a:lnTo>
                <a:lnTo>
                  <a:pt x="922" y="191"/>
                </a:lnTo>
                <a:lnTo>
                  <a:pt x="886" y="153"/>
                </a:lnTo>
                <a:lnTo>
                  <a:pt x="886" y="153"/>
                </a:lnTo>
                <a:lnTo>
                  <a:pt x="847" y="115"/>
                </a:lnTo>
                <a:lnTo>
                  <a:pt x="760" y="58"/>
                </a:lnTo>
                <a:lnTo>
                  <a:pt x="667" y="20"/>
                </a:lnTo>
                <a:lnTo>
                  <a:pt x="569" y="1"/>
                </a:lnTo>
                <a:lnTo>
                  <a:pt x="518" y="0"/>
                </a:lnTo>
                <a:lnTo>
                  <a:pt x="518" y="0"/>
                </a:lnTo>
                <a:lnTo>
                  <a:pt x="469" y="1"/>
                </a:lnTo>
                <a:lnTo>
                  <a:pt x="370" y="20"/>
                </a:lnTo>
                <a:lnTo>
                  <a:pt x="277" y="58"/>
                </a:lnTo>
                <a:lnTo>
                  <a:pt x="190" y="115"/>
                </a:lnTo>
                <a:lnTo>
                  <a:pt x="151" y="153"/>
                </a:lnTo>
                <a:close/>
              </a:path>
            </a:pathLst>
          </a:custGeom>
          <a:solidFill>
            <a:srgbClr val="E8E9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6646822" y="4527378"/>
            <a:ext cx="605462" cy="400110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200" dirty="0">
                <a:solidFill>
                  <a:srgbClr val="063951"/>
                </a:solidFill>
              </a:rPr>
              <a:t>$1,410</a:t>
            </a:r>
          </a:p>
          <a:p>
            <a:pPr algn="ctr">
              <a:lnSpc>
                <a:spcPts val="1200"/>
              </a:lnSpc>
            </a:pPr>
            <a:r>
              <a:rPr lang="en-US" sz="1200" dirty="0">
                <a:solidFill>
                  <a:srgbClr val="063951"/>
                </a:solidFill>
              </a:rPr>
              <a:t>M</a:t>
            </a:r>
          </a:p>
        </p:txBody>
      </p:sp>
      <p:cxnSp>
        <p:nvCxnSpPr>
          <p:cNvPr id="101" name="Straight Connector 100"/>
          <p:cNvCxnSpPr/>
          <p:nvPr/>
        </p:nvCxnSpPr>
        <p:spPr>
          <a:xfrm>
            <a:off x="6949553" y="4980945"/>
            <a:ext cx="0" cy="633379"/>
          </a:xfrm>
          <a:prstGeom prst="line">
            <a:avLst/>
          </a:prstGeom>
          <a:ln w="19050">
            <a:solidFill>
              <a:schemeClr val="accent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 rot="16200000">
            <a:off x="-902828" y="4786294"/>
            <a:ext cx="2743194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OVERSIZED ESTIMATES</a:t>
            </a:r>
          </a:p>
        </p:txBody>
      </p:sp>
      <p:sp>
        <p:nvSpPr>
          <p:cNvPr id="117" name="TextBox 116"/>
          <p:cNvSpPr txBox="1"/>
          <p:nvPr/>
        </p:nvSpPr>
        <p:spPr>
          <a:xfrm rot="16200000">
            <a:off x="-1133790" y="2393730"/>
            <a:ext cx="3156229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b="1" dirty="0">
                <a:solidFill>
                  <a:schemeClr val="accent2"/>
                </a:solidFill>
              </a:rPr>
              <a:t>NON-OVERSIZED ESTIMATES</a:t>
            </a:r>
          </a:p>
        </p:txBody>
      </p:sp>
      <p:sp>
        <p:nvSpPr>
          <p:cNvPr id="121" name="Rectangle 120"/>
          <p:cNvSpPr/>
          <p:nvPr/>
        </p:nvSpPr>
        <p:spPr>
          <a:xfrm rot="5400000">
            <a:off x="4796721" y="4365335"/>
            <a:ext cx="2512491" cy="3657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cxnSp>
        <p:nvCxnSpPr>
          <p:cNvPr id="321" name="Straight Connector 320"/>
          <p:cNvCxnSpPr/>
          <p:nvPr/>
        </p:nvCxnSpPr>
        <p:spPr>
          <a:xfrm>
            <a:off x="7836191" y="2512612"/>
            <a:ext cx="0" cy="652007"/>
          </a:xfrm>
          <a:prstGeom prst="line">
            <a:avLst/>
          </a:prstGeom>
          <a:ln w="19050">
            <a:solidFill>
              <a:schemeClr val="accent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/>
          <p:nvPr/>
        </p:nvCxnSpPr>
        <p:spPr>
          <a:xfrm>
            <a:off x="4613025" y="2512612"/>
            <a:ext cx="0" cy="619631"/>
          </a:xfrm>
          <a:prstGeom prst="line">
            <a:avLst/>
          </a:prstGeom>
          <a:ln w="19050">
            <a:solidFill>
              <a:schemeClr val="accent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1804482" y="2512612"/>
            <a:ext cx="0" cy="619631"/>
          </a:xfrm>
          <a:prstGeom prst="line">
            <a:avLst/>
          </a:prstGeom>
          <a:ln w="19050">
            <a:solidFill>
              <a:schemeClr val="accent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6949553" y="2512612"/>
            <a:ext cx="0" cy="619631"/>
          </a:xfrm>
          <a:prstGeom prst="line">
            <a:avLst/>
          </a:prstGeom>
          <a:ln w="19050">
            <a:solidFill>
              <a:schemeClr val="accent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1" name="Group 130"/>
          <p:cNvGrpSpPr/>
          <p:nvPr/>
        </p:nvGrpSpPr>
        <p:grpSpPr>
          <a:xfrm>
            <a:off x="7482634" y="4352107"/>
            <a:ext cx="707652" cy="709467"/>
            <a:chOff x="7444151" y="2134595"/>
            <a:chExt cx="943535" cy="945956"/>
          </a:xfrm>
          <a:effectLst>
            <a:outerShdw blurRad="127000" dist="38100" dir="8100000" algn="tr" rotWithShape="0">
              <a:prstClr val="black">
                <a:alpha val="26000"/>
              </a:prstClr>
            </a:outerShdw>
          </a:effectLst>
        </p:grpSpPr>
        <p:sp>
          <p:nvSpPr>
            <p:cNvPr id="133" name="Freeform 596"/>
            <p:cNvSpPr>
              <a:spLocks/>
            </p:cNvSpPr>
            <p:nvPr/>
          </p:nvSpPr>
          <p:spPr bwMode="auto">
            <a:xfrm rot="16200000">
              <a:off x="7442940" y="2135806"/>
              <a:ext cx="945956" cy="943534"/>
            </a:xfrm>
            <a:custGeom>
              <a:avLst/>
              <a:gdLst>
                <a:gd name="T0" fmla="*/ 1362 w 1562"/>
                <a:gd name="T1" fmla="*/ 259 h 1562"/>
                <a:gd name="T2" fmla="*/ 1460 w 1562"/>
                <a:gd name="T3" fmla="*/ 395 h 1562"/>
                <a:gd name="T4" fmla="*/ 1525 w 1562"/>
                <a:gd name="T5" fmla="*/ 546 h 1562"/>
                <a:gd name="T6" fmla="*/ 1558 w 1562"/>
                <a:gd name="T7" fmla="*/ 704 h 1562"/>
                <a:gd name="T8" fmla="*/ 1560 w 1562"/>
                <a:gd name="T9" fmla="*/ 824 h 1562"/>
                <a:gd name="T10" fmla="*/ 1547 w 1562"/>
                <a:gd name="T11" fmla="*/ 928 h 1562"/>
                <a:gd name="T12" fmla="*/ 1508 w 1562"/>
                <a:gd name="T13" fmla="*/ 1063 h 1562"/>
                <a:gd name="T14" fmla="*/ 1446 w 1562"/>
                <a:gd name="T15" fmla="*/ 1190 h 1562"/>
                <a:gd name="T16" fmla="*/ 1358 w 1562"/>
                <a:gd name="T17" fmla="*/ 1305 h 1562"/>
                <a:gd name="T18" fmla="*/ 1306 w 1562"/>
                <a:gd name="T19" fmla="*/ 1358 h 1562"/>
                <a:gd name="T20" fmla="*/ 1190 w 1562"/>
                <a:gd name="T21" fmla="*/ 1447 h 1562"/>
                <a:gd name="T22" fmla="*/ 1063 w 1562"/>
                <a:gd name="T23" fmla="*/ 1509 h 1562"/>
                <a:gd name="T24" fmla="*/ 928 w 1562"/>
                <a:gd name="T25" fmla="*/ 1548 h 1562"/>
                <a:gd name="T26" fmla="*/ 825 w 1562"/>
                <a:gd name="T27" fmla="*/ 1561 h 1562"/>
                <a:gd name="T28" fmla="*/ 704 w 1562"/>
                <a:gd name="T29" fmla="*/ 1558 h 1562"/>
                <a:gd name="T30" fmla="*/ 545 w 1562"/>
                <a:gd name="T31" fmla="*/ 1526 h 1562"/>
                <a:gd name="T32" fmla="*/ 396 w 1562"/>
                <a:gd name="T33" fmla="*/ 1461 h 1562"/>
                <a:gd name="T34" fmla="*/ 259 w 1562"/>
                <a:gd name="T35" fmla="*/ 1362 h 1562"/>
                <a:gd name="T36" fmla="*/ 201 w 1562"/>
                <a:gd name="T37" fmla="*/ 1304 h 1562"/>
                <a:gd name="T38" fmla="*/ 107 w 1562"/>
                <a:gd name="T39" fmla="*/ 1177 h 1562"/>
                <a:gd name="T40" fmla="*/ 43 w 1562"/>
                <a:gd name="T41" fmla="*/ 1038 h 1562"/>
                <a:gd name="T42" fmla="*/ 8 w 1562"/>
                <a:gd name="T43" fmla="*/ 893 h 1562"/>
                <a:gd name="T44" fmla="*/ 0 w 1562"/>
                <a:gd name="T45" fmla="*/ 743 h 1562"/>
                <a:gd name="T46" fmla="*/ 22 w 1562"/>
                <a:gd name="T47" fmla="*/ 595 h 1562"/>
                <a:gd name="T48" fmla="*/ 71 w 1562"/>
                <a:gd name="T49" fmla="*/ 451 h 1562"/>
                <a:gd name="T50" fmla="*/ 150 w 1562"/>
                <a:gd name="T51" fmla="*/ 319 h 1562"/>
                <a:gd name="T52" fmla="*/ 228 w 1562"/>
                <a:gd name="T53" fmla="*/ 228 h 1562"/>
                <a:gd name="T54" fmla="*/ 319 w 1562"/>
                <a:gd name="T55" fmla="*/ 150 h 1562"/>
                <a:gd name="T56" fmla="*/ 451 w 1562"/>
                <a:gd name="T57" fmla="*/ 71 h 1562"/>
                <a:gd name="T58" fmla="*/ 595 w 1562"/>
                <a:gd name="T59" fmla="*/ 22 h 1562"/>
                <a:gd name="T60" fmla="*/ 742 w 1562"/>
                <a:gd name="T61" fmla="*/ 0 h 1562"/>
                <a:gd name="T62" fmla="*/ 893 w 1562"/>
                <a:gd name="T63" fmla="*/ 8 h 1562"/>
                <a:gd name="T64" fmla="*/ 1039 w 1562"/>
                <a:gd name="T65" fmla="*/ 43 h 1562"/>
                <a:gd name="T66" fmla="*/ 1177 w 1562"/>
                <a:gd name="T67" fmla="*/ 108 h 1562"/>
                <a:gd name="T68" fmla="*/ 1304 w 1562"/>
                <a:gd name="T69" fmla="*/ 200 h 1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62" h="1562">
                  <a:moveTo>
                    <a:pt x="1332" y="228"/>
                  </a:moveTo>
                  <a:lnTo>
                    <a:pt x="1362" y="259"/>
                  </a:lnTo>
                  <a:lnTo>
                    <a:pt x="1415" y="325"/>
                  </a:lnTo>
                  <a:lnTo>
                    <a:pt x="1460" y="395"/>
                  </a:lnTo>
                  <a:lnTo>
                    <a:pt x="1497" y="469"/>
                  </a:lnTo>
                  <a:lnTo>
                    <a:pt x="1525" y="546"/>
                  </a:lnTo>
                  <a:lnTo>
                    <a:pt x="1546" y="625"/>
                  </a:lnTo>
                  <a:lnTo>
                    <a:pt x="1558" y="704"/>
                  </a:lnTo>
                  <a:lnTo>
                    <a:pt x="1562" y="784"/>
                  </a:lnTo>
                  <a:lnTo>
                    <a:pt x="1560" y="824"/>
                  </a:lnTo>
                  <a:lnTo>
                    <a:pt x="1558" y="859"/>
                  </a:lnTo>
                  <a:lnTo>
                    <a:pt x="1547" y="928"/>
                  </a:lnTo>
                  <a:lnTo>
                    <a:pt x="1532" y="996"/>
                  </a:lnTo>
                  <a:lnTo>
                    <a:pt x="1508" y="1063"/>
                  </a:lnTo>
                  <a:lnTo>
                    <a:pt x="1480" y="1128"/>
                  </a:lnTo>
                  <a:lnTo>
                    <a:pt x="1446" y="1190"/>
                  </a:lnTo>
                  <a:lnTo>
                    <a:pt x="1405" y="1250"/>
                  </a:lnTo>
                  <a:lnTo>
                    <a:pt x="1358" y="1305"/>
                  </a:lnTo>
                  <a:lnTo>
                    <a:pt x="1332" y="1333"/>
                  </a:lnTo>
                  <a:lnTo>
                    <a:pt x="1306" y="1358"/>
                  </a:lnTo>
                  <a:lnTo>
                    <a:pt x="1249" y="1405"/>
                  </a:lnTo>
                  <a:lnTo>
                    <a:pt x="1190" y="1447"/>
                  </a:lnTo>
                  <a:lnTo>
                    <a:pt x="1127" y="1480"/>
                  </a:lnTo>
                  <a:lnTo>
                    <a:pt x="1063" y="1509"/>
                  </a:lnTo>
                  <a:lnTo>
                    <a:pt x="996" y="1531"/>
                  </a:lnTo>
                  <a:lnTo>
                    <a:pt x="928" y="1548"/>
                  </a:lnTo>
                  <a:lnTo>
                    <a:pt x="859" y="1558"/>
                  </a:lnTo>
                  <a:lnTo>
                    <a:pt x="825" y="1561"/>
                  </a:lnTo>
                  <a:lnTo>
                    <a:pt x="784" y="1562"/>
                  </a:lnTo>
                  <a:lnTo>
                    <a:pt x="704" y="1558"/>
                  </a:lnTo>
                  <a:lnTo>
                    <a:pt x="624" y="1546"/>
                  </a:lnTo>
                  <a:lnTo>
                    <a:pt x="545" y="1526"/>
                  </a:lnTo>
                  <a:lnTo>
                    <a:pt x="469" y="1497"/>
                  </a:lnTo>
                  <a:lnTo>
                    <a:pt x="396" y="1461"/>
                  </a:lnTo>
                  <a:lnTo>
                    <a:pt x="325" y="1415"/>
                  </a:lnTo>
                  <a:lnTo>
                    <a:pt x="259" y="1362"/>
                  </a:lnTo>
                  <a:lnTo>
                    <a:pt x="228" y="1333"/>
                  </a:lnTo>
                  <a:lnTo>
                    <a:pt x="201" y="1304"/>
                  </a:lnTo>
                  <a:lnTo>
                    <a:pt x="150" y="1242"/>
                  </a:lnTo>
                  <a:lnTo>
                    <a:pt x="107" y="1177"/>
                  </a:lnTo>
                  <a:lnTo>
                    <a:pt x="71" y="1110"/>
                  </a:lnTo>
                  <a:lnTo>
                    <a:pt x="43" y="1038"/>
                  </a:lnTo>
                  <a:lnTo>
                    <a:pt x="22" y="967"/>
                  </a:lnTo>
                  <a:lnTo>
                    <a:pt x="8" y="893"/>
                  </a:lnTo>
                  <a:lnTo>
                    <a:pt x="0" y="818"/>
                  </a:lnTo>
                  <a:lnTo>
                    <a:pt x="0" y="743"/>
                  </a:lnTo>
                  <a:lnTo>
                    <a:pt x="8" y="669"/>
                  </a:lnTo>
                  <a:lnTo>
                    <a:pt x="22" y="595"/>
                  </a:lnTo>
                  <a:lnTo>
                    <a:pt x="43" y="522"/>
                  </a:lnTo>
                  <a:lnTo>
                    <a:pt x="71" y="451"/>
                  </a:lnTo>
                  <a:lnTo>
                    <a:pt x="107" y="384"/>
                  </a:lnTo>
                  <a:lnTo>
                    <a:pt x="150" y="319"/>
                  </a:lnTo>
                  <a:lnTo>
                    <a:pt x="201" y="257"/>
                  </a:lnTo>
                  <a:lnTo>
                    <a:pt x="228" y="228"/>
                  </a:lnTo>
                  <a:lnTo>
                    <a:pt x="258" y="200"/>
                  </a:lnTo>
                  <a:lnTo>
                    <a:pt x="319" y="150"/>
                  </a:lnTo>
                  <a:lnTo>
                    <a:pt x="383" y="108"/>
                  </a:lnTo>
                  <a:lnTo>
                    <a:pt x="451" y="71"/>
                  </a:lnTo>
                  <a:lnTo>
                    <a:pt x="522" y="43"/>
                  </a:lnTo>
                  <a:lnTo>
                    <a:pt x="595" y="22"/>
                  </a:lnTo>
                  <a:lnTo>
                    <a:pt x="669" y="8"/>
                  </a:lnTo>
                  <a:lnTo>
                    <a:pt x="742" y="0"/>
                  </a:lnTo>
                  <a:lnTo>
                    <a:pt x="818" y="0"/>
                  </a:lnTo>
                  <a:lnTo>
                    <a:pt x="893" y="8"/>
                  </a:lnTo>
                  <a:lnTo>
                    <a:pt x="967" y="22"/>
                  </a:lnTo>
                  <a:lnTo>
                    <a:pt x="1039" y="43"/>
                  </a:lnTo>
                  <a:lnTo>
                    <a:pt x="1109" y="71"/>
                  </a:lnTo>
                  <a:lnTo>
                    <a:pt x="1177" y="108"/>
                  </a:lnTo>
                  <a:lnTo>
                    <a:pt x="1243" y="150"/>
                  </a:lnTo>
                  <a:lnTo>
                    <a:pt x="1304" y="200"/>
                  </a:lnTo>
                  <a:lnTo>
                    <a:pt x="1332" y="228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7" name="Freeform 597"/>
            <p:cNvSpPr>
              <a:spLocks/>
            </p:cNvSpPr>
            <p:nvPr/>
          </p:nvSpPr>
          <p:spPr bwMode="auto">
            <a:xfrm rot="16200000">
              <a:off x="7693341" y="2135353"/>
              <a:ext cx="694346" cy="694345"/>
            </a:xfrm>
            <a:custGeom>
              <a:avLst/>
              <a:gdLst>
                <a:gd name="T0" fmla="*/ 735 w 1147"/>
                <a:gd name="T1" fmla="*/ 0 h 1149"/>
                <a:gd name="T2" fmla="*/ 1147 w 1147"/>
                <a:gd name="T3" fmla="*/ 412 h 1149"/>
                <a:gd name="T4" fmla="*/ 1145 w 1147"/>
                <a:gd name="T5" fmla="*/ 447 h 1149"/>
                <a:gd name="T6" fmla="*/ 1134 w 1147"/>
                <a:gd name="T7" fmla="*/ 516 h 1149"/>
                <a:gd name="T8" fmla="*/ 1119 w 1147"/>
                <a:gd name="T9" fmla="*/ 584 h 1149"/>
                <a:gd name="T10" fmla="*/ 1095 w 1147"/>
                <a:gd name="T11" fmla="*/ 651 h 1149"/>
                <a:gd name="T12" fmla="*/ 1067 w 1147"/>
                <a:gd name="T13" fmla="*/ 716 h 1149"/>
                <a:gd name="T14" fmla="*/ 1033 w 1147"/>
                <a:gd name="T15" fmla="*/ 778 h 1149"/>
                <a:gd name="T16" fmla="*/ 992 w 1147"/>
                <a:gd name="T17" fmla="*/ 838 h 1149"/>
                <a:gd name="T18" fmla="*/ 945 w 1147"/>
                <a:gd name="T19" fmla="*/ 893 h 1149"/>
                <a:gd name="T20" fmla="*/ 919 w 1147"/>
                <a:gd name="T21" fmla="*/ 921 h 1149"/>
                <a:gd name="T22" fmla="*/ 893 w 1147"/>
                <a:gd name="T23" fmla="*/ 946 h 1149"/>
                <a:gd name="T24" fmla="*/ 836 w 1147"/>
                <a:gd name="T25" fmla="*/ 993 h 1149"/>
                <a:gd name="T26" fmla="*/ 777 w 1147"/>
                <a:gd name="T27" fmla="*/ 1035 h 1149"/>
                <a:gd name="T28" fmla="*/ 714 w 1147"/>
                <a:gd name="T29" fmla="*/ 1068 h 1149"/>
                <a:gd name="T30" fmla="*/ 650 w 1147"/>
                <a:gd name="T31" fmla="*/ 1097 h 1149"/>
                <a:gd name="T32" fmla="*/ 583 w 1147"/>
                <a:gd name="T33" fmla="*/ 1119 h 1149"/>
                <a:gd name="T34" fmla="*/ 515 w 1147"/>
                <a:gd name="T35" fmla="*/ 1136 h 1149"/>
                <a:gd name="T36" fmla="*/ 446 w 1147"/>
                <a:gd name="T37" fmla="*/ 1146 h 1149"/>
                <a:gd name="T38" fmla="*/ 412 w 1147"/>
                <a:gd name="T39" fmla="*/ 1149 h 1149"/>
                <a:gd name="T40" fmla="*/ 0 w 1147"/>
                <a:gd name="T41" fmla="*/ 736 h 1149"/>
                <a:gd name="T42" fmla="*/ 735 w 1147"/>
                <a:gd name="T43" fmla="*/ 0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47" h="1149">
                  <a:moveTo>
                    <a:pt x="735" y="0"/>
                  </a:moveTo>
                  <a:lnTo>
                    <a:pt x="1147" y="412"/>
                  </a:lnTo>
                  <a:lnTo>
                    <a:pt x="1145" y="447"/>
                  </a:lnTo>
                  <a:lnTo>
                    <a:pt x="1134" y="516"/>
                  </a:lnTo>
                  <a:lnTo>
                    <a:pt x="1119" y="584"/>
                  </a:lnTo>
                  <a:lnTo>
                    <a:pt x="1095" y="651"/>
                  </a:lnTo>
                  <a:lnTo>
                    <a:pt x="1067" y="716"/>
                  </a:lnTo>
                  <a:lnTo>
                    <a:pt x="1033" y="778"/>
                  </a:lnTo>
                  <a:lnTo>
                    <a:pt x="992" y="838"/>
                  </a:lnTo>
                  <a:lnTo>
                    <a:pt x="945" y="893"/>
                  </a:lnTo>
                  <a:lnTo>
                    <a:pt x="919" y="921"/>
                  </a:lnTo>
                  <a:lnTo>
                    <a:pt x="893" y="946"/>
                  </a:lnTo>
                  <a:lnTo>
                    <a:pt x="836" y="993"/>
                  </a:lnTo>
                  <a:lnTo>
                    <a:pt x="777" y="1035"/>
                  </a:lnTo>
                  <a:lnTo>
                    <a:pt x="714" y="1068"/>
                  </a:lnTo>
                  <a:lnTo>
                    <a:pt x="650" y="1097"/>
                  </a:lnTo>
                  <a:lnTo>
                    <a:pt x="583" y="1119"/>
                  </a:lnTo>
                  <a:lnTo>
                    <a:pt x="515" y="1136"/>
                  </a:lnTo>
                  <a:lnTo>
                    <a:pt x="446" y="1146"/>
                  </a:lnTo>
                  <a:lnTo>
                    <a:pt x="412" y="1149"/>
                  </a:lnTo>
                  <a:lnTo>
                    <a:pt x="0" y="736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8" name="Freeform 598"/>
            <p:cNvSpPr>
              <a:spLocks/>
            </p:cNvSpPr>
            <p:nvPr/>
          </p:nvSpPr>
          <p:spPr bwMode="auto">
            <a:xfrm rot="16200000">
              <a:off x="7602616" y="2284534"/>
              <a:ext cx="626607" cy="629025"/>
            </a:xfrm>
            <a:custGeom>
              <a:avLst/>
              <a:gdLst>
                <a:gd name="T0" fmla="*/ 151 w 1036"/>
                <a:gd name="T1" fmla="*/ 153 h 1038"/>
                <a:gd name="T2" fmla="*/ 115 w 1036"/>
                <a:gd name="T3" fmla="*/ 191 h 1038"/>
                <a:gd name="T4" fmla="*/ 57 w 1036"/>
                <a:gd name="T5" fmla="*/ 277 h 1038"/>
                <a:gd name="T6" fmla="*/ 19 w 1036"/>
                <a:gd name="T7" fmla="*/ 372 h 1038"/>
                <a:gd name="T8" fmla="*/ 0 w 1036"/>
                <a:gd name="T9" fmla="*/ 470 h 1038"/>
                <a:gd name="T10" fmla="*/ 0 w 1036"/>
                <a:gd name="T11" fmla="*/ 570 h 1038"/>
                <a:gd name="T12" fmla="*/ 19 w 1036"/>
                <a:gd name="T13" fmla="*/ 667 h 1038"/>
                <a:gd name="T14" fmla="*/ 57 w 1036"/>
                <a:gd name="T15" fmla="*/ 762 h 1038"/>
                <a:gd name="T16" fmla="*/ 115 w 1036"/>
                <a:gd name="T17" fmla="*/ 849 h 1038"/>
                <a:gd name="T18" fmla="*/ 151 w 1036"/>
                <a:gd name="T19" fmla="*/ 887 h 1038"/>
                <a:gd name="T20" fmla="*/ 151 w 1036"/>
                <a:gd name="T21" fmla="*/ 887 h 1038"/>
                <a:gd name="T22" fmla="*/ 190 w 1036"/>
                <a:gd name="T23" fmla="*/ 924 h 1038"/>
                <a:gd name="T24" fmla="*/ 277 w 1036"/>
                <a:gd name="T25" fmla="*/ 981 h 1038"/>
                <a:gd name="T26" fmla="*/ 370 w 1036"/>
                <a:gd name="T27" fmla="*/ 1018 h 1038"/>
                <a:gd name="T28" fmla="*/ 469 w 1036"/>
                <a:gd name="T29" fmla="*/ 1038 h 1038"/>
                <a:gd name="T30" fmla="*/ 569 w 1036"/>
                <a:gd name="T31" fmla="*/ 1038 h 1038"/>
                <a:gd name="T32" fmla="*/ 667 w 1036"/>
                <a:gd name="T33" fmla="*/ 1018 h 1038"/>
                <a:gd name="T34" fmla="*/ 760 w 1036"/>
                <a:gd name="T35" fmla="*/ 981 h 1038"/>
                <a:gd name="T36" fmla="*/ 847 w 1036"/>
                <a:gd name="T37" fmla="*/ 924 h 1038"/>
                <a:gd name="T38" fmla="*/ 886 w 1036"/>
                <a:gd name="T39" fmla="*/ 887 h 1038"/>
                <a:gd name="T40" fmla="*/ 886 w 1036"/>
                <a:gd name="T41" fmla="*/ 887 h 1038"/>
                <a:gd name="T42" fmla="*/ 922 w 1036"/>
                <a:gd name="T43" fmla="*/ 849 h 1038"/>
                <a:gd name="T44" fmla="*/ 979 w 1036"/>
                <a:gd name="T45" fmla="*/ 762 h 1038"/>
                <a:gd name="T46" fmla="*/ 1017 w 1036"/>
                <a:gd name="T47" fmla="*/ 667 h 1038"/>
                <a:gd name="T48" fmla="*/ 1036 w 1036"/>
                <a:gd name="T49" fmla="*/ 570 h 1038"/>
                <a:gd name="T50" fmla="*/ 1036 w 1036"/>
                <a:gd name="T51" fmla="*/ 470 h 1038"/>
                <a:gd name="T52" fmla="*/ 1017 w 1036"/>
                <a:gd name="T53" fmla="*/ 372 h 1038"/>
                <a:gd name="T54" fmla="*/ 979 w 1036"/>
                <a:gd name="T55" fmla="*/ 277 h 1038"/>
                <a:gd name="T56" fmla="*/ 922 w 1036"/>
                <a:gd name="T57" fmla="*/ 191 h 1038"/>
                <a:gd name="T58" fmla="*/ 886 w 1036"/>
                <a:gd name="T59" fmla="*/ 153 h 1038"/>
                <a:gd name="T60" fmla="*/ 886 w 1036"/>
                <a:gd name="T61" fmla="*/ 153 h 1038"/>
                <a:gd name="T62" fmla="*/ 847 w 1036"/>
                <a:gd name="T63" fmla="*/ 115 h 1038"/>
                <a:gd name="T64" fmla="*/ 760 w 1036"/>
                <a:gd name="T65" fmla="*/ 58 h 1038"/>
                <a:gd name="T66" fmla="*/ 667 w 1036"/>
                <a:gd name="T67" fmla="*/ 20 h 1038"/>
                <a:gd name="T68" fmla="*/ 569 w 1036"/>
                <a:gd name="T69" fmla="*/ 1 h 1038"/>
                <a:gd name="T70" fmla="*/ 518 w 1036"/>
                <a:gd name="T71" fmla="*/ 0 h 1038"/>
                <a:gd name="T72" fmla="*/ 518 w 1036"/>
                <a:gd name="T73" fmla="*/ 0 h 1038"/>
                <a:gd name="T74" fmla="*/ 469 w 1036"/>
                <a:gd name="T75" fmla="*/ 1 h 1038"/>
                <a:gd name="T76" fmla="*/ 370 w 1036"/>
                <a:gd name="T77" fmla="*/ 20 h 1038"/>
                <a:gd name="T78" fmla="*/ 277 w 1036"/>
                <a:gd name="T79" fmla="*/ 58 h 1038"/>
                <a:gd name="T80" fmla="*/ 190 w 1036"/>
                <a:gd name="T81" fmla="*/ 115 h 1038"/>
                <a:gd name="T82" fmla="*/ 151 w 1036"/>
                <a:gd name="T83" fmla="*/ 153 h 1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36" h="1038">
                  <a:moveTo>
                    <a:pt x="151" y="153"/>
                  </a:moveTo>
                  <a:lnTo>
                    <a:pt x="115" y="191"/>
                  </a:lnTo>
                  <a:lnTo>
                    <a:pt x="57" y="277"/>
                  </a:lnTo>
                  <a:lnTo>
                    <a:pt x="19" y="372"/>
                  </a:lnTo>
                  <a:lnTo>
                    <a:pt x="0" y="470"/>
                  </a:lnTo>
                  <a:lnTo>
                    <a:pt x="0" y="570"/>
                  </a:lnTo>
                  <a:lnTo>
                    <a:pt x="19" y="667"/>
                  </a:lnTo>
                  <a:lnTo>
                    <a:pt x="57" y="762"/>
                  </a:lnTo>
                  <a:lnTo>
                    <a:pt x="115" y="849"/>
                  </a:lnTo>
                  <a:lnTo>
                    <a:pt x="151" y="887"/>
                  </a:lnTo>
                  <a:lnTo>
                    <a:pt x="151" y="887"/>
                  </a:lnTo>
                  <a:lnTo>
                    <a:pt x="190" y="924"/>
                  </a:lnTo>
                  <a:lnTo>
                    <a:pt x="277" y="981"/>
                  </a:lnTo>
                  <a:lnTo>
                    <a:pt x="370" y="1018"/>
                  </a:lnTo>
                  <a:lnTo>
                    <a:pt x="469" y="1038"/>
                  </a:lnTo>
                  <a:lnTo>
                    <a:pt x="569" y="1038"/>
                  </a:lnTo>
                  <a:lnTo>
                    <a:pt x="667" y="1018"/>
                  </a:lnTo>
                  <a:lnTo>
                    <a:pt x="760" y="981"/>
                  </a:lnTo>
                  <a:lnTo>
                    <a:pt x="847" y="924"/>
                  </a:lnTo>
                  <a:lnTo>
                    <a:pt x="886" y="887"/>
                  </a:lnTo>
                  <a:lnTo>
                    <a:pt x="886" y="887"/>
                  </a:lnTo>
                  <a:lnTo>
                    <a:pt x="922" y="849"/>
                  </a:lnTo>
                  <a:lnTo>
                    <a:pt x="979" y="762"/>
                  </a:lnTo>
                  <a:lnTo>
                    <a:pt x="1017" y="667"/>
                  </a:lnTo>
                  <a:lnTo>
                    <a:pt x="1036" y="570"/>
                  </a:lnTo>
                  <a:lnTo>
                    <a:pt x="1036" y="470"/>
                  </a:lnTo>
                  <a:lnTo>
                    <a:pt x="1017" y="372"/>
                  </a:lnTo>
                  <a:lnTo>
                    <a:pt x="979" y="277"/>
                  </a:lnTo>
                  <a:lnTo>
                    <a:pt x="922" y="191"/>
                  </a:lnTo>
                  <a:lnTo>
                    <a:pt x="886" y="153"/>
                  </a:lnTo>
                  <a:lnTo>
                    <a:pt x="886" y="153"/>
                  </a:lnTo>
                  <a:lnTo>
                    <a:pt x="847" y="115"/>
                  </a:lnTo>
                  <a:lnTo>
                    <a:pt x="760" y="58"/>
                  </a:lnTo>
                  <a:lnTo>
                    <a:pt x="667" y="20"/>
                  </a:lnTo>
                  <a:lnTo>
                    <a:pt x="569" y="1"/>
                  </a:lnTo>
                  <a:lnTo>
                    <a:pt x="518" y="0"/>
                  </a:lnTo>
                  <a:lnTo>
                    <a:pt x="518" y="0"/>
                  </a:lnTo>
                  <a:lnTo>
                    <a:pt x="469" y="1"/>
                  </a:lnTo>
                  <a:lnTo>
                    <a:pt x="370" y="20"/>
                  </a:lnTo>
                  <a:lnTo>
                    <a:pt x="277" y="58"/>
                  </a:lnTo>
                  <a:lnTo>
                    <a:pt x="190" y="115"/>
                  </a:lnTo>
                  <a:lnTo>
                    <a:pt x="151" y="153"/>
                  </a:lnTo>
                  <a:close/>
                </a:path>
              </a:pathLst>
            </a:custGeom>
            <a:solidFill>
              <a:srgbClr val="E8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7510595" y="2397450"/>
              <a:ext cx="807282" cy="533480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dirty="0">
                  <a:solidFill>
                    <a:srgbClr val="063951"/>
                  </a:solidFill>
                </a:rPr>
                <a:t>$1,755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dirty="0">
                  <a:solidFill>
                    <a:srgbClr val="063951"/>
                  </a:solidFill>
                </a:rPr>
                <a:t>M</a:t>
              </a:r>
            </a:p>
          </p:txBody>
        </p:sp>
      </p:grpSp>
      <p:cxnSp>
        <p:nvCxnSpPr>
          <p:cNvPr id="119" name="Straight Connector 118"/>
          <p:cNvCxnSpPr/>
          <p:nvPr/>
        </p:nvCxnSpPr>
        <p:spPr>
          <a:xfrm>
            <a:off x="7838834" y="4980945"/>
            <a:ext cx="0" cy="633379"/>
          </a:xfrm>
          <a:prstGeom prst="line">
            <a:avLst/>
          </a:prstGeom>
          <a:ln w="19050">
            <a:solidFill>
              <a:schemeClr val="accent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BD7D319D-0910-40D8-8497-0A3AF641D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Estimated costs changed in response </a:t>
            </a:r>
            <a:br>
              <a:rPr lang="en-US" dirty="0"/>
            </a:br>
            <a:r>
              <a:rPr lang="en-US" dirty="0"/>
              <a:t>to scope and market conditions</a:t>
            </a:r>
          </a:p>
        </p:txBody>
      </p:sp>
    </p:spTree>
    <p:extLst>
      <p:ext uri="{BB962C8B-B14F-4D97-AF65-F5344CB8AC3E}">
        <p14:creationId xmlns:p14="http://schemas.microsoft.com/office/powerpoint/2010/main" val="326620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27" y="2121308"/>
            <a:ext cx="6997333" cy="393600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88961" y="6196084"/>
            <a:ext cx="64722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*Extra capacity beyond 320 MGD, paid for by City, but Authorities can elect </a:t>
            </a:r>
          </a:p>
          <a:p>
            <a:r>
              <a:rPr lang="en-US" sz="1600" dirty="0"/>
              <a:t>to participate by paying for costs proportional to their participation amount.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845" y="1982532"/>
            <a:ext cx="2841384" cy="1838542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6" name="Rectangular Callout 5"/>
          <p:cNvSpPr/>
          <p:nvPr/>
        </p:nvSpPr>
        <p:spPr>
          <a:xfrm>
            <a:off x="7007925" y="1014525"/>
            <a:ext cx="1715845" cy="785308"/>
          </a:xfrm>
          <a:prstGeom prst="wedgeRectCallout">
            <a:avLst>
              <a:gd name="adj1" fmla="val 25633"/>
              <a:gd name="adj2" fmla="val 85941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IPS: Larger building, extra pump cans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3925805" y="1624084"/>
            <a:ext cx="1715845" cy="925391"/>
          </a:xfrm>
          <a:prstGeom prst="wedgeRectCallout">
            <a:avLst>
              <a:gd name="adj1" fmla="val 72562"/>
              <a:gd name="adj2" fmla="val 182234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RW Pipelines:</a:t>
            </a:r>
          </a:p>
          <a:p>
            <a:r>
              <a:rPr lang="en-US" sz="1600" dirty="0">
                <a:solidFill>
                  <a:schemeClr val="tx1"/>
                </a:solidFill>
              </a:rPr>
              <a:t>2 @ 108” vs.</a:t>
            </a:r>
          </a:p>
          <a:p>
            <a:r>
              <a:rPr lang="en-US" sz="1600" dirty="0">
                <a:solidFill>
                  <a:schemeClr val="tx1"/>
                </a:solidFill>
              </a:rPr>
              <a:t>2 @ 96”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1942329" y="5281684"/>
            <a:ext cx="2923097" cy="695653"/>
          </a:xfrm>
          <a:prstGeom prst="wedgeRectCallout">
            <a:avLst>
              <a:gd name="adj1" fmla="val 41214"/>
              <a:gd name="adj2" fmla="val -104563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HSPS: Larger buildings, extra pump cans (x2 stations)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6751266" y="4037164"/>
            <a:ext cx="2217963" cy="695653"/>
          </a:xfrm>
          <a:prstGeom prst="wedgeRectCallout">
            <a:avLst>
              <a:gd name="adj1" fmla="val -48316"/>
              <a:gd name="adj2" fmla="val 112223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GST: Larger capacity </a:t>
            </a:r>
          </a:p>
          <a:p>
            <a:r>
              <a:rPr lang="en-US" sz="1600" dirty="0">
                <a:solidFill>
                  <a:schemeClr val="tx1"/>
                </a:solidFill>
              </a:rPr>
              <a:t>(x4 tanks)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4A7403E-1654-468C-AF09-6B0B39489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Over-sized* facilities allow for future capacity increases</a:t>
            </a:r>
          </a:p>
        </p:txBody>
      </p:sp>
    </p:spTree>
    <p:extLst>
      <p:ext uri="{BB962C8B-B14F-4D97-AF65-F5344CB8AC3E}">
        <p14:creationId xmlns:p14="http://schemas.microsoft.com/office/powerpoint/2010/main" val="110544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 Loading Rates Impact Cost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1580513"/>
              </p:ext>
            </p:extLst>
          </p:nvPr>
        </p:nvGraphicFramePr>
        <p:xfrm>
          <a:off x="576263" y="1600201"/>
          <a:ext cx="7700554" cy="4428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7100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23014" y="6327956"/>
            <a:ext cx="52631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*Some adjustments made to allow for comparison on a direct scope basis.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105234"/>
              </p:ext>
            </p:extLst>
          </p:nvPr>
        </p:nvGraphicFramePr>
        <p:xfrm>
          <a:off x="628650" y="1837418"/>
          <a:ext cx="7203860" cy="4051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A04AF4A7-3C7E-43D1-A87D-660A369C3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EWP Pricing Confirmed BODR Addendum Cost Estimates</a:t>
            </a:r>
          </a:p>
        </p:txBody>
      </p:sp>
    </p:spTree>
    <p:extLst>
      <p:ext uri="{BB962C8B-B14F-4D97-AF65-F5344CB8AC3E}">
        <p14:creationId xmlns:p14="http://schemas.microsoft.com/office/powerpoint/2010/main" val="281717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3286"/>
            <a:ext cx="8515350" cy="1325563"/>
          </a:xfrm>
        </p:spPr>
        <p:txBody>
          <a:bodyPr/>
          <a:lstStyle/>
          <a:p>
            <a:r>
              <a:rPr lang="en-US" dirty="0"/>
              <a:t>Final pricing based on competitively bid pkgs.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1" t="22195" r="16851" b="20745"/>
          <a:stretch/>
        </p:blipFill>
        <p:spPr>
          <a:xfrm>
            <a:off x="0" y="1063825"/>
            <a:ext cx="9144000" cy="585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90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modeling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Project costs are estimates, </a:t>
            </a:r>
            <a:r>
              <a:rPr lang="en-US" b="1" dirty="0"/>
              <a:t>NOT</a:t>
            </a:r>
            <a:r>
              <a:rPr lang="en-US" dirty="0"/>
              <a:t> actual costs until a Guaranteed Maximum Price (GMP) is negotiated</a:t>
            </a:r>
          </a:p>
          <a:p>
            <a:r>
              <a:rPr lang="en-US" dirty="0"/>
              <a:t>Ability to adjust project scope relative to the budget</a:t>
            </a:r>
          </a:p>
          <a:p>
            <a:r>
              <a:rPr lang="en-US" dirty="0"/>
              <a:t>Opportunities to incorporate market-based information</a:t>
            </a:r>
          </a:p>
          <a:p>
            <a:r>
              <a:rPr lang="en-US" dirty="0"/>
              <a:t>Value engineering to reduce costs</a:t>
            </a:r>
          </a:p>
          <a:p>
            <a:r>
              <a:rPr lang="en-US" dirty="0"/>
              <a:t>Negotiations to adjust price</a:t>
            </a:r>
          </a:p>
          <a:p>
            <a:r>
              <a:rPr lang="en-US" dirty="0"/>
              <a:t>Under a traditional delivery, cost changes would not be known until bid day, with little ability to change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32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CAEAC-3343-4B30-A7B5-509A76757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 to Date</a:t>
            </a:r>
          </a:p>
        </p:txBody>
      </p:sp>
    </p:spTree>
    <p:extLst>
      <p:ext uri="{BB962C8B-B14F-4D97-AF65-F5344CB8AC3E}">
        <p14:creationId xmlns:p14="http://schemas.microsoft.com/office/powerpoint/2010/main" val="725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8CA9A63-2872-4631-8DD8-D42EDB5E7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Background</a:t>
            </a:r>
          </a:p>
        </p:txBody>
      </p:sp>
    </p:spTree>
    <p:extLst>
      <p:ext uri="{BB962C8B-B14F-4D97-AF65-F5344CB8AC3E}">
        <p14:creationId xmlns:p14="http://schemas.microsoft.com/office/powerpoint/2010/main" val="183998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9036" y="1106969"/>
            <a:ext cx="8663102" cy="5544783"/>
            <a:chOff x="-298062" y="551792"/>
            <a:chExt cx="9665446" cy="5826621"/>
          </a:xfrm>
        </p:grpSpPr>
        <p:grpSp>
          <p:nvGrpSpPr>
            <p:cNvPr id="87" name="Group 86"/>
            <p:cNvGrpSpPr/>
            <p:nvPr/>
          </p:nvGrpSpPr>
          <p:grpSpPr>
            <a:xfrm>
              <a:off x="254000" y="551792"/>
              <a:ext cx="7545017" cy="4905860"/>
              <a:chOff x="254000" y="539092"/>
              <a:chExt cx="7545017" cy="4905860"/>
            </a:xfrm>
          </p:grpSpPr>
          <p:cxnSp>
            <p:nvCxnSpPr>
              <p:cNvPr id="6" name="Straight Connector 5"/>
              <p:cNvCxnSpPr/>
              <p:nvPr/>
            </p:nvCxnSpPr>
            <p:spPr bwMode="auto">
              <a:xfrm>
                <a:off x="254000" y="610708"/>
                <a:ext cx="0" cy="480439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8" name="TextBox 7"/>
              <p:cNvSpPr txBox="1"/>
              <p:nvPr/>
            </p:nvSpPr>
            <p:spPr>
              <a:xfrm>
                <a:off x="489737" y="887463"/>
                <a:ext cx="2459514" cy="3557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Preliminary Services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3348926" y="894637"/>
                <a:ext cx="4289125" cy="3557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Final Design &amp; Construction Services</a:t>
                </a:r>
              </a:p>
            </p:txBody>
          </p:sp>
          <p:cxnSp>
            <p:nvCxnSpPr>
              <p:cNvPr id="7" name="Straight Connector 6"/>
              <p:cNvCxnSpPr/>
              <p:nvPr/>
            </p:nvCxnSpPr>
            <p:spPr bwMode="auto">
              <a:xfrm>
                <a:off x="3184986" y="640557"/>
                <a:ext cx="0" cy="480439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" name="Straight Connector 31"/>
              <p:cNvCxnSpPr/>
              <p:nvPr/>
            </p:nvCxnSpPr>
            <p:spPr bwMode="auto">
              <a:xfrm>
                <a:off x="7799017" y="539092"/>
                <a:ext cx="0" cy="480439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86" name="Group 85"/>
            <p:cNvGrpSpPr/>
            <p:nvPr/>
          </p:nvGrpSpPr>
          <p:grpSpPr>
            <a:xfrm>
              <a:off x="-298062" y="1238639"/>
              <a:ext cx="2014439" cy="5139774"/>
              <a:chOff x="-298062" y="1238639"/>
              <a:chExt cx="2014439" cy="5139774"/>
            </a:xfrm>
          </p:grpSpPr>
          <p:sp>
            <p:nvSpPr>
              <p:cNvPr id="18" name="Rectangle 17"/>
              <p:cNvSpPr/>
              <p:nvPr/>
            </p:nvSpPr>
            <p:spPr bwMode="auto">
              <a:xfrm>
                <a:off x="262759" y="2172603"/>
                <a:ext cx="924911" cy="339447"/>
              </a:xfrm>
              <a:prstGeom prst="rect">
                <a:avLst/>
              </a:prstGeom>
              <a:solidFill>
                <a:srgbClr val="99CC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Humanst521 BT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710974" y="1580593"/>
                <a:ext cx="100540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Arial" pitchFamily="34" charset="0"/>
                    <a:cs typeface="Arial" pitchFamily="34" charset="0"/>
                  </a:rPr>
                  <a:t>Basis of</a:t>
                </a:r>
                <a:br>
                  <a:rPr lang="en-US" sz="1800" dirty="0">
                    <a:latin typeface="Arial" pitchFamily="34" charset="0"/>
                    <a:cs typeface="Arial" pitchFamily="34" charset="0"/>
                  </a:rPr>
                </a:br>
                <a:r>
                  <a:rPr lang="en-US" sz="1800" dirty="0">
                    <a:latin typeface="Arial" pitchFamily="34" charset="0"/>
                    <a:cs typeface="Arial" pitchFamily="34" charset="0"/>
                  </a:rPr>
                  <a:t>Design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-298062" y="5505176"/>
                <a:ext cx="1071654" cy="8732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Contract</a:t>
                </a:r>
                <a:br>
                  <a:rPr lang="en-US" sz="1600" dirty="0">
                    <a:latin typeface="Arial" pitchFamily="34" charset="0"/>
                    <a:cs typeface="Arial" pitchFamily="34" charset="0"/>
                  </a:rPr>
                </a:br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Award</a:t>
                </a:r>
                <a:br>
                  <a:rPr lang="en-US" sz="1600" dirty="0">
                    <a:latin typeface="Arial" pitchFamily="34" charset="0"/>
                    <a:cs typeface="Arial" pitchFamily="34" charset="0"/>
                  </a:rPr>
                </a:br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&amp; NTP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84615" y="2454168"/>
                <a:ext cx="1404312" cy="3234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Arial" pitchFamily="34" charset="0"/>
                    <a:cs typeface="Arial" pitchFamily="34" charset="0"/>
                  </a:rPr>
                  <a:t>Component 1</a:t>
                </a:r>
              </a:p>
            </p:txBody>
          </p:sp>
          <p:grpSp>
            <p:nvGrpSpPr>
              <p:cNvPr id="38" name="Group 37"/>
              <p:cNvGrpSpPr/>
              <p:nvPr/>
            </p:nvGrpSpPr>
            <p:grpSpPr>
              <a:xfrm>
                <a:off x="1188720" y="1238639"/>
                <a:ext cx="213360" cy="307442"/>
                <a:chOff x="4419600" y="3472078"/>
                <a:chExt cx="213360" cy="307442"/>
              </a:xfrm>
            </p:grpSpPr>
            <p:sp>
              <p:nvSpPr>
                <p:cNvPr id="39" name="Isosceles Triangle 38"/>
                <p:cNvSpPr/>
                <p:nvPr/>
              </p:nvSpPr>
              <p:spPr bwMode="auto">
                <a:xfrm rot="5400000">
                  <a:off x="4461691" y="3435899"/>
                  <a:ext cx="135089" cy="207448"/>
                </a:xfrm>
                <a:prstGeom prst="triangle">
                  <a:avLst/>
                </a:prstGeom>
                <a:solidFill>
                  <a:srgbClr val="00B050"/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b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umanst521 BT" pitchFamily="34" charset="0"/>
                  </a:endParaRPr>
                </a:p>
              </p:txBody>
            </p:sp>
            <p:cxnSp>
              <p:nvCxnSpPr>
                <p:cNvPr id="40" name="Straight Connector 39"/>
                <p:cNvCxnSpPr/>
                <p:nvPr/>
              </p:nvCxnSpPr>
              <p:spPr bwMode="auto">
                <a:xfrm>
                  <a:off x="4419600" y="3474720"/>
                  <a:ext cx="0" cy="304800"/>
                </a:xfrm>
                <a:prstGeom prst="line">
                  <a:avLst/>
                </a:prstGeom>
                <a:solidFill>
                  <a:schemeClr val="accent1"/>
                </a:solidFill>
                <a:ln w="317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42" name="Straight Connector 41"/>
              <p:cNvCxnSpPr/>
              <p:nvPr/>
            </p:nvCxnSpPr>
            <p:spPr bwMode="auto">
              <a:xfrm>
                <a:off x="242098" y="5000627"/>
                <a:ext cx="0" cy="565388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</p:cxnSp>
        </p:grpSp>
        <p:grpSp>
          <p:nvGrpSpPr>
            <p:cNvPr id="3" name="Group 2"/>
            <p:cNvGrpSpPr/>
            <p:nvPr/>
          </p:nvGrpSpPr>
          <p:grpSpPr>
            <a:xfrm>
              <a:off x="1826918" y="1251339"/>
              <a:ext cx="7540466" cy="4891732"/>
              <a:chOff x="1826918" y="1238639"/>
              <a:chExt cx="7540466" cy="4891732"/>
            </a:xfrm>
          </p:grpSpPr>
          <p:grpSp>
            <p:nvGrpSpPr>
              <p:cNvPr id="90" name="Group 89"/>
              <p:cNvGrpSpPr/>
              <p:nvPr/>
            </p:nvGrpSpPr>
            <p:grpSpPr>
              <a:xfrm>
                <a:off x="1826918" y="1238639"/>
                <a:ext cx="7540466" cy="4561086"/>
                <a:chOff x="1826918" y="1238639"/>
                <a:chExt cx="7540466" cy="4561086"/>
              </a:xfrm>
            </p:grpSpPr>
            <p:cxnSp>
              <p:nvCxnSpPr>
                <p:cNvPr id="77" name="Straight Connector 76"/>
                <p:cNvCxnSpPr/>
                <p:nvPr/>
              </p:nvCxnSpPr>
              <p:spPr bwMode="auto">
                <a:xfrm>
                  <a:off x="5152524" y="2424388"/>
                  <a:ext cx="0" cy="1835919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lgDash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8" name="Straight Connector 77"/>
                <p:cNvCxnSpPr/>
                <p:nvPr/>
              </p:nvCxnSpPr>
              <p:spPr bwMode="auto">
                <a:xfrm>
                  <a:off x="6652394" y="2424388"/>
                  <a:ext cx="0" cy="1835919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lgDash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3" name="TextBox 12"/>
                <p:cNvSpPr txBox="1"/>
                <p:nvPr/>
              </p:nvSpPr>
              <p:spPr>
                <a:xfrm>
                  <a:off x="6030062" y="1552035"/>
                  <a:ext cx="1236236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>
                      <a:latin typeface="Arial" pitchFamily="34" charset="0"/>
                      <a:cs typeface="Arial" pitchFamily="34" charset="0"/>
                    </a:rPr>
                    <a:t>Phase 2</a:t>
                  </a:r>
                </a:p>
                <a:p>
                  <a:r>
                    <a:rPr lang="en-US" sz="1800" dirty="0">
                      <a:latin typeface="Arial" pitchFamily="34" charset="0"/>
                      <a:cs typeface="Arial" pitchFamily="34" charset="0"/>
                    </a:rPr>
                    <a:t>(240 mgd)</a:t>
                  </a:r>
                </a:p>
                <a:p>
                  <a:r>
                    <a:rPr lang="en-US" sz="1800" dirty="0">
                      <a:latin typeface="Arial" pitchFamily="34" charset="0"/>
                      <a:cs typeface="Arial" pitchFamily="34" charset="0"/>
                    </a:rPr>
                    <a:t>milestone</a:t>
                  </a: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7774736" y="1555479"/>
                  <a:ext cx="1351652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>
                      <a:latin typeface="Arial" pitchFamily="34" charset="0"/>
                      <a:cs typeface="Arial" pitchFamily="34" charset="0"/>
                    </a:rPr>
                    <a:t>Final</a:t>
                  </a:r>
                </a:p>
                <a:p>
                  <a:r>
                    <a:rPr lang="en-US" sz="1800" dirty="0">
                      <a:latin typeface="Arial" pitchFamily="34" charset="0"/>
                      <a:cs typeface="Arial" pitchFamily="34" charset="0"/>
                    </a:rPr>
                    <a:t>Completion</a:t>
                  </a: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7898804" y="5185226"/>
                  <a:ext cx="1468580" cy="6144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>
                      <a:latin typeface="Arial" pitchFamily="34" charset="0"/>
                      <a:cs typeface="Arial" pitchFamily="34" charset="0"/>
                    </a:rPr>
                    <a:t>Final</a:t>
                  </a:r>
                  <a:br>
                    <a:rPr lang="en-US" sz="1600" dirty="0">
                      <a:latin typeface="Arial" pitchFamily="34" charset="0"/>
                      <a:cs typeface="Arial" pitchFamily="34" charset="0"/>
                    </a:rPr>
                  </a:br>
                  <a:r>
                    <a:rPr lang="en-US" sz="1600" dirty="0">
                      <a:latin typeface="Arial" pitchFamily="34" charset="0"/>
                      <a:cs typeface="Arial" pitchFamily="34" charset="0"/>
                    </a:rPr>
                    <a:t>Acceptance</a:t>
                  </a:r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5557622" y="4902193"/>
                  <a:ext cx="3335833" cy="32342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>
                      <a:latin typeface="Arial" pitchFamily="34" charset="0"/>
                      <a:cs typeface="Arial" pitchFamily="34" charset="0"/>
                    </a:rPr>
                    <a:t>Transition &amp; Warranty Services</a:t>
                  </a:r>
                </a:p>
              </p:txBody>
            </p:sp>
            <p:cxnSp>
              <p:nvCxnSpPr>
                <p:cNvPr id="46" name="Straight Connector 45"/>
                <p:cNvCxnSpPr/>
                <p:nvPr/>
              </p:nvCxnSpPr>
              <p:spPr bwMode="auto">
                <a:xfrm>
                  <a:off x="7799017" y="5154692"/>
                  <a:ext cx="0" cy="565388"/>
                </a:xfrm>
                <a:prstGeom prst="line">
                  <a:avLst/>
                </a:prstGeom>
                <a:solidFill>
                  <a:schemeClr val="accent1"/>
                </a:solidFill>
                <a:ln w="76200" cap="flat" cmpd="sng" algn="ctr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none" w="med" len="med"/>
                </a:ln>
                <a:effectLst/>
              </p:spPr>
            </p:cxnSp>
            <p:grpSp>
              <p:nvGrpSpPr>
                <p:cNvPr id="47" name="Group 46"/>
                <p:cNvGrpSpPr/>
                <p:nvPr/>
              </p:nvGrpSpPr>
              <p:grpSpPr>
                <a:xfrm>
                  <a:off x="7796915" y="1238639"/>
                  <a:ext cx="213360" cy="307442"/>
                  <a:chOff x="4470400" y="3472078"/>
                  <a:chExt cx="213360" cy="307442"/>
                </a:xfrm>
              </p:grpSpPr>
              <p:sp>
                <p:nvSpPr>
                  <p:cNvPr id="48" name="Isosceles Triangle 47"/>
                  <p:cNvSpPr/>
                  <p:nvPr/>
                </p:nvSpPr>
                <p:spPr bwMode="auto">
                  <a:xfrm rot="5400000">
                    <a:off x="4512491" y="3435899"/>
                    <a:ext cx="135089" cy="207448"/>
                  </a:xfrm>
                  <a:prstGeom prst="triangle">
                    <a:avLst/>
                  </a:prstGeom>
                  <a:solidFill>
                    <a:srgbClr val="C00000"/>
                  </a:solidFill>
                  <a:ln w="9525" cap="flat" cmpd="sng" algn="ctr">
                    <a:solidFill>
                      <a:schemeClr val="bg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b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umanst521 BT" pitchFamily="34" charset="0"/>
                    </a:endParaRPr>
                  </a:p>
                </p:txBody>
              </p:sp>
              <p:cxnSp>
                <p:nvCxnSpPr>
                  <p:cNvPr id="49" name="Straight Connector 48"/>
                  <p:cNvCxnSpPr/>
                  <p:nvPr/>
                </p:nvCxnSpPr>
                <p:spPr bwMode="auto">
                  <a:xfrm>
                    <a:off x="4470400" y="3474720"/>
                    <a:ext cx="0" cy="3048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17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60" name="TextBox 59"/>
                <p:cNvSpPr txBox="1"/>
                <p:nvPr/>
              </p:nvSpPr>
              <p:spPr>
                <a:xfrm>
                  <a:off x="4569784" y="1552035"/>
                  <a:ext cx="1172116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>
                      <a:latin typeface="Arial" pitchFamily="34" charset="0"/>
                      <a:cs typeface="Arial" pitchFamily="34" charset="0"/>
                    </a:rPr>
                    <a:t>Phase 1</a:t>
                  </a:r>
                </a:p>
                <a:p>
                  <a:r>
                    <a:rPr lang="en-US" sz="1800" dirty="0">
                      <a:latin typeface="Arial" pitchFamily="34" charset="0"/>
                      <a:cs typeface="Arial" pitchFamily="34" charset="0"/>
                    </a:rPr>
                    <a:t>(80 mgd)</a:t>
                  </a:r>
                </a:p>
                <a:p>
                  <a:r>
                    <a:rPr lang="en-US" sz="1800" dirty="0">
                      <a:latin typeface="Arial" pitchFamily="34" charset="0"/>
                      <a:cs typeface="Arial" pitchFamily="34" charset="0"/>
                    </a:rPr>
                    <a:t>milestone</a:t>
                  </a:r>
                </a:p>
              </p:txBody>
            </p:sp>
            <p:grpSp>
              <p:nvGrpSpPr>
                <p:cNvPr id="61" name="Group 60"/>
                <p:cNvGrpSpPr/>
                <p:nvPr/>
              </p:nvGrpSpPr>
              <p:grpSpPr>
                <a:xfrm>
                  <a:off x="5151113" y="1238639"/>
                  <a:ext cx="213360" cy="307442"/>
                  <a:chOff x="4419600" y="3472078"/>
                  <a:chExt cx="213360" cy="307442"/>
                </a:xfrm>
              </p:grpSpPr>
              <p:sp>
                <p:nvSpPr>
                  <p:cNvPr id="62" name="Isosceles Triangle 61"/>
                  <p:cNvSpPr/>
                  <p:nvPr/>
                </p:nvSpPr>
                <p:spPr bwMode="auto">
                  <a:xfrm rot="5400000">
                    <a:off x="4461691" y="3435899"/>
                    <a:ext cx="135089" cy="207448"/>
                  </a:xfrm>
                  <a:prstGeom prst="triangle">
                    <a:avLst/>
                  </a:prstGeom>
                  <a:solidFill>
                    <a:srgbClr val="FFC000"/>
                  </a:solidFill>
                  <a:ln w="9525" cap="flat" cmpd="sng" algn="ctr">
                    <a:solidFill>
                      <a:schemeClr val="bg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b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umanst521 BT" pitchFamily="34" charset="0"/>
                    </a:endParaRPr>
                  </a:p>
                </p:txBody>
              </p:sp>
              <p:cxnSp>
                <p:nvCxnSpPr>
                  <p:cNvPr id="63" name="Straight Connector 62"/>
                  <p:cNvCxnSpPr/>
                  <p:nvPr/>
                </p:nvCxnSpPr>
                <p:spPr bwMode="auto">
                  <a:xfrm>
                    <a:off x="4419600" y="3474720"/>
                    <a:ext cx="0" cy="3048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17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grpSp>
              <p:nvGrpSpPr>
                <p:cNvPr id="64" name="Group 63"/>
                <p:cNvGrpSpPr/>
                <p:nvPr/>
              </p:nvGrpSpPr>
              <p:grpSpPr>
                <a:xfrm>
                  <a:off x="6648176" y="1238639"/>
                  <a:ext cx="213360" cy="307442"/>
                  <a:chOff x="4419600" y="3472078"/>
                  <a:chExt cx="213360" cy="307442"/>
                </a:xfrm>
              </p:grpSpPr>
              <p:sp>
                <p:nvSpPr>
                  <p:cNvPr id="65" name="Isosceles Triangle 64"/>
                  <p:cNvSpPr/>
                  <p:nvPr/>
                </p:nvSpPr>
                <p:spPr bwMode="auto">
                  <a:xfrm rot="5400000">
                    <a:off x="4461691" y="3435899"/>
                    <a:ext cx="135089" cy="207448"/>
                  </a:xfrm>
                  <a:prstGeom prst="triangle">
                    <a:avLst/>
                  </a:prstGeom>
                  <a:solidFill>
                    <a:srgbClr val="FFC000"/>
                  </a:solidFill>
                  <a:ln w="9525" cap="flat" cmpd="sng" algn="ctr">
                    <a:solidFill>
                      <a:schemeClr val="bg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b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umanst521 BT" pitchFamily="34" charset="0"/>
                    </a:endParaRPr>
                  </a:p>
                </p:txBody>
              </p:sp>
              <p:cxnSp>
                <p:nvCxnSpPr>
                  <p:cNvPr id="66" name="Straight Connector 65"/>
                  <p:cNvCxnSpPr/>
                  <p:nvPr/>
                </p:nvCxnSpPr>
                <p:spPr bwMode="auto">
                  <a:xfrm>
                    <a:off x="4419600" y="3474720"/>
                    <a:ext cx="0" cy="3048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17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57" name="TextBox 56"/>
                <p:cNvSpPr txBox="1"/>
                <p:nvPr/>
              </p:nvSpPr>
              <p:spPr>
                <a:xfrm>
                  <a:off x="4346491" y="2537297"/>
                  <a:ext cx="1549178" cy="4851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200" dirty="0">
                      <a:latin typeface="Arial" pitchFamily="34" charset="0"/>
                      <a:cs typeface="Arial" pitchFamily="34" charset="0"/>
                    </a:rPr>
                    <a:t>6/30/22</a:t>
                  </a:r>
                </a:p>
                <a:p>
                  <a:pPr algn="ctr"/>
                  <a:r>
                    <a:rPr lang="en-US" sz="1200" dirty="0">
                      <a:latin typeface="Arial" pitchFamily="34" charset="0"/>
                      <a:cs typeface="Arial" pitchFamily="34" charset="0"/>
                    </a:rPr>
                    <a:t>(current estimate)</a:t>
                  </a:r>
                </a:p>
              </p:txBody>
            </p:sp>
            <p:sp>
              <p:nvSpPr>
                <p:cNvPr id="29" name="Rectangle 28"/>
                <p:cNvSpPr/>
                <p:nvPr/>
              </p:nvSpPr>
              <p:spPr bwMode="auto">
                <a:xfrm>
                  <a:off x="6294120" y="4593483"/>
                  <a:ext cx="1518757" cy="339447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b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umanst521 BT" pitchFamily="34" charset="0"/>
                  </a:endParaRPr>
                </a:p>
              </p:txBody>
            </p:sp>
            <p:cxnSp>
              <p:nvCxnSpPr>
                <p:cNvPr id="83" name="Elbow Connector 82"/>
                <p:cNvCxnSpPr/>
                <p:nvPr/>
              </p:nvCxnSpPr>
              <p:spPr bwMode="auto">
                <a:xfrm rot="16200000" flipH="1">
                  <a:off x="5908698" y="4386038"/>
                  <a:ext cx="411480" cy="365760"/>
                </a:xfrm>
                <a:prstGeom prst="bentConnector3">
                  <a:avLst>
                    <a:gd name="adj1" fmla="val 100379"/>
                  </a:avLst>
                </a:prstGeom>
                <a:solidFill>
                  <a:schemeClr val="accent1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sp>
              <p:nvSpPr>
                <p:cNvPr id="24" name="Rectangle 23"/>
                <p:cNvSpPr/>
                <p:nvPr/>
              </p:nvSpPr>
              <p:spPr bwMode="auto">
                <a:xfrm>
                  <a:off x="3184986" y="4085483"/>
                  <a:ext cx="3491690" cy="339447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b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umanst521 BT" pitchFamily="34" charset="0"/>
                  </a:endParaRP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3879419" y="4080273"/>
                  <a:ext cx="2881006" cy="32342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NEWPP Construction</a:t>
                  </a:r>
                </a:p>
              </p:txBody>
            </p:sp>
            <p:cxnSp>
              <p:nvCxnSpPr>
                <p:cNvPr id="85" name="Elbow Connector 84"/>
                <p:cNvCxnSpPr/>
                <p:nvPr/>
              </p:nvCxnSpPr>
              <p:spPr bwMode="auto">
                <a:xfrm rot="10800000" flipH="1" flipV="1">
                  <a:off x="4031638" y="3725638"/>
                  <a:ext cx="411480" cy="365760"/>
                </a:xfrm>
                <a:prstGeom prst="bentConnector3">
                  <a:avLst>
                    <a:gd name="adj1" fmla="val 100379"/>
                  </a:avLst>
                </a:prstGeom>
                <a:solidFill>
                  <a:schemeClr val="accent1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82" name="Elbow Connector 81"/>
                <p:cNvCxnSpPr/>
                <p:nvPr/>
              </p:nvCxnSpPr>
              <p:spPr bwMode="auto">
                <a:xfrm rot="16200000" flipH="1">
                  <a:off x="2192678" y="3254468"/>
                  <a:ext cx="640080" cy="1371600"/>
                </a:xfrm>
                <a:prstGeom prst="bentConnector3">
                  <a:avLst>
                    <a:gd name="adj1" fmla="val 100379"/>
                  </a:avLst>
                </a:prstGeom>
                <a:solidFill>
                  <a:schemeClr val="accent1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</p:grpSp>
          <p:cxnSp>
            <p:nvCxnSpPr>
              <p:cNvPr id="71" name="Straight Connector 70"/>
              <p:cNvCxnSpPr/>
              <p:nvPr/>
            </p:nvCxnSpPr>
            <p:spPr bwMode="auto">
              <a:xfrm>
                <a:off x="3184985" y="4957643"/>
                <a:ext cx="0" cy="565388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</p:cxnSp>
          <p:sp>
            <p:nvSpPr>
              <p:cNvPr id="72" name="TextBox 71"/>
              <p:cNvSpPr txBox="1"/>
              <p:nvPr/>
            </p:nvSpPr>
            <p:spPr>
              <a:xfrm>
                <a:off x="2818404" y="5515872"/>
                <a:ext cx="2536415" cy="6144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Guaranteed Maximum </a:t>
                </a:r>
                <a:br>
                  <a:rPr lang="en-US" sz="1600" dirty="0">
                    <a:latin typeface="Arial" pitchFamily="34" charset="0"/>
                    <a:cs typeface="Arial" pitchFamily="34" charset="0"/>
                  </a:rPr>
                </a:br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Price Approval</a:t>
                </a:r>
              </a:p>
            </p:txBody>
          </p:sp>
        </p:grpSp>
        <p:grpSp>
          <p:nvGrpSpPr>
            <p:cNvPr id="2" name="Group 1"/>
            <p:cNvGrpSpPr/>
            <p:nvPr/>
          </p:nvGrpSpPr>
          <p:grpSpPr>
            <a:xfrm>
              <a:off x="793138" y="1251339"/>
              <a:ext cx="3378977" cy="4891745"/>
              <a:chOff x="793138" y="1238639"/>
              <a:chExt cx="3378977" cy="4891745"/>
            </a:xfrm>
          </p:grpSpPr>
          <p:grpSp>
            <p:nvGrpSpPr>
              <p:cNvPr id="89" name="Group 88"/>
              <p:cNvGrpSpPr/>
              <p:nvPr/>
            </p:nvGrpSpPr>
            <p:grpSpPr>
              <a:xfrm>
                <a:off x="793138" y="1238639"/>
                <a:ext cx="3378977" cy="2642206"/>
                <a:chOff x="793138" y="1238639"/>
                <a:chExt cx="3378977" cy="2642206"/>
              </a:xfrm>
            </p:grpSpPr>
            <p:sp>
              <p:nvSpPr>
                <p:cNvPr id="11" name="TextBox 10"/>
                <p:cNvSpPr txBox="1"/>
                <p:nvPr/>
              </p:nvSpPr>
              <p:spPr>
                <a:xfrm>
                  <a:off x="2899045" y="1550329"/>
                  <a:ext cx="1095171" cy="64633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>
                      <a:latin typeface="Arial" pitchFamily="34" charset="0"/>
                      <a:cs typeface="Arial" pitchFamily="34" charset="0"/>
                    </a:rPr>
                    <a:t>GMP</a:t>
                  </a:r>
                </a:p>
                <a:p>
                  <a:r>
                    <a:rPr lang="en-US" sz="1800" dirty="0">
                      <a:latin typeface="Arial" pitchFamily="34" charset="0"/>
                      <a:cs typeface="Arial" pitchFamily="34" charset="0"/>
                    </a:rPr>
                    <a:t>Proposal</a:t>
                  </a:r>
                </a:p>
              </p:txBody>
            </p:sp>
            <p:sp>
              <p:nvSpPr>
                <p:cNvPr id="22" name="Rectangle 21"/>
                <p:cNvSpPr/>
                <p:nvPr/>
              </p:nvSpPr>
              <p:spPr bwMode="auto">
                <a:xfrm>
                  <a:off x="2094872" y="3541398"/>
                  <a:ext cx="2040221" cy="339447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9050" cap="flat" cmpd="sng" algn="ctr">
                  <a:noFill/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b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umanst521 BT" pitchFamily="34" charset="0"/>
                  </a:endParaRP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2057849" y="3533619"/>
                  <a:ext cx="2114266" cy="32342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Early Work Packages</a:t>
                  </a:r>
                </a:p>
              </p:txBody>
            </p:sp>
            <p:grpSp>
              <p:nvGrpSpPr>
                <p:cNvPr id="52" name="Group 51"/>
                <p:cNvGrpSpPr/>
                <p:nvPr/>
              </p:nvGrpSpPr>
              <p:grpSpPr>
                <a:xfrm>
                  <a:off x="2788976" y="1238639"/>
                  <a:ext cx="207448" cy="307442"/>
                  <a:chOff x="4585195" y="3472078"/>
                  <a:chExt cx="207448" cy="307442"/>
                </a:xfrm>
              </p:grpSpPr>
              <p:sp>
                <p:nvSpPr>
                  <p:cNvPr id="53" name="Isosceles Triangle 52"/>
                  <p:cNvSpPr/>
                  <p:nvPr/>
                </p:nvSpPr>
                <p:spPr bwMode="auto">
                  <a:xfrm rot="5400000">
                    <a:off x="4621374" y="3435899"/>
                    <a:ext cx="135089" cy="207448"/>
                  </a:xfrm>
                  <a:prstGeom prst="triangle">
                    <a:avLst/>
                  </a:prstGeom>
                  <a:solidFill>
                    <a:srgbClr val="FFC000"/>
                  </a:solidFill>
                  <a:ln w="9525" cap="flat" cmpd="sng" algn="ctr">
                    <a:solidFill>
                      <a:schemeClr val="bg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b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umanst521 BT" pitchFamily="34" charset="0"/>
                    </a:endParaRPr>
                  </a:p>
                </p:txBody>
              </p:sp>
              <p:cxnSp>
                <p:nvCxnSpPr>
                  <p:cNvPr id="54" name="Straight Connector 53"/>
                  <p:cNvCxnSpPr/>
                  <p:nvPr/>
                </p:nvCxnSpPr>
                <p:spPr bwMode="auto">
                  <a:xfrm>
                    <a:off x="4588153" y="3474720"/>
                    <a:ext cx="0" cy="3048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17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cxnSp>
              <p:nvCxnSpPr>
                <p:cNvPr id="67" name="Straight Connector 66"/>
                <p:cNvCxnSpPr/>
                <p:nvPr/>
              </p:nvCxnSpPr>
              <p:spPr bwMode="auto">
                <a:xfrm>
                  <a:off x="2791233" y="1408389"/>
                  <a:ext cx="0" cy="1581044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lgDash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0" name="Elbow Connector 69"/>
                <p:cNvCxnSpPr/>
                <p:nvPr/>
              </p:nvCxnSpPr>
              <p:spPr bwMode="auto">
                <a:xfrm rot="16200000" flipH="1">
                  <a:off x="770278" y="2780758"/>
                  <a:ext cx="411480" cy="365760"/>
                </a:xfrm>
                <a:prstGeom prst="bentConnector3">
                  <a:avLst>
                    <a:gd name="adj1" fmla="val 100379"/>
                  </a:avLst>
                </a:prstGeom>
                <a:solidFill>
                  <a:schemeClr val="accent1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76" name="Elbow Connector 75"/>
                <p:cNvCxnSpPr/>
                <p:nvPr/>
              </p:nvCxnSpPr>
              <p:spPr bwMode="auto">
                <a:xfrm rot="16200000" flipH="1">
                  <a:off x="1758338" y="3378928"/>
                  <a:ext cx="411480" cy="274320"/>
                </a:xfrm>
                <a:prstGeom prst="bentConnector3">
                  <a:avLst>
                    <a:gd name="adj1" fmla="val 100379"/>
                  </a:avLst>
                </a:prstGeom>
                <a:solidFill>
                  <a:schemeClr val="accent1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sp>
              <p:nvSpPr>
                <p:cNvPr id="19" name="Rectangle 18"/>
                <p:cNvSpPr/>
                <p:nvPr/>
              </p:nvSpPr>
              <p:spPr bwMode="auto">
                <a:xfrm>
                  <a:off x="1163821" y="2981070"/>
                  <a:ext cx="2021165" cy="339447"/>
                </a:xfrm>
                <a:prstGeom prst="rect">
                  <a:avLst/>
                </a:prstGeom>
                <a:solidFill>
                  <a:srgbClr val="99CC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b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umanst521 BT" pitchFamily="34" charset="0"/>
                  </a:endParaRPr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1426646" y="2984914"/>
                  <a:ext cx="1483003" cy="32342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Component 2*</a:t>
                  </a:r>
                </a:p>
              </p:txBody>
            </p:sp>
          </p:grpSp>
          <p:sp>
            <p:nvSpPr>
              <p:cNvPr id="68" name="TextBox 67"/>
              <p:cNvSpPr txBox="1"/>
              <p:nvPr/>
            </p:nvSpPr>
            <p:spPr>
              <a:xfrm>
                <a:off x="960073" y="5515885"/>
                <a:ext cx="1660275" cy="614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Amendments</a:t>
                </a:r>
                <a:br>
                  <a:rPr lang="en-US" sz="1600" dirty="0">
                    <a:latin typeface="Arial" pitchFamily="34" charset="0"/>
                    <a:cs typeface="Arial" pitchFamily="34" charset="0"/>
                  </a:rPr>
                </a:br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Approval</a:t>
                </a:r>
              </a:p>
            </p:txBody>
          </p:sp>
          <p:cxnSp>
            <p:nvCxnSpPr>
              <p:cNvPr id="69" name="Straight Connector 68"/>
              <p:cNvCxnSpPr/>
              <p:nvPr/>
            </p:nvCxnSpPr>
            <p:spPr bwMode="auto">
              <a:xfrm>
                <a:off x="1175717" y="4981519"/>
                <a:ext cx="0" cy="565388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</p:cxnSp>
        </p:grpSp>
      </p:grpSp>
      <p:sp>
        <p:nvSpPr>
          <p:cNvPr id="73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Project is midway through the Preliminary Services phase</a:t>
            </a:r>
          </a:p>
        </p:txBody>
      </p:sp>
      <p:sp>
        <p:nvSpPr>
          <p:cNvPr id="15" name="Rectangular Callout 14"/>
          <p:cNvSpPr/>
          <p:nvPr/>
        </p:nvSpPr>
        <p:spPr>
          <a:xfrm>
            <a:off x="1399741" y="4855430"/>
            <a:ext cx="1785544" cy="305553"/>
          </a:xfrm>
          <a:prstGeom prst="wedgeRectCallout">
            <a:avLst>
              <a:gd name="adj1" fmla="val 17928"/>
              <a:gd name="adj2" fmla="val -223179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We are Here</a:t>
            </a:r>
          </a:p>
        </p:txBody>
      </p:sp>
      <p:cxnSp>
        <p:nvCxnSpPr>
          <p:cNvPr id="74" name="Straight Connector 73"/>
          <p:cNvCxnSpPr/>
          <p:nvPr/>
        </p:nvCxnSpPr>
        <p:spPr bwMode="auto">
          <a:xfrm>
            <a:off x="2105309" y="5322019"/>
            <a:ext cx="0" cy="538039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75" name="Straight Connector 74"/>
          <p:cNvCxnSpPr/>
          <p:nvPr/>
        </p:nvCxnSpPr>
        <p:spPr bwMode="auto">
          <a:xfrm>
            <a:off x="2561702" y="5316338"/>
            <a:ext cx="0" cy="538039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1146195" y="6486115"/>
            <a:ext cx="305626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* Design &amp; pre-construction services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894105" y="3008521"/>
            <a:ext cx="1388522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Arial" pitchFamily="34" charset="0"/>
                <a:cs typeface="Arial" pitchFamily="34" charset="0"/>
              </a:rPr>
              <a:t>6/27/24</a:t>
            </a:r>
          </a:p>
          <a:p>
            <a:pPr algn="ctr"/>
            <a:r>
              <a:rPr lang="en-US" sz="1200" dirty="0">
                <a:latin typeface="Arial" pitchFamily="34" charset="0"/>
                <a:cs typeface="Arial" pitchFamily="34" charset="0"/>
              </a:rPr>
              <a:t>(current estimate)</a:t>
            </a:r>
          </a:p>
        </p:txBody>
      </p:sp>
    </p:spTree>
    <p:extLst>
      <p:ext uri="{BB962C8B-B14F-4D97-AF65-F5344CB8AC3E}">
        <p14:creationId xmlns:p14="http://schemas.microsoft.com/office/powerpoint/2010/main" val="284471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1" t="-2917" r="4759" b="428"/>
          <a:stretch/>
        </p:blipFill>
        <p:spPr>
          <a:xfrm>
            <a:off x="-21340" y="904207"/>
            <a:ext cx="9186681" cy="6010049"/>
          </a:xfrm>
          <a:prstGeom prst="rect">
            <a:avLst/>
          </a:prstGeom>
          <a:ln w="28575">
            <a:noFill/>
          </a:ln>
        </p:spPr>
      </p:pic>
      <p:sp>
        <p:nvSpPr>
          <p:cNvPr id="6" name="Freeform 13">
            <a:extLst>
              <a:ext uri="{FF2B5EF4-FFF2-40B4-BE49-F238E27FC236}">
                <a16:creationId xmlns:a16="http://schemas.microsoft.com/office/drawing/2014/main" id="{5DA4F9F2-D77D-43AB-93DC-62B205821F22}"/>
              </a:ext>
            </a:extLst>
          </p:cNvPr>
          <p:cNvSpPr/>
          <p:nvPr/>
        </p:nvSpPr>
        <p:spPr>
          <a:xfrm rot="10965934">
            <a:off x="-4703" y="-203132"/>
            <a:ext cx="9167606" cy="1795509"/>
          </a:xfrm>
          <a:custGeom>
            <a:avLst/>
            <a:gdLst>
              <a:gd name="connsiteX0" fmla="*/ 1219696 w 16175310"/>
              <a:gd name="connsiteY0" fmla="*/ 1426271 h 4231023"/>
              <a:gd name="connsiteX1" fmla="*/ 7635010 w 16175310"/>
              <a:gd name="connsiteY1" fmla="*/ 1411757 h 4231023"/>
              <a:gd name="connsiteX2" fmla="*/ 12482781 w 16175310"/>
              <a:gd name="connsiteY2" fmla="*/ 3871 h 4231023"/>
              <a:gd name="connsiteX3" fmla="*/ 16140381 w 16175310"/>
              <a:gd name="connsiteY3" fmla="*/ 1905243 h 4231023"/>
              <a:gd name="connsiteX4" fmla="*/ 13469753 w 16175310"/>
              <a:gd name="connsiteY4" fmla="*/ 4038843 h 4231023"/>
              <a:gd name="connsiteX5" fmla="*/ 1176153 w 16175310"/>
              <a:gd name="connsiteY5" fmla="*/ 3835643 h 4231023"/>
              <a:gd name="connsiteX6" fmla="*/ 1219696 w 16175310"/>
              <a:gd name="connsiteY6" fmla="*/ 1426271 h 4231023"/>
              <a:gd name="connsiteX0" fmla="*/ 1219696 w 16142719"/>
              <a:gd name="connsiteY0" fmla="*/ 1469709 h 4274461"/>
              <a:gd name="connsiteX1" fmla="*/ 7635010 w 16142719"/>
              <a:gd name="connsiteY1" fmla="*/ 1455195 h 4274461"/>
              <a:gd name="connsiteX2" fmla="*/ 13295581 w 16142719"/>
              <a:gd name="connsiteY2" fmla="*/ 3766 h 4274461"/>
              <a:gd name="connsiteX3" fmla="*/ 16140381 w 16142719"/>
              <a:gd name="connsiteY3" fmla="*/ 1948681 h 4274461"/>
              <a:gd name="connsiteX4" fmla="*/ 13469753 w 16142719"/>
              <a:gd name="connsiteY4" fmla="*/ 4082281 h 4274461"/>
              <a:gd name="connsiteX5" fmla="*/ 1176153 w 16142719"/>
              <a:gd name="connsiteY5" fmla="*/ 3879081 h 4274461"/>
              <a:gd name="connsiteX6" fmla="*/ 1219696 w 16142719"/>
              <a:gd name="connsiteY6" fmla="*/ 1469709 h 4274461"/>
              <a:gd name="connsiteX0" fmla="*/ 1213739 w 16136762"/>
              <a:gd name="connsiteY0" fmla="*/ 1469709 h 4274461"/>
              <a:gd name="connsiteX1" fmla="*/ 7512939 w 16136762"/>
              <a:gd name="connsiteY1" fmla="*/ 1455195 h 4274461"/>
              <a:gd name="connsiteX2" fmla="*/ 13289624 w 16136762"/>
              <a:gd name="connsiteY2" fmla="*/ 3766 h 4274461"/>
              <a:gd name="connsiteX3" fmla="*/ 16134424 w 16136762"/>
              <a:gd name="connsiteY3" fmla="*/ 1948681 h 4274461"/>
              <a:gd name="connsiteX4" fmla="*/ 13463796 w 16136762"/>
              <a:gd name="connsiteY4" fmla="*/ 4082281 h 4274461"/>
              <a:gd name="connsiteX5" fmla="*/ 1170196 w 16136762"/>
              <a:gd name="connsiteY5" fmla="*/ 3879081 h 4274461"/>
              <a:gd name="connsiteX6" fmla="*/ 1213739 w 16136762"/>
              <a:gd name="connsiteY6" fmla="*/ 1469709 h 4274461"/>
              <a:gd name="connsiteX0" fmla="*/ 1213739 w 16136762"/>
              <a:gd name="connsiteY0" fmla="*/ 1469415 h 4274167"/>
              <a:gd name="connsiteX1" fmla="*/ 7512939 w 16136762"/>
              <a:gd name="connsiteY1" fmla="*/ 1454901 h 4274167"/>
              <a:gd name="connsiteX2" fmla="*/ 13289624 w 16136762"/>
              <a:gd name="connsiteY2" fmla="*/ 3472 h 4274167"/>
              <a:gd name="connsiteX3" fmla="*/ 16134424 w 16136762"/>
              <a:gd name="connsiteY3" fmla="*/ 1948387 h 4274167"/>
              <a:gd name="connsiteX4" fmla="*/ 13463796 w 16136762"/>
              <a:gd name="connsiteY4" fmla="*/ 4081987 h 4274167"/>
              <a:gd name="connsiteX5" fmla="*/ 1170196 w 16136762"/>
              <a:gd name="connsiteY5" fmla="*/ 3878787 h 4274167"/>
              <a:gd name="connsiteX6" fmla="*/ 1213739 w 16136762"/>
              <a:gd name="connsiteY6" fmla="*/ 1469415 h 4274167"/>
              <a:gd name="connsiteX0" fmla="*/ 1213739 w 16136762"/>
              <a:gd name="connsiteY0" fmla="*/ 1469415 h 4274167"/>
              <a:gd name="connsiteX1" fmla="*/ 7512939 w 16136762"/>
              <a:gd name="connsiteY1" fmla="*/ 1454901 h 4274167"/>
              <a:gd name="connsiteX2" fmla="*/ 13289624 w 16136762"/>
              <a:gd name="connsiteY2" fmla="*/ 3472 h 4274167"/>
              <a:gd name="connsiteX3" fmla="*/ 16134424 w 16136762"/>
              <a:gd name="connsiteY3" fmla="*/ 1948387 h 4274167"/>
              <a:gd name="connsiteX4" fmla="*/ 13463796 w 16136762"/>
              <a:gd name="connsiteY4" fmla="*/ 4081987 h 4274167"/>
              <a:gd name="connsiteX5" fmla="*/ 1170196 w 16136762"/>
              <a:gd name="connsiteY5" fmla="*/ 3878787 h 4274167"/>
              <a:gd name="connsiteX6" fmla="*/ 1213739 w 16136762"/>
              <a:gd name="connsiteY6" fmla="*/ 1469415 h 4274167"/>
              <a:gd name="connsiteX0" fmla="*/ 1213739 w 16136762"/>
              <a:gd name="connsiteY0" fmla="*/ 1469415 h 4274167"/>
              <a:gd name="connsiteX1" fmla="*/ 7512939 w 16136762"/>
              <a:gd name="connsiteY1" fmla="*/ 1454901 h 4274167"/>
              <a:gd name="connsiteX2" fmla="*/ 13289624 w 16136762"/>
              <a:gd name="connsiteY2" fmla="*/ 3472 h 4274167"/>
              <a:gd name="connsiteX3" fmla="*/ 16134424 w 16136762"/>
              <a:gd name="connsiteY3" fmla="*/ 1948387 h 4274167"/>
              <a:gd name="connsiteX4" fmla="*/ 13463796 w 16136762"/>
              <a:gd name="connsiteY4" fmla="*/ 4081987 h 4274167"/>
              <a:gd name="connsiteX5" fmla="*/ 1170196 w 16136762"/>
              <a:gd name="connsiteY5" fmla="*/ 3878787 h 4274167"/>
              <a:gd name="connsiteX6" fmla="*/ 1213739 w 16136762"/>
              <a:gd name="connsiteY6" fmla="*/ 1469415 h 4274167"/>
              <a:gd name="connsiteX0" fmla="*/ 945591 w 15868614"/>
              <a:gd name="connsiteY0" fmla="*/ 1469415 h 4274167"/>
              <a:gd name="connsiteX1" fmla="*/ 7244791 w 15868614"/>
              <a:gd name="connsiteY1" fmla="*/ 1454901 h 4274167"/>
              <a:gd name="connsiteX2" fmla="*/ 13021476 w 15868614"/>
              <a:gd name="connsiteY2" fmla="*/ 3472 h 4274167"/>
              <a:gd name="connsiteX3" fmla="*/ 15866276 w 15868614"/>
              <a:gd name="connsiteY3" fmla="*/ 1948387 h 4274167"/>
              <a:gd name="connsiteX4" fmla="*/ 13195648 w 15868614"/>
              <a:gd name="connsiteY4" fmla="*/ 4081987 h 4274167"/>
              <a:gd name="connsiteX5" fmla="*/ 902048 w 15868614"/>
              <a:gd name="connsiteY5" fmla="*/ 3878787 h 4274167"/>
              <a:gd name="connsiteX6" fmla="*/ 945591 w 15868614"/>
              <a:gd name="connsiteY6" fmla="*/ 1469415 h 4274167"/>
              <a:gd name="connsiteX0" fmla="*/ 1884986 w 15545267"/>
              <a:gd name="connsiteY0" fmla="*/ 1382584 h 4279406"/>
              <a:gd name="connsiteX1" fmla="*/ 6921444 w 15545267"/>
              <a:gd name="connsiteY1" fmla="*/ 1455156 h 4279406"/>
              <a:gd name="connsiteX2" fmla="*/ 12698129 w 15545267"/>
              <a:gd name="connsiteY2" fmla="*/ 3727 h 4279406"/>
              <a:gd name="connsiteX3" fmla="*/ 15542929 w 15545267"/>
              <a:gd name="connsiteY3" fmla="*/ 1948642 h 4279406"/>
              <a:gd name="connsiteX4" fmla="*/ 12872301 w 15545267"/>
              <a:gd name="connsiteY4" fmla="*/ 4082242 h 4279406"/>
              <a:gd name="connsiteX5" fmla="*/ 578701 w 15545267"/>
              <a:gd name="connsiteY5" fmla="*/ 3879042 h 4279406"/>
              <a:gd name="connsiteX6" fmla="*/ 1884986 w 15545267"/>
              <a:gd name="connsiteY6" fmla="*/ 1382584 h 4279406"/>
              <a:gd name="connsiteX0" fmla="*/ 1884986 w 15545267"/>
              <a:gd name="connsiteY0" fmla="*/ 1382584 h 4279406"/>
              <a:gd name="connsiteX1" fmla="*/ 6921444 w 15545267"/>
              <a:gd name="connsiteY1" fmla="*/ 1455156 h 4279406"/>
              <a:gd name="connsiteX2" fmla="*/ 12698129 w 15545267"/>
              <a:gd name="connsiteY2" fmla="*/ 3727 h 4279406"/>
              <a:gd name="connsiteX3" fmla="*/ 15542929 w 15545267"/>
              <a:gd name="connsiteY3" fmla="*/ 1948642 h 4279406"/>
              <a:gd name="connsiteX4" fmla="*/ 12872301 w 15545267"/>
              <a:gd name="connsiteY4" fmla="*/ 4082242 h 4279406"/>
              <a:gd name="connsiteX5" fmla="*/ 578701 w 15545267"/>
              <a:gd name="connsiteY5" fmla="*/ 3879042 h 4279406"/>
              <a:gd name="connsiteX6" fmla="*/ 1884986 w 15545267"/>
              <a:gd name="connsiteY6" fmla="*/ 1382584 h 4279406"/>
              <a:gd name="connsiteX0" fmla="*/ 178090 w 13838371"/>
              <a:gd name="connsiteY0" fmla="*/ 1382584 h 4321506"/>
              <a:gd name="connsiteX1" fmla="*/ 5214548 w 13838371"/>
              <a:gd name="connsiteY1" fmla="*/ 1455156 h 4321506"/>
              <a:gd name="connsiteX2" fmla="*/ 10991233 w 13838371"/>
              <a:gd name="connsiteY2" fmla="*/ 3727 h 4321506"/>
              <a:gd name="connsiteX3" fmla="*/ 13836033 w 13838371"/>
              <a:gd name="connsiteY3" fmla="*/ 1948642 h 4321506"/>
              <a:gd name="connsiteX4" fmla="*/ 11165405 w 13838371"/>
              <a:gd name="connsiteY4" fmla="*/ 4082242 h 4321506"/>
              <a:gd name="connsiteX5" fmla="*/ 1237634 w 13838371"/>
              <a:gd name="connsiteY5" fmla="*/ 3980642 h 4321506"/>
              <a:gd name="connsiteX6" fmla="*/ 178090 w 13838371"/>
              <a:gd name="connsiteY6" fmla="*/ 1382584 h 4321506"/>
              <a:gd name="connsiteX0" fmla="*/ 182982 w 13843263"/>
              <a:gd name="connsiteY0" fmla="*/ 1382584 h 4543714"/>
              <a:gd name="connsiteX1" fmla="*/ 5219440 w 13843263"/>
              <a:gd name="connsiteY1" fmla="*/ 1455156 h 4543714"/>
              <a:gd name="connsiteX2" fmla="*/ 10996125 w 13843263"/>
              <a:gd name="connsiteY2" fmla="*/ 3727 h 4543714"/>
              <a:gd name="connsiteX3" fmla="*/ 13840925 w 13843263"/>
              <a:gd name="connsiteY3" fmla="*/ 1948642 h 4543714"/>
              <a:gd name="connsiteX4" fmla="*/ 11170297 w 13843263"/>
              <a:gd name="connsiteY4" fmla="*/ 4082242 h 4543714"/>
              <a:gd name="connsiteX5" fmla="*/ 1242526 w 13843263"/>
              <a:gd name="connsiteY5" fmla="*/ 3980642 h 4543714"/>
              <a:gd name="connsiteX6" fmla="*/ 182982 w 13843263"/>
              <a:gd name="connsiteY6" fmla="*/ 1382584 h 4543714"/>
              <a:gd name="connsiteX0" fmla="*/ 182982 w 13843263"/>
              <a:gd name="connsiteY0" fmla="*/ 1382584 h 4543714"/>
              <a:gd name="connsiteX1" fmla="*/ 5219440 w 13843263"/>
              <a:gd name="connsiteY1" fmla="*/ 1455156 h 4543714"/>
              <a:gd name="connsiteX2" fmla="*/ 10996125 w 13843263"/>
              <a:gd name="connsiteY2" fmla="*/ 3727 h 4543714"/>
              <a:gd name="connsiteX3" fmla="*/ 13840925 w 13843263"/>
              <a:gd name="connsiteY3" fmla="*/ 1948642 h 4543714"/>
              <a:gd name="connsiteX4" fmla="*/ 11170297 w 13843263"/>
              <a:gd name="connsiteY4" fmla="*/ 4082242 h 4543714"/>
              <a:gd name="connsiteX5" fmla="*/ 1242526 w 13843263"/>
              <a:gd name="connsiteY5" fmla="*/ 3980642 h 4543714"/>
              <a:gd name="connsiteX6" fmla="*/ 182982 w 13843263"/>
              <a:gd name="connsiteY6" fmla="*/ 1382584 h 4543714"/>
              <a:gd name="connsiteX0" fmla="*/ 182982 w 13843263"/>
              <a:gd name="connsiteY0" fmla="*/ 1382584 h 4450571"/>
              <a:gd name="connsiteX1" fmla="*/ 5219440 w 13843263"/>
              <a:gd name="connsiteY1" fmla="*/ 1455156 h 4450571"/>
              <a:gd name="connsiteX2" fmla="*/ 10996125 w 13843263"/>
              <a:gd name="connsiteY2" fmla="*/ 3727 h 4450571"/>
              <a:gd name="connsiteX3" fmla="*/ 13840925 w 13843263"/>
              <a:gd name="connsiteY3" fmla="*/ 1948642 h 4450571"/>
              <a:gd name="connsiteX4" fmla="*/ 11170297 w 13843263"/>
              <a:gd name="connsiteY4" fmla="*/ 4082242 h 4450571"/>
              <a:gd name="connsiteX5" fmla="*/ 1242526 w 13843263"/>
              <a:gd name="connsiteY5" fmla="*/ 3820985 h 4450571"/>
              <a:gd name="connsiteX6" fmla="*/ 182982 w 13843263"/>
              <a:gd name="connsiteY6" fmla="*/ 1382584 h 4450571"/>
              <a:gd name="connsiteX0" fmla="*/ 1142 w 13661423"/>
              <a:gd name="connsiteY0" fmla="*/ 1382584 h 4450571"/>
              <a:gd name="connsiteX1" fmla="*/ 5037600 w 13661423"/>
              <a:gd name="connsiteY1" fmla="*/ 1455156 h 4450571"/>
              <a:gd name="connsiteX2" fmla="*/ 10814285 w 13661423"/>
              <a:gd name="connsiteY2" fmla="*/ 3727 h 4450571"/>
              <a:gd name="connsiteX3" fmla="*/ 13659085 w 13661423"/>
              <a:gd name="connsiteY3" fmla="*/ 1948642 h 4450571"/>
              <a:gd name="connsiteX4" fmla="*/ 10988457 w 13661423"/>
              <a:gd name="connsiteY4" fmla="*/ 4082242 h 4450571"/>
              <a:gd name="connsiteX5" fmla="*/ 1060686 w 13661423"/>
              <a:gd name="connsiteY5" fmla="*/ 3820985 h 4450571"/>
              <a:gd name="connsiteX6" fmla="*/ 1142 w 13661423"/>
              <a:gd name="connsiteY6" fmla="*/ 1382584 h 4450571"/>
              <a:gd name="connsiteX0" fmla="*/ 315798 w 13976079"/>
              <a:gd name="connsiteY0" fmla="*/ 1382584 h 4186459"/>
              <a:gd name="connsiteX1" fmla="*/ 5352256 w 13976079"/>
              <a:gd name="connsiteY1" fmla="*/ 1455156 h 4186459"/>
              <a:gd name="connsiteX2" fmla="*/ 11128941 w 13976079"/>
              <a:gd name="connsiteY2" fmla="*/ 3727 h 4186459"/>
              <a:gd name="connsiteX3" fmla="*/ 13973741 w 13976079"/>
              <a:gd name="connsiteY3" fmla="*/ 1948642 h 4186459"/>
              <a:gd name="connsiteX4" fmla="*/ 11303113 w 13976079"/>
              <a:gd name="connsiteY4" fmla="*/ 4082242 h 4186459"/>
              <a:gd name="connsiteX5" fmla="*/ 1375342 w 13976079"/>
              <a:gd name="connsiteY5" fmla="*/ 3820985 h 4186459"/>
              <a:gd name="connsiteX6" fmla="*/ 388370 w 13976079"/>
              <a:gd name="connsiteY6" fmla="*/ 2427614 h 4186459"/>
              <a:gd name="connsiteX7" fmla="*/ 315798 w 13976079"/>
              <a:gd name="connsiteY7" fmla="*/ 1382584 h 4186459"/>
              <a:gd name="connsiteX0" fmla="*/ 315798 w 13975062"/>
              <a:gd name="connsiteY0" fmla="*/ 1382584 h 4085802"/>
              <a:gd name="connsiteX1" fmla="*/ 5352256 w 13975062"/>
              <a:gd name="connsiteY1" fmla="*/ 1455156 h 4085802"/>
              <a:gd name="connsiteX2" fmla="*/ 11128941 w 13975062"/>
              <a:gd name="connsiteY2" fmla="*/ 3727 h 4085802"/>
              <a:gd name="connsiteX3" fmla="*/ 13973741 w 13975062"/>
              <a:gd name="connsiteY3" fmla="*/ 1948642 h 4085802"/>
              <a:gd name="connsiteX4" fmla="*/ 11303113 w 13975062"/>
              <a:gd name="connsiteY4" fmla="*/ 4082242 h 4085802"/>
              <a:gd name="connsiteX5" fmla="*/ 388370 w 13975062"/>
              <a:gd name="connsiteY5" fmla="*/ 2427614 h 4085802"/>
              <a:gd name="connsiteX6" fmla="*/ 315798 w 13975062"/>
              <a:gd name="connsiteY6" fmla="*/ 1382584 h 4085802"/>
              <a:gd name="connsiteX0" fmla="*/ 315798 w 14504093"/>
              <a:gd name="connsiteY0" fmla="*/ 1382584 h 2453099"/>
              <a:gd name="connsiteX1" fmla="*/ 5352256 w 14504093"/>
              <a:gd name="connsiteY1" fmla="*/ 1455156 h 2453099"/>
              <a:gd name="connsiteX2" fmla="*/ 11128941 w 14504093"/>
              <a:gd name="connsiteY2" fmla="*/ 3727 h 2453099"/>
              <a:gd name="connsiteX3" fmla="*/ 13973741 w 14504093"/>
              <a:gd name="connsiteY3" fmla="*/ 1948642 h 2453099"/>
              <a:gd name="connsiteX4" fmla="*/ 388370 w 14504093"/>
              <a:gd name="connsiteY4" fmla="*/ 2427614 h 2453099"/>
              <a:gd name="connsiteX5" fmla="*/ 315798 w 14504093"/>
              <a:gd name="connsiteY5" fmla="*/ 1382584 h 2453099"/>
              <a:gd name="connsiteX0" fmla="*/ 315798 w 11375801"/>
              <a:gd name="connsiteY0" fmla="*/ 1399472 h 2860884"/>
              <a:gd name="connsiteX1" fmla="*/ 5352256 w 11375801"/>
              <a:gd name="connsiteY1" fmla="*/ 1472044 h 2860884"/>
              <a:gd name="connsiteX2" fmla="*/ 11128941 w 11375801"/>
              <a:gd name="connsiteY2" fmla="*/ 20615 h 2860884"/>
              <a:gd name="connsiteX3" fmla="*/ 9314655 w 11375801"/>
              <a:gd name="connsiteY3" fmla="*/ 2720273 h 2860884"/>
              <a:gd name="connsiteX4" fmla="*/ 388370 w 11375801"/>
              <a:gd name="connsiteY4" fmla="*/ 2444502 h 2860884"/>
              <a:gd name="connsiteX5" fmla="*/ 315798 w 11375801"/>
              <a:gd name="connsiteY5" fmla="*/ 1399472 h 2860884"/>
              <a:gd name="connsiteX0" fmla="*/ 315798 w 11422400"/>
              <a:gd name="connsiteY0" fmla="*/ 1397797 h 2810937"/>
              <a:gd name="connsiteX1" fmla="*/ 5352256 w 11422400"/>
              <a:gd name="connsiteY1" fmla="*/ 1470369 h 2810937"/>
              <a:gd name="connsiteX2" fmla="*/ 11128941 w 11422400"/>
              <a:gd name="connsiteY2" fmla="*/ 18940 h 2810937"/>
              <a:gd name="connsiteX3" fmla="*/ 9503341 w 11422400"/>
              <a:gd name="connsiteY3" fmla="*/ 2660541 h 2810937"/>
              <a:gd name="connsiteX4" fmla="*/ 388370 w 11422400"/>
              <a:gd name="connsiteY4" fmla="*/ 2442827 h 2810937"/>
              <a:gd name="connsiteX5" fmla="*/ 315798 w 11422400"/>
              <a:gd name="connsiteY5" fmla="*/ 1397797 h 2810937"/>
              <a:gd name="connsiteX0" fmla="*/ 315798 w 11422400"/>
              <a:gd name="connsiteY0" fmla="*/ 1397797 h 2810937"/>
              <a:gd name="connsiteX1" fmla="*/ 5352256 w 11422400"/>
              <a:gd name="connsiteY1" fmla="*/ 1470369 h 2810937"/>
              <a:gd name="connsiteX2" fmla="*/ 11128941 w 11422400"/>
              <a:gd name="connsiteY2" fmla="*/ 18940 h 2810937"/>
              <a:gd name="connsiteX3" fmla="*/ 9503341 w 11422400"/>
              <a:gd name="connsiteY3" fmla="*/ 2660541 h 2810937"/>
              <a:gd name="connsiteX4" fmla="*/ 388370 w 11422400"/>
              <a:gd name="connsiteY4" fmla="*/ 2442827 h 2810937"/>
              <a:gd name="connsiteX5" fmla="*/ 315798 w 11422400"/>
              <a:gd name="connsiteY5" fmla="*/ 1397797 h 2810937"/>
              <a:gd name="connsiteX0" fmla="*/ 315798 w 11282173"/>
              <a:gd name="connsiteY0" fmla="*/ 1397797 h 2810937"/>
              <a:gd name="connsiteX1" fmla="*/ 5352256 w 11282173"/>
              <a:gd name="connsiteY1" fmla="*/ 1470369 h 2810937"/>
              <a:gd name="connsiteX2" fmla="*/ 11128941 w 11282173"/>
              <a:gd name="connsiteY2" fmla="*/ 18940 h 2810937"/>
              <a:gd name="connsiteX3" fmla="*/ 9503341 w 11282173"/>
              <a:gd name="connsiteY3" fmla="*/ 2660541 h 2810937"/>
              <a:gd name="connsiteX4" fmla="*/ 388370 w 11282173"/>
              <a:gd name="connsiteY4" fmla="*/ 2442827 h 2810937"/>
              <a:gd name="connsiteX5" fmla="*/ 315798 w 11282173"/>
              <a:gd name="connsiteY5" fmla="*/ 1397797 h 2810937"/>
              <a:gd name="connsiteX0" fmla="*/ 315798 w 11282173"/>
              <a:gd name="connsiteY0" fmla="*/ 1397797 h 2660541"/>
              <a:gd name="connsiteX1" fmla="*/ 5352256 w 11282173"/>
              <a:gd name="connsiteY1" fmla="*/ 1470369 h 2660541"/>
              <a:gd name="connsiteX2" fmla="*/ 11128941 w 11282173"/>
              <a:gd name="connsiteY2" fmla="*/ 18940 h 2660541"/>
              <a:gd name="connsiteX3" fmla="*/ 9503341 w 11282173"/>
              <a:gd name="connsiteY3" fmla="*/ 2660541 h 2660541"/>
              <a:gd name="connsiteX4" fmla="*/ 388370 w 11282173"/>
              <a:gd name="connsiteY4" fmla="*/ 2442827 h 2660541"/>
              <a:gd name="connsiteX5" fmla="*/ 315798 w 11282173"/>
              <a:gd name="connsiteY5" fmla="*/ 1397797 h 2660541"/>
              <a:gd name="connsiteX0" fmla="*/ 315798 w 11285683"/>
              <a:gd name="connsiteY0" fmla="*/ 1391666 h 2436696"/>
              <a:gd name="connsiteX1" fmla="*/ 5352256 w 11285683"/>
              <a:gd name="connsiteY1" fmla="*/ 1464238 h 2436696"/>
              <a:gd name="connsiteX2" fmla="*/ 11128941 w 11285683"/>
              <a:gd name="connsiteY2" fmla="*/ 12809 h 2436696"/>
              <a:gd name="connsiteX3" fmla="*/ 9532370 w 11285683"/>
              <a:gd name="connsiteY3" fmla="*/ 2422182 h 2436696"/>
              <a:gd name="connsiteX4" fmla="*/ 388370 w 11285683"/>
              <a:gd name="connsiteY4" fmla="*/ 2436696 h 2436696"/>
              <a:gd name="connsiteX5" fmla="*/ 315798 w 11285683"/>
              <a:gd name="connsiteY5" fmla="*/ 1391666 h 2436696"/>
              <a:gd name="connsiteX0" fmla="*/ 33795 w 11003680"/>
              <a:gd name="connsiteY0" fmla="*/ 1391666 h 2436696"/>
              <a:gd name="connsiteX1" fmla="*/ 5070253 w 11003680"/>
              <a:gd name="connsiteY1" fmla="*/ 1464238 h 2436696"/>
              <a:gd name="connsiteX2" fmla="*/ 10846938 w 11003680"/>
              <a:gd name="connsiteY2" fmla="*/ 12809 h 2436696"/>
              <a:gd name="connsiteX3" fmla="*/ 9250367 w 11003680"/>
              <a:gd name="connsiteY3" fmla="*/ 2422182 h 2436696"/>
              <a:gd name="connsiteX4" fmla="*/ 106367 w 11003680"/>
              <a:gd name="connsiteY4" fmla="*/ 2436696 h 2436696"/>
              <a:gd name="connsiteX5" fmla="*/ 33795 w 11003680"/>
              <a:gd name="connsiteY5" fmla="*/ 1391666 h 2436696"/>
              <a:gd name="connsiteX0" fmla="*/ 973 w 10970858"/>
              <a:gd name="connsiteY0" fmla="*/ 1391666 h 2436696"/>
              <a:gd name="connsiteX1" fmla="*/ 5037431 w 10970858"/>
              <a:gd name="connsiteY1" fmla="*/ 1464238 h 2436696"/>
              <a:gd name="connsiteX2" fmla="*/ 10814116 w 10970858"/>
              <a:gd name="connsiteY2" fmla="*/ 12809 h 2436696"/>
              <a:gd name="connsiteX3" fmla="*/ 9217545 w 10970858"/>
              <a:gd name="connsiteY3" fmla="*/ 2422182 h 2436696"/>
              <a:gd name="connsiteX4" fmla="*/ 73545 w 10970858"/>
              <a:gd name="connsiteY4" fmla="*/ 2436696 h 2436696"/>
              <a:gd name="connsiteX5" fmla="*/ 973 w 10970858"/>
              <a:gd name="connsiteY5" fmla="*/ 1391666 h 2436696"/>
              <a:gd name="connsiteX0" fmla="*/ 10157 w 10980042"/>
              <a:gd name="connsiteY0" fmla="*/ 1391666 h 2436696"/>
              <a:gd name="connsiteX1" fmla="*/ 5046615 w 10980042"/>
              <a:gd name="connsiteY1" fmla="*/ 1464238 h 2436696"/>
              <a:gd name="connsiteX2" fmla="*/ 10823300 w 10980042"/>
              <a:gd name="connsiteY2" fmla="*/ 12809 h 2436696"/>
              <a:gd name="connsiteX3" fmla="*/ 9226729 w 10980042"/>
              <a:gd name="connsiteY3" fmla="*/ 2422182 h 2436696"/>
              <a:gd name="connsiteX4" fmla="*/ 10157 w 10980042"/>
              <a:gd name="connsiteY4" fmla="*/ 2436696 h 2436696"/>
              <a:gd name="connsiteX5" fmla="*/ 10157 w 10980042"/>
              <a:gd name="connsiteY5" fmla="*/ 1391666 h 2436696"/>
              <a:gd name="connsiteX0" fmla="*/ 10157 w 9659830"/>
              <a:gd name="connsiteY0" fmla="*/ 1103860 h 2148890"/>
              <a:gd name="connsiteX1" fmla="*/ 5046615 w 9659830"/>
              <a:gd name="connsiteY1" fmla="*/ 1176432 h 2148890"/>
              <a:gd name="connsiteX2" fmla="*/ 9212215 w 9659830"/>
              <a:gd name="connsiteY2" fmla="*/ 15288 h 2148890"/>
              <a:gd name="connsiteX3" fmla="*/ 9226729 w 9659830"/>
              <a:gd name="connsiteY3" fmla="*/ 2134376 h 2148890"/>
              <a:gd name="connsiteX4" fmla="*/ 10157 w 9659830"/>
              <a:gd name="connsiteY4" fmla="*/ 2148890 h 2148890"/>
              <a:gd name="connsiteX5" fmla="*/ 10157 w 9659830"/>
              <a:gd name="connsiteY5" fmla="*/ 1103860 h 2148890"/>
              <a:gd name="connsiteX0" fmla="*/ 10157 w 9659830"/>
              <a:gd name="connsiteY0" fmla="*/ 1103860 h 2148890"/>
              <a:gd name="connsiteX1" fmla="*/ 5046615 w 9659830"/>
              <a:gd name="connsiteY1" fmla="*/ 1176432 h 2148890"/>
              <a:gd name="connsiteX2" fmla="*/ 9212215 w 9659830"/>
              <a:gd name="connsiteY2" fmla="*/ 15288 h 2148890"/>
              <a:gd name="connsiteX3" fmla="*/ 9226729 w 9659830"/>
              <a:gd name="connsiteY3" fmla="*/ 2134376 h 2148890"/>
              <a:gd name="connsiteX4" fmla="*/ 10157 w 9659830"/>
              <a:gd name="connsiteY4" fmla="*/ 2148890 h 2148890"/>
              <a:gd name="connsiteX5" fmla="*/ 10157 w 9659830"/>
              <a:gd name="connsiteY5" fmla="*/ 1103860 h 2148890"/>
              <a:gd name="connsiteX0" fmla="*/ 10157 w 9441321"/>
              <a:gd name="connsiteY0" fmla="*/ 1103860 h 2148890"/>
              <a:gd name="connsiteX1" fmla="*/ 5046615 w 9441321"/>
              <a:gd name="connsiteY1" fmla="*/ 1176432 h 2148890"/>
              <a:gd name="connsiteX2" fmla="*/ 9212215 w 9441321"/>
              <a:gd name="connsiteY2" fmla="*/ 15288 h 2148890"/>
              <a:gd name="connsiteX3" fmla="*/ 9226729 w 9441321"/>
              <a:gd name="connsiteY3" fmla="*/ 2134376 h 2148890"/>
              <a:gd name="connsiteX4" fmla="*/ 10157 w 9441321"/>
              <a:gd name="connsiteY4" fmla="*/ 2148890 h 2148890"/>
              <a:gd name="connsiteX5" fmla="*/ 10157 w 9441321"/>
              <a:gd name="connsiteY5" fmla="*/ 1103860 h 2148890"/>
              <a:gd name="connsiteX0" fmla="*/ 10157 w 9237786"/>
              <a:gd name="connsiteY0" fmla="*/ 1103860 h 2864938"/>
              <a:gd name="connsiteX1" fmla="*/ 5046615 w 9237786"/>
              <a:gd name="connsiteY1" fmla="*/ 1176432 h 2864938"/>
              <a:gd name="connsiteX2" fmla="*/ 9212215 w 9237786"/>
              <a:gd name="connsiteY2" fmla="*/ 15288 h 2864938"/>
              <a:gd name="connsiteX3" fmla="*/ 9226729 w 9237786"/>
              <a:gd name="connsiteY3" fmla="*/ 2134376 h 2864938"/>
              <a:gd name="connsiteX4" fmla="*/ 10157 w 9237786"/>
              <a:gd name="connsiteY4" fmla="*/ 2148890 h 2864938"/>
              <a:gd name="connsiteX5" fmla="*/ 10157 w 9237786"/>
              <a:gd name="connsiteY5" fmla="*/ 1103860 h 2864938"/>
              <a:gd name="connsiteX0" fmla="*/ 10157 w 9237786"/>
              <a:gd name="connsiteY0" fmla="*/ 1103860 h 2864938"/>
              <a:gd name="connsiteX1" fmla="*/ 5046615 w 9237786"/>
              <a:gd name="connsiteY1" fmla="*/ 1176432 h 2864938"/>
              <a:gd name="connsiteX2" fmla="*/ 9212215 w 9237786"/>
              <a:gd name="connsiteY2" fmla="*/ 15288 h 2864938"/>
              <a:gd name="connsiteX3" fmla="*/ 9226729 w 9237786"/>
              <a:gd name="connsiteY3" fmla="*/ 2134376 h 2864938"/>
              <a:gd name="connsiteX4" fmla="*/ 10157 w 9237786"/>
              <a:gd name="connsiteY4" fmla="*/ 2148890 h 2864938"/>
              <a:gd name="connsiteX5" fmla="*/ 10157 w 9237786"/>
              <a:gd name="connsiteY5" fmla="*/ 1103860 h 2864938"/>
              <a:gd name="connsiteX0" fmla="*/ 10157 w 9237786"/>
              <a:gd name="connsiteY0" fmla="*/ 1103860 h 2148890"/>
              <a:gd name="connsiteX1" fmla="*/ 5046615 w 9237786"/>
              <a:gd name="connsiteY1" fmla="*/ 1176432 h 2148890"/>
              <a:gd name="connsiteX2" fmla="*/ 9212215 w 9237786"/>
              <a:gd name="connsiteY2" fmla="*/ 15288 h 2148890"/>
              <a:gd name="connsiteX3" fmla="*/ 9226729 w 9237786"/>
              <a:gd name="connsiteY3" fmla="*/ 2134376 h 2148890"/>
              <a:gd name="connsiteX4" fmla="*/ 10157 w 9237786"/>
              <a:gd name="connsiteY4" fmla="*/ 2148890 h 2148890"/>
              <a:gd name="connsiteX5" fmla="*/ 10157 w 9237786"/>
              <a:gd name="connsiteY5" fmla="*/ 1103860 h 2148890"/>
              <a:gd name="connsiteX0" fmla="*/ 10157 w 9237786"/>
              <a:gd name="connsiteY0" fmla="*/ 1103860 h 2148890"/>
              <a:gd name="connsiteX1" fmla="*/ 5046615 w 9237786"/>
              <a:gd name="connsiteY1" fmla="*/ 1176432 h 2148890"/>
              <a:gd name="connsiteX2" fmla="*/ 9212215 w 9237786"/>
              <a:gd name="connsiteY2" fmla="*/ 15288 h 2148890"/>
              <a:gd name="connsiteX3" fmla="*/ 9226729 w 9237786"/>
              <a:gd name="connsiteY3" fmla="*/ 2134376 h 2148890"/>
              <a:gd name="connsiteX4" fmla="*/ 10157 w 9237786"/>
              <a:gd name="connsiteY4" fmla="*/ 2148890 h 2148890"/>
              <a:gd name="connsiteX5" fmla="*/ 10157 w 9237786"/>
              <a:gd name="connsiteY5" fmla="*/ 1103860 h 2148890"/>
              <a:gd name="connsiteX0" fmla="*/ 10157 w 9237786"/>
              <a:gd name="connsiteY0" fmla="*/ 1114926 h 2159956"/>
              <a:gd name="connsiteX1" fmla="*/ 5046615 w 9237786"/>
              <a:gd name="connsiteY1" fmla="*/ 1187498 h 2159956"/>
              <a:gd name="connsiteX2" fmla="*/ 9212215 w 9237786"/>
              <a:gd name="connsiteY2" fmla="*/ 26354 h 2159956"/>
              <a:gd name="connsiteX3" fmla="*/ 9226729 w 9237786"/>
              <a:gd name="connsiteY3" fmla="*/ 2145442 h 2159956"/>
              <a:gd name="connsiteX4" fmla="*/ 10157 w 9237786"/>
              <a:gd name="connsiteY4" fmla="*/ 2159956 h 2159956"/>
              <a:gd name="connsiteX5" fmla="*/ 10157 w 9237786"/>
              <a:gd name="connsiteY5" fmla="*/ 1114926 h 2159956"/>
              <a:gd name="connsiteX0" fmla="*/ 10157 w 9492304"/>
              <a:gd name="connsiteY0" fmla="*/ 1143490 h 2188520"/>
              <a:gd name="connsiteX1" fmla="*/ 5046615 w 9492304"/>
              <a:gd name="connsiteY1" fmla="*/ 1216062 h 2188520"/>
              <a:gd name="connsiteX2" fmla="*/ 9487986 w 9492304"/>
              <a:gd name="connsiteY2" fmla="*/ 25889 h 2188520"/>
              <a:gd name="connsiteX3" fmla="*/ 9226729 w 9492304"/>
              <a:gd name="connsiteY3" fmla="*/ 2174006 h 2188520"/>
              <a:gd name="connsiteX4" fmla="*/ 10157 w 9492304"/>
              <a:gd name="connsiteY4" fmla="*/ 2188520 h 2188520"/>
              <a:gd name="connsiteX5" fmla="*/ 10157 w 9492304"/>
              <a:gd name="connsiteY5" fmla="*/ 1143490 h 2188520"/>
              <a:gd name="connsiteX0" fmla="*/ 10157 w 9492304"/>
              <a:gd name="connsiteY0" fmla="*/ 1146422 h 2191452"/>
              <a:gd name="connsiteX1" fmla="*/ 5046615 w 9492304"/>
              <a:gd name="connsiteY1" fmla="*/ 1218994 h 2191452"/>
              <a:gd name="connsiteX2" fmla="*/ 9487986 w 9492304"/>
              <a:gd name="connsiteY2" fmla="*/ 28821 h 2191452"/>
              <a:gd name="connsiteX3" fmla="*/ 9226729 w 9492304"/>
              <a:gd name="connsiteY3" fmla="*/ 2176938 h 2191452"/>
              <a:gd name="connsiteX4" fmla="*/ 10157 w 9492304"/>
              <a:gd name="connsiteY4" fmla="*/ 2191452 h 2191452"/>
              <a:gd name="connsiteX5" fmla="*/ 10157 w 9492304"/>
              <a:gd name="connsiteY5" fmla="*/ 1146422 h 2191452"/>
              <a:gd name="connsiteX0" fmla="*/ 10157 w 9492304"/>
              <a:gd name="connsiteY0" fmla="*/ 444844 h 2186560"/>
              <a:gd name="connsiteX1" fmla="*/ 5046615 w 9492304"/>
              <a:gd name="connsiteY1" fmla="*/ 1214102 h 2186560"/>
              <a:gd name="connsiteX2" fmla="*/ 9487986 w 9492304"/>
              <a:gd name="connsiteY2" fmla="*/ 23929 h 2186560"/>
              <a:gd name="connsiteX3" fmla="*/ 9226729 w 9492304"/>
              <a:gd name="connsiteY3" fmla="*/ 2172046 h 2186560"/>
              <a:gd name="connsiteX4" fmla="*/ 10157 w 9492304"/>
              <a:gd name="connsiteY4" fmla="*/ 2186560 h 2186560"/>
              <a:gd name="connsiteX5" fmla="*/ 10157 w 9492304"/>
              <a:gd name="connsiteY5" fmla="*/ 444844 h 2186560"/>
              <a:gd name="connsiteX0" fmla="*/ 10157 w 9492304"/>
              <a:gd name="connsiteY0" fmla="*/ 457217 h 2198933"/>
              <a:gd name="connsiteX1" fmla="*/ 4974044 w 9492304"/>
              <a:gd name="connsiteY1" fmla="*/ 718475 h 2198933"/>
              <a:gd name="connsiteX2" fmla="*/ 9487986 w 9492304"/>
              <a:gd name="connsiteY2" fmla="*/ 36302 h 2198933"/>
              <a:gd name="connsiteX3" fmla="*/ 9226729 w 9492304"/>
              <a:gd name="connsiteY3" fmla="*/ 2184419 h 2198933"/>
              <a:gd name="connsiteX4" fmla="*/ 10157 w 9492304"/>
              <a:gd name="connsiteY4" fmla="*/ 2198933 h 2198933"/>
              <a:gd name="connsiteX5" fmla="*/ 10157 w 9492304"/>
              <a:gd name="connsiteY5" fmla="*/ 457217 h 2198933"/>
              <a:gd name="connsiteX0" fmla="*/ 10157 w 9823959"/>
              <a:gd name="connsiteY0" fmla="*/ 655053 h 2396769"/>
              <a:gd name="connsiteX1" fmla="*/ 4974044 w 9823959"/>
              <a:gd name="connsiteY1" fmla="*/ 916311 h 2396769"/>
              <a:gd name="connsiteX2" fmla="*/ 9821815 w 9823959"/>
              <a:gd name="connsiteY2" fmla="*/ 30938 h 2396769"/>
              <a:gd name="connsiteX3" fmla="*/ 9226729 w 9823959"/>
              <a:gd name="connsiteY3" fmla="*/ 2382255 h 2396769"/>
              <a:gd name="connsiteX4" fmla="*/ 10157 w 9823959"/>
              <a:gd name="connsiteY4" fmla="*/ 2396769 h 2396769"/>
              <a:gd name="connsiteX5" fmla="*/ 10157 w 9823959"/>
              <a:gd name="connsiteY5" fmla="*/ 655053 h 2396769"/>
              <a:gd name="connsiteX0" fmla="*/ 10157 w 9823959"/>
              <a:gd name="connsiteY0" fmla="*/ 767601 h 2509317"/>
              <a:gd name="connsiteX1" fmla="*/ 4974044 w 9823959"/>
              <a:gd name="connsiteY1" fmla="*/ 1028859 h 2509317"/>
              <a:gd name="connsiteX2" fmla="*/ 9821815 w 9823959"/>
              <a:gd name="connsiteY2" fmla="*/ 143486 h 2509317"/>
              <a:gd name="connsiteX3" fmla="*/ 9226729 w 9823959"/>
              <a:gd name="connsiteY3" fmla="*/ 2494803 h 2509317"/>
              <a:gd name="connsiteX4" fmla="*/ 10157 w 9823959"/>
              <a:gd name="connsiteY4" fmla="*/ 2509317 h 2509317"/>
              <a:gd name="connsiteX5" fmla="*/ 10157 w 9823959"/>
              <a:gd name="connsiteY5" fmla="*/ 767601 h 2509317"/>
              <a:gd name="connsiteX0" fmla="*/ 2386 w 9845216"/>
              <a:gd name="connsiteY0" fmla="*/ 1311681 h 2516368"/>
              <a:gd name="connsiteX1" fmla="*/ 4995301 w 9845216"/>
              <a:gd name="connsiteY1" fmla="*/ 1035910 h 2516368"/>
              <a:gd name="connsiteX2" fmla="*/ 9843072 w 9845216"/>
              <a:gd name="connsiteY2" fmla="*/ 150537 h 2516368"/>
              <a:gd name="connsiteX3" fmla="*/ 9247986 w 9845216"/>
              <a:gd name="connsiteY3" fmla="*/ 2501854 h 2516368"/>
              <a:gd name="connsiteX4" fmla="*/ 31414 w 9845216"/>
              <a:gd name="connsiteY4" fmla="*/ 2516368 h 2516368"/>
              <a:gd name="connsiteX5" fmla="*/ 2386 w 9845216"/>
              <a:gd name="connsiteY5" fmla="*/ 1311681 h 2516368"/>
              <a:gd name="connsiteX0" fmla="*/ 2386 w 9845216"/>
              <a:gd name="connsiteY0" fmla="*/ 1311681 h 2516368"/>
              <a:gd name="connsiteX1" fmla="*/ 4995301 w 9845216"/>
              <a:gd name="connsiteY1" fmla="*/ 1035910 h 2516368"/>
              <a:gd name="connsiteX2" fmla="*/ 9843072 w 9845216"/>
              <a:gd name="connsiteY2" fmla="*/ 150537 h 2516368"/>
              <a:gd name="connsiteX3" fmla="*/ 9247986 w 9845216"/>
              <a:gd name="connsiteY3" fmla="*/ 2501854 h 2516368"/>
              <a:gd name="connsiteX4" fmla="*/ 31414 w 9845216"/>
              <a:gd name="connsiteY4" fmla="*/ 2516368 h 2516368"/>
              <a:gd name="connsiteX5" fmla="*/ 2386 w 9845216"/>
              <a:gd name="connsiteY5" fmla="*/ 1311681 h 2516368"/>
              <a:gd name="connsiteX0" fmla="*/ 2386 w 9845216"/>
              <a:gd name="connsiteY0" fmla="*/ 1347720 h 2552407"/>
              <a:gd name="connsiteX1" fmla="*/ 4995301 w 9845216"/>
              <a:gd name="connsiteY1" fmla="*/ 1071949 h 2552407"/>
              <a:gd name="connsiteX2" fmla="*/ 9843072 w 9845216"/>
              <a:gd name="connsiteY2" fmla="*/ 186576 h 2552407"/>
              <a:gd name="connsiteX3" fmla="*/ 9247986 w 9845216"/>
              <a:gd name="connsiteY3" fmla="*/ 2537893 h 2552407"/>
              <a:gd name="connsiteX4" fmla="*/ 31414 w 9845216"/>
              <a:gd name="connsiteY4" fmla="*/ 2552407 h 2552407"/>
              <a:gd name="connsiteX5" fmla="*/ 2386 w 9845216"/>
              <a:gd name="connsiteY5" fmla="*/ 1347720 h 2552407"/>
              <a:gd name="connsiteX0" fmla="*/ 2386 w 9845216"/>
              <a:gd name="connsiteY0" fmla="*/ 1321803 h 2526490"/>
              <a:gd name="connsiteX1" fmla="*/ 4995301 w 9845216"/>
              <a:gd name="connsiteY1" fmla="*/ 1046032 h 2526490"/>
              <a:gd name="connsiteX2" fmla="*/ 9843072 w 9845216"/>
              <a:gd name="connsiteY2" fmla="*/ 160659 h 2526490"/>
              <a:gd name="connsiteX3" fmla="*/ 9247986 w 9845216"/>
              <a:gd name="connsiteY3" fmla="*/ 2511976 h 2526490"/>
              <a:gd name="connsiteX4" fmla="*/ 31414 w 9845216"/>
              <a:gd name="connsiteY4" fmla="*/ 2526490 h 2526490"/>
              <a:gd name="connsiteX5" fmla="*/ 2386 w 9845216"/>
              <a:gd name="connsiteY5" fmla="*/ 1321803 h 2526490"/>
              <a:gd name="connsiteX0" fmla="*/ 2386 w 9845216"/>
              <a:gd name="connsiteY0" fmla="*/ 1187699 h 2392386"/>
              <a:gd name="connsiteX1" fmla="*/ 9843072 w 9845216"/>
              <a:gd name="connsiteY1" fmla="*/ 26555 h 2392386"/>
              <a:gd name="connsiteX2" fmla="*/ 9247986 w 9845216"/>
              <a:gd name="connsiteY2" fmla="*/ 2377872 h 2392386"/>
              <a:gd name="connsiteX3" fmla="*/ 31414 w 9845216"/>
              <a:gd name="connsiteY3" fmla="*/ 2392386 h 2392386"/>
              <a:gd name="connsiteX4" fmla="*/ 2386 w 9845216"/>
              <a:gd name="connsiteY4" fmla="*/ 1187699 h 2392386"/>
              <a:gd name="connsiteX0" fmla="*/ 2386 w 9845216"/>
              <a:gd name="connsiteY0" fmla="*/ 1239410 h 2444097"/>
              <a:gd name="connsiteX1" fmla="*/ 9843072 w 9845216"/>
              <a:gd name="connsiteY1" fmla="*/ 78266 h 2444097"/>
              <a:gd name="connsiteX2" fmla="*/ 9247986 w 9845216"/>
              <a:gd name="connsiteY2" fmla="*/ 2429583 h 2444097"/>
              <a:gd name="connsiteX3" fmla="*/ 31414 w 9845216"/>
              <a:gd name="connsiteY3" fmla="*/ 2444097 h 2444097"/>
              <a:gd name="connsiteX4" fmla="*/ 2386 w 9845216"/>
              <a:gd name="connsiteY4" fmla="*/ 1239410 h 2444097"/>
              <a:gd name="connsiteX0" fmla="*/ 2386 w 9845216"/>
              <a:gd name="connsiteY0" fmla="*/ 1207461 h 2412148"/>
              <a:gd name="connsiteX1" fmla="*/ 9843072 w 9845216"/>
              <a:gd name="connsiteY1" fmla="*/ 46317 h 2412148"/>
              <a:gd name="connsiteX2" fmla="*/ 9247986 w 9845216"/>
              <a:gd name="connsiteY2" fmla="*/ 2397634 h 2412148"/>
              <a:gd name="connsiteX3" fmla="*/ 31414 w 9845216"/>
              <a:gd name="connsiteY3" fmla="*/ 2412148 h 2412148"/>
              <a:gd name="connsiteX4" fmla="*/ 2386 w 9845216"/>
              <a:gd name="connsiteY4" fmla="*/ 1207461 h 2412148"/>
              <a:gd name="connsiteX0" fmla="*/ 2386 w 9845216"/>
              <a:gd name="connsiteY0" fmla="*/ 1663077 h 2867764"/>
              <a:gd name="connsiteX1" fmla="*/ 9843072 w 9845216"/>
              <a:gd name="connsiteY1" fmla="*/ 501933 h 2867764"/>
              <a:gd name="connsiteX2" fmla="*/ 9247986 w 9845216"/>
              <a:gd name="connsiteY2" fmla="*/ 2853250 h 2867764"/>
              <a:gd name="connsiteX3" fmla="*/ 31414 w 9845216"/>
              <a:gd name="connsiteY3" fmla="*/ 2867764 h 2867764"/>
              <a:gd name="connsiteX4" fmla="*/ 2386 w 9845216"/>
              <a:gd name="connsiteY4" fmla="*/ 1663077 h 2867764"/>
              <a:gd name="connsiteX0" fmla="*/ 2386 w 10772879"/>
              <a:gd name="connsiteY0" fmla="*/ 1911039 h 3115726"/>
              <a:gd name="connsiteX1" fmla="*/ 10771986 w 10772879"/>
              <a:gd name="connsiteY1" fmla="*/ 474124 h 3115726"/>
              <a:gd name="connsiteX2" fmla="*/ 9247986 w 10772879"/>
              <a:gd name="connsiteY2" fmla="*/ 3101212 h 3115726"/>
              <a:gd name="connsiteX3" fmla="*/ 31414 w 10772879"/>
              <a:gd name="connsiteY3" fmla="*/ 3115726 h 3115726"/>
              <a:gd name="connsiteX4" fmla="*/ 2386 w 10772879"/>
              <a:gd name="connsiteY4" fmla="*/ 1911039 h 3115726"/>
              <a:gd name="connsiteX0" fmla="*/ 2386 w 10772879"/>
              <a:gd name="connsiteY0" fmla="*/ 1922831 h 3127518"/>
              <a:gd name="connsiteX1" fmla="*/ 10771986 w 10772879"/>
              <a:gd name="connsiteY1" fmla="*/ 485916 h 3127518"/>
              <a:gd name="connsiteX2" fmla="*/ 9247986 w 10772879"/>
              <a:gd name="connsiteY2" fmla="*/ 3113004 h 3127518"/>
              <a:gd name="connsiteX3" fmla="*/ 31414 w 10772879"/>
              <a:gd name="connsiteY3" fmla="*/ 3127518 h 3127518"/>
              <a:gd name="connsiteX4" fmla="*/ 2386 w 10772879"/>
              <a:gd name="connsiteY4" fmla="*/ 1922831 h 3127518"/>
              <a:gd name="connsiteX0" fmla="*/ 10158 w 10751623"/>
              <a:gd name="connsiteY0" fmla="*/ 1637634 h 3161636"/>
              <a:gd name="connsiteX1" fmla="*/ 10750730 w 10751623"/>
              <a:gd name="connsiteY1" fmla="*/ 520034 h 3161636"/>
              <a:gd name="connsiteX2" fmla="*/ 9226730 w 10751623"/>
              <a:gd name="connsiteY2" fmla="*/ 3147122 h 3161636"/>
              <a:gd name="connsiteX3" fmla="*/ 10158 w 10751623"/>
              <a:gd name="connsiteY3" fmla="*/ 3161636 h 3161636"/>
              <a:gd name="connsiteX4" fmla="*/ 10158 w 10751623"/>
              <a:gd name="connsiteY4" fmla="*/ 1637634 h 3161636"/>
              <a:gd name="connsiteX0" fmla="*/ 10158 w 10751623"/>
              <a:gd name="connsiteY0" fmla="*/ 1535157 h 3059159"/>
              <a:gd name="connsiteX1" fmla="*/ 10750730 w 10751623"/>
              <a:gd name="connsiteY1" fmla="*/ 533671 h 3059159"/>
              <a:gd name="connsiteX2" fmla="*/ 9226730 w 10751623"/>
              <a:gd name="connsiteY2" fmla="*/ 3044645 h 3059159"/>
              <a:gd name="connsiteX3" fmla="*/ 10158 w 10751623"/>
              <a:gd name="connsiteY3" fmla="*/ 3059159 h 3059159"/>
              <a:gd name="connsiteX4" fmla="*/ 10158 w 10751623"/>
              <a:gd name="connsiteY4" fmla="*/ 1535157 h 3059159"/>
              <a:gd name="connsiteX0" fmla="*/ 10158 w 11186860"/>
              <a:gd name="connsiteY0" fmla="*/ 1624786 h 3148788"/>
              <a:gd name="connsiteX1" fmla="*/ 11186159 w 11186860"/>
              <a:gd name="connsiteY1" fmla="*/ 521700 h 3148788"/>
              <a:gd name="connsiteX2" fmla="*/ 9226730 w 11186860"/>
              <a:gd name="connsiteY2" fmla="*/ 3134274 h 3148788"/>
              <a:gd name="connsiteX3" fmla="*/ 10158 w 11186860"/>
              <a:gd name="connsiteY3" fmla="*/ 3148788 h 3148788"/>
              <a:gd name="connsiteX4" fmla="*/ 10158 w 11186860"/>
              <a:gd name="connsiteY4" fmla="*/ 1624786 h 3148788"/>
              <a:gd name="connsiteX0" fmla="*/ 10158 w 10650084"/>
              <a:gd name="connsiteY0" fmla="*/ 1988267 h 3512269"/>
              <a:gd name="connsiteX1" fmla="*/ 10649130 w 10650084"/>
              <a:gd name="connsiteY1" fmla="*/ 478781 h 3512269"/>
              <a:gd name="connsiteX2" fmla="*/ 9226730 w 10650084"/>
              <a:gd name="connsiteY2" fmla="*/ 3497755 h 3512269"/>
              <a:gd name="connsiteX3" fmla="*/ 10158 w 10650084"/>
              <a:gd name="connsiteY3" fmla="*/ 3512269 h 3512269"/>
              <a:gd name="connsiteX4" fmla="*/ 10158 w 10650084"/>
              <a:gd name="connsiteY4" fmla="*/ 1988267 h 3512269"/>
              <a:gd name="connsiteX0" fmla="*/ 10158 w 10650084"/>
              <a:gd name="connsiteY0" fmla="*/ 2010205 h 3534207"/>
              <a:gd name="connsiteX1" fmla="*/ 10649130 w 10650084"/>
              <a:gd name="connsiteY1" fmla="*/ 500719 h 3534207"/>
              <a:gd name="connsiteX2" fmla="*/ 9226730 w 10650084"/>
              <a:gd name="connsiteY2" fmla="*/ 3519693 h 3534207"/>
              <a:gd name="connsiteX3" fmla="*/ 10158 w 10650084"/>
              <a:gd name="connsiteY3" fmla="*/ 3534207 h 3534207"/>
              <a:gd name="connsiteX4" fmla="*/ 10158 w 10650084"/>
              <a:gd name="connsiteY4" fmla="*/ 2010205 h 3534207"/>
              <a:gd name="connsiteX0" fmla="*/ 10158 w 10650084"/>
              <a:gd name="connsiteY0" fmla="*/ 1834712 h 3358714"/>
              <a:gd name="connsiteX1" fmla="*/ 10649130 w 10650084"/>
              <a:gd name="connsiteY1" fmla="*/ 325226 h 3358714"/>
              <a:gd name="connsiteX2" fmla="*/ 9226730 w 10650084"/>
              <a:gd name="connsiteY2" fmla="*/ 3344200 h 3358714"/>
              <a:gd name="connsiteX3" fmla="*/ 10158 w 10650084"/>
              <a:gd name="connsiteY3" fmla="*/ 3358714 h 3358714"/>
              <a:gd name="connsiteX4" fmla="*/ 10158 w 10650084"/>
              <a:gd name="connsiteY4" fmla="*/ 1834712 h 3358714"/>
              <a:gd name="connsiteX0" fmla="*/ 10158 w 10650084"/>
              <a:gd name="connsiteY0" fmla="*/ 1854530 h 3378532"/>
              <a:gd name="connsiteX1" fmla="*/ 10649130 w 10650084"/>
              <a:gd name="connsiteY1" fmla="*/ 345044 h 3378532"/>
              <a:gd name="connsiteX2" fmla="*/ 9226730 w 10650084"/>
              <a:gd name="connsiteY2" fmla="*/ 3364018 h 3378532"/>
              <a:gd name="connsiteX3" fmla="*/ 10158 w 10650084"/>
              <a:gd name="connsiteY3" fmla="*/ 3378532 h 3378532"/>
              <a:gd name="connsiteX4" fmla="*/ 10158 w 10650084"/>
              <a:gd name="connsiteY4" fmla="*/ 1854530 h 3378532"/>
              <a:gd name="connsiteX0" fmla="*/ 10158 w 10650084"/>
              <a:gd name="connsiteY0" fmla="*/ 1843255 h 3367257"/>
              <a:gd name="connsiteX1" fmla="*/ 10649130 w 10650084"/>
              <a:gd name="connsiteY1" fmla="*/ 333769 h 3367257"/>
              <a:gd name="connsiteX2" fmla="*/ 9226730 w 10650084"/>
              <a:gd name="connsiteY2" fmla="*/ 3352743 h 3367257"/>
              <a:gd name="connsiteX3" fmla="*/ 10158 w 10650084"/>
              <a:gd name="connsiteY3" fmla="*/ 3367257 h 3367257"/>
              <a:gd name="connsiteX4" fmla="*/ 10158 w 10650084"/>
              <a:gd name="connsiteY4" fmla="*/ 1843255 h 3367257"/>
              <a:gd name="connsiteX0" fmla="*/ 10158 w 10838661"/>
              <a:gd name="connsiteY0" fmla="*/ 1936856 h 3460858"/>
              <a:gd name="connsiteX1" fmla="*/ 10837815 w 10838661"/>
              <a:gd name="connsiteY1" fmla="*/ 325770 h 3460858"/>
              <a:gd name="connsiteX2" fmla="*/ 9226730 w 10838661"/>
              <a:gd name="connsiteY2" fmla="*/ 3446344 h 3460858"/>
              <a:gd name="connsiteX3" fmla="*/ 10158 w 10838661"/>
              <a:gd name="connsiteY3" fmla="*/ 3460858 h 3460858"/>
              <a:gd name="connsiteX4" fmla="*/ 10158 w 10838661"/>
              <a:gd name="connsiteY4" fmla="*/ 1936856 h 3460858"/>
              <a:gd name="connsiteX0" fmla="*/ 1214 w 10887774"/>
              <a:gd name="connsiteY0" fmla="*/ 2084696 h 3449040"/>
              <a:gd name="connsiteX1" fmla="*/ 10886928 w 10887774"/>
              <a:gd name="connsiteY1" fmla="*/ 313952 h 3449040"/>
              <a:gd name="connsiteX2" fmla="*/ 9275843 w 10887774"/>
              <a:gd name="connsiteY2" fmla="*/ 3434526 h 3449040"/>
              <a:gd name="connsiteX3" fmla="*/ 59271 w 10887774"/>
              <a:gd name="connsiteY3" fmla="*/ 3449040 h 3449040"/>
              <a:gd name="connsiteX4" fmla="*/ 1214 w 10887774"/>
              <a:gd name="connsiteY4" fmla="*/ 2084696 h 3449040"/>
              <a:gd name="connsiteX0" fmla="*/ 1214 w 10887774"/>
              <a:gd name="connsiteY0" fmla="*/ 2124879 h 3489223"/>
              <a:gd name="connsiteX1" fmla="*/ 10886928 w 10887774"/>
              <a:gd name="connsiteY1" fmla="*/ 354135 h 3489223"/>
              <a:gd name="connsiteX2" fmla="*/ 9275843 w 10887774"/>
              <a:gd name="connsiteY2" fmla="*/ 3474709 h 3489223"/>
              <a:gd name="connsiteX3" fmla="*/ 59271 w 10887774"/>
              <a:gd name="connsiteY3" fmla="*/ 3489223 h 3489223"/>
              <a:gd name="connsiteX4" fmla="*/ 1214 w 10887774"/>
              <a:gd name="connsiteY4" fmla="*/ 2124879 h 3489223"/>
              <a:gd name="connsiteX0" fmla="*/ 1214 w 10757908"/>
              <a:gd name="connsiteY0" fmla="*/ 934907 h 2299251"/>
              <a:gd name="connsiteX1" fmla="*/ 10756990 w 10757908"/>
              <a:gd name="connsiteY1" fmla="*/ 542969 h 2299251"/>
              <a:gd name="connsiteX2" fmla="*/ 9275843 w 10757908"/>
              <a:gd name="connsiteY2" fmla="*/ 2284737 h 2299251"/>
              <a:gd name="connsiteX3" fmla="*/ 59271 w 10757908"/>
              <a:gd name="connsiteY3" fmla="*/ 2299251 h 2299251"/>
              <a:gd name="connsiteX4" fmla="*/ 1214 w 10757908"/>
              <a:gd name="connsiteY4" fmla="*/ 934907 h 2299251"/>
              <a:gd name="connsiteX0" fmla="*/ 1214 w 10757883"/>
              <a:gd name="connsiteY0" fmla="*/ 934907 h 2299251"/>
              <a:gd name="connsiteX1" fmla="*/ 10756990 w 10757883"/>
              <a:gd name="connsiteY1" fmla="*/ 542969 h 2299251"/>
              <a:gd name="connsiteX2" fmla="*/ 9232893 w 10757883"/>
              <a:gd name="connsiteY2" fmla="*/ 1675088 h 2299251"/>
              <a:gd name="connsiteX3" fmla="*/ 59271 w 10757883"/>
              <a:gd name="connsiteY3" fmla="*/ 2299251 h 2299251"/>
              <a:gd name="connsiteX4" fmla="*/ 1214 w 10757883"/>
              <a:gd name="connsiteY4" fmla="*/ 934907 h 2299251"/>
              <a:gd name="connsiteX0" fmla="*/ 20768 w 10777437"/>
              <a:gd name="connsiteY0" fmla="*/ 934907 h 1675088"/>
              <a:gd name="connsiteX1" fmla="*/ 10776544 w 10777437"/>
              <a:gd name="connsiteY1" fmla="*/ 542969 h 1675088"/>
              <a:gd name="connsiteX2" fmla="*/ 9252447 w 10777437"/>
              <a:gd name="connsiteY2" fmla="*/ 1675088 h 1675088"/>
              <a:gd name="connsiteX3" fmla="*/ 6252 w 10777437"/>
              <a:gd name="connsiteY3" fmla="*/ 1471894 h 1675088"/>
              <a:gd name="connsiteX4" fmla="*/ 20768 w 10777437"/>
              <a:gd name="connsiteY4" fmla="*/ 934907 h 1675088"/>
              <a:gd name="connsiteX0" fmla="*/ 4335 w 10761004"/>
              <a:gd name="connsiteY0" fmla="*/ 934907 h 1718587"/>
              <a:gd name="connsiteX1" fmla="*/ 10760111 w 10761004"/>
              <a:gd name="connsiteY1" fmla="*/ 542969 h 1718587"/>
              <a:gd name="connsiteX2" fmla="*/ 9236014 w 10761004"/>
              <a:gd name="connsiteY2" fmla="*/ 1675088 h 1718587"/>
              <a:gd name="connsiteX3" fmla="*/ 18849 w 10761004"/>
              <a:gd name="connsiteY3" fmla="*/ 1718587 h 1718587"/>
              <a:gd name="connsiteX4" fmla="*/ 4335 w 10761004"/>
              <a:gd name="connsiteY4" fmla="*/ 934907 h 1718587"/>
              <a:gd name="connsiteX0" fmla="*/ 4335 w 10760965"/>
              <a:gd name="connsiteY0" fmla="*/ 934907 h 1733095"/>
              <a:gd name="connsiteX1" fmla="*/ 10760111 w 10760965"/>
              <a:gd name="connsiteY1" fmla="*/ 542969 h 1733095"/>
              <a:gd name="connsiteX2" fmla="*/ 9164030 w 10760965"/>
              <a:gd name="connsiteY2" fmla="*/ 1733095 h 1733095"/>
              <a:gd name="connsiteX3" fmla="*/ 18849 w 10760965"/>
              <a:gd name="connsiteY3" fmla="*/ 1718587 h 1733095"/>
              <a:gd name="connsiteX4" fmla="*/ 4335 w 10760965"/>
              <a:gd name="connsiteY4" fmla="*/ 934907 h 1733095"/>
              <a:gd name="connsiteX0" fmla="*/ 2386 w 10773531"/>
              <a:gd name="connsiteY0" fmla="*/ 957936 h 1727124"/>
              <a:gd name="connsiteX1" fmla="*/ 10772677 w 10773531"/>
              <a:gd name="connsiteY1" fmla="*/ 536998 h 1727124"/>
              <a:gd name="connsiteX2" fmla="*/ 9176596 w 10773531"/>
              <a:gd name="connsiteY2" fmla="*/ 1727124 h 1727124"/>
              <a:gd name="connsiteX3" fmla="*/ 31415 w 10773531"/>
              <a:gd name="connsiteY3" fmla="*/ 1712616 h 1727124"/>
              <a:gd name="connsiteX4" fmla="*/ 2386 w 10773531"/>
              <a:gd name="connsiteY4" fmla="*/ 957936 h 1727124"/>
              <a:gd name="connsiteX0" fmla="*/ 46972 w 10818117"/>
              <a:gd name="connsiteY0" fmla="*/ 957936 h 1727124"/>
              <a:gd name="connsiteX1" fmla="*/ 10817263 w 10818117"/>
              <a:gd name="connsiteY1" fmla="*/ 536998 h 1727124"/>
              <a:gd name="connsiteX2" fmla="*/ 9221182 w 10818117"/>
              <a:gd name="connsiteY2" fmla="*/ 1727124 h 1727124"/>
              <a:gd name="connsiteX3" fmla="*/ 3427 w 10818117"/>
              <a:gd name="connsiteY3" fmla="*/ 1712566 h 1727124"/>
              <a:gd name="connsiteX4" fmla="*/ 46972 w 10818117"/>
              <a:gd name="connsiteY4" fmla="*/ 957936 h 1727124"/>
              <a:gd name="connsiteX0" fmla="*/ 4334 w 10833537"/>
              <a:gd name="connsiteY0" fmla="*/ 981090 h 1721279"/>
              <a:gd name="connsiteX1" fmla="*/ 10832683 w 10833537"/>
              <a:gd name="connsiteY1" fmla="*/ 531153 h 1721279"/>
              <a:gd name="connsiteX2" fmla="*/ 9236602 w 10833537"/>
              <a:gd name="connsiteY2" fmla="*/ 1721279 h 1721279"/>
              <a:gd name="connsiteX3" fmla="*/ 18847 w 10833537"/>
              <a:gd name="connsiteY3" fmla="*/ 1706721 h 1721279"/>
              <a:gd name="connsiteX4" fmla="*/ 4334 w 10833537"/>
              <a:gd name="connsiteY4" fmla="*/ 981090 h 1721279"/>
              <a:gd name="connsiteX0" fmla="*/ 4334 w 9305988"/>
              <a:gd name="connsiteY0" fmla="*/ 1316974 h 2057163"/>
              <a:gd name="connsiteX1" fmla="*/ 9294766 w 9305988"/>
              <a:gd name="connsiteY1" fmla="*/ 460633 h 2057163"/>
              <a:gd name="connsiteX2" fmla="*/ 9236602 w 9305988"/>
              <a:gd name="connsiteY2" fmla="*/ 2057163 h 2057163"/>
              <a:gd name="connsiteX3" fmla="*/ 18847 w 9305988"/>
              <a:gd name="connsiteY3" fmla="*/ 2042605 h 2057163"/>
              <a:gd name="connsiteX4" fmla="*/ 4334 w 9305988"/>
              <a:gd name="connsiteY4" fmla="*/ 1316974 h 2057163"/>
              <a:gd name="connsiteX0" fmla="*/ 4334 w 9328553"/>
              <a:gd name="connsiteY0" fmla="*/ 1316974 h 2071617"/>
              <a:gd name="connsiteX1" fmla="*/ 9294766 w 9328553"/>
              <a:gd name="connsiteY1" fmla="*/ 460633 h 2071617"/>
              <a:gd name="connsiteX2" fmla="*/ 9324287 w 9328553"/>
              <a:gd name="connsiteY2" fmla="*/ 2071617 h 2071617"/>
              <a:gd name="connsiteX3" fmla="*/ 18847 w 9328553"/>
              <a:gd name="connsiteY3" fmla="*/ 2042605 h 2071617"/>
              <a:gd name="connsiteX4" fmla="*/ 4334 w 9328553"/>
              <a:gd name="connsiteY4" fmla="*/ 1316974 h 2071617"/>
              <a:gd name="connsiteX0" fmla="*/ 4334 w 9335405"/>
              <a:gd name="connsiteY0" fmla="*/ 889180 h 1643823"/>
              <a:gd name="connsiteX1" fmla="*/ 9309879 w 9335405"/>
              <a:gd name="connsiteY1" fmla="*/ 555325 h 1643823"/>
              <a:gd name="connsiteX2" fmla="*/ 9324287 w 9335405"/>
              <a:gd name="connsiteY2" fmla="*/ 1643823 h 1643823"/>
              <a:gd name="connsiteX3" fmla="*/ 18847 w 9335405"/>
              <a:gd name="connsiteY3" fmla="*/ 1614811 h 1643823"/>
              <a:gd name="connsiteX4" fmla="*/ 4334 w 9335405"/>
              <a:gd name="connsiteY4" fmla="*/ 889180 h 1643823"/>
              <a:gd name="connsiteX0" fmla="*/ 1614 w 9361716"/>
              <a:gd name="connsiteY0" fmla="*/ 1378832 h 1574406"/>
              <a:gd name="connsiteX1" fmla="*/ 9336190 w 9361716"/>
              <a:gd name="connsiteY1" fmla="*/ 449934 h 1574406"/>
              <a:gd name="connsiteX2" fmla="*/ 9350598 w 9361716"/>
              <a:gd name="connsiteY2" fmla="*/ 1538432 h 1574406"/>
              <a:gd name="connsiteX3" fmla="*/ 45158 w 9361716"/>
              <a:gd name="connsiteY3" fmla="*/ 1509420 h 1574406"/>
              <a:gd name="connsiteX4" fmla="*/ 1614 w 9361716"/>
              <a:gd name="connsiteY4" fmla="*/ 1378832 h 1574406"/>
              <a:gd name="connsiteX0" fmla="*/ 1614 w 9361716"/>
              <a:gd name="connsiteY0" fmla="*/ 1002578 h 1198152"/>
              <a:gd name="connsiteX1" fmla="*/ 9336190 w 9361716"/>
              <a:gd name="connsiteY1" fmla="*/ 73680 h 1198152"/>
              <a:gd name="connsiteX2" fmla="*/ 9350598 w 9361716"/>
              <a:gd name="connsiteY2" fmla="*/ 1162178 h 1198152"/>
              <a:gd name="connsiteX3" fmla="*/ 45158 w 9361716"/>
              <a:gd name="connsiteY3" fmla="*/ 1133166 h 1198152"/>
              <a:gd name="connsiteX4" fmla="*/ 1614 w 9361716"/>
              <a:gd name="connsiteY4" fmla="*/ 1002578 h 1198152"/>
              <a:gd name="connsiteX0" fmla="*/ 1614 w 9355260"/>
              <a:gd name="connsiteY0" fmla="*/ 757832 h 953406"/>
              <a:gd name="connsiteX1" fmla="*/ 9322274 w 9355260"/>
              <a:gd name="connsiteY1" fmla="*/ 90181 h 953406"/>
              <a:gd name="connsiteX2" fmla="*/ 9350598 w 9355260"/>
              <a:gd name="connsiteY2" fmla="*/ 917432 h 953406"/>
              <a:gd name="connsiteX3" fmla="*/ 45158 w 9355260"/>
              <a:gd name="connsiteY3" fmla="*/ 888420 h 953406"/>
              <a:gd name="connsiteX4" fmla="*/ 1614 w 9355260"/>
              <a:gd name="connsiteY4" fmla="*/ 757832 h 953406"/>
              <a:gd name="connsiteX0" fmla="*/ 1614 w 9355260"/>
              <a:gd name="connsiteY0" fmla="*/ 747739 h 943313"/>
              <a:gd name="connsiteX1" fmla="*/ 9322274 w 9355260"/>
              <a:gd name="connsiteY1" fmla="*/ 80088 h 943313"/>
              <a:gd name="connsiteX2" fmla="*/ 9350598 w 9355260"/>
              <a:gd name="connsiteY2" fmla="*/ 907339 h 943313"/>
              <a:gd name="connsiteX3" fmla="*/ 45158 w 9355260"/>
              <a:gd name="connsiteY3" fmla="*/ 878327 h 943313"/>
              <a:gd name="connsiteX4" fmla="*/ 1614 w 9355260"/>
              <a:gd name="connsiteY4" fmla="*/ 747739 h 943313"/>
              <a:gd name="connsiteX0" fmla="*/ 1614 w 9350667"/>
              <a:gd name="connsiteY0" fmla="*/ 767575 h 963149"/>
              <a:gd name="connsiteX1" fmla="*/ 9062831 w 9350667"/>
              <a:gd name="connsiteY1" fmla="*/ 78589 h 963149"/>
              <a:gd name="connsiteX2" fmla="*/ 9350598 w 9350667"/>
              <a:gd name="connsiteY2" fmla="*/ 927175 h 963149"/>
              <a:gd name="connsiteX3" fmla="*/ 45158 w 9350667"/>
              <a:gd name="connsiteY3" fmla="*/ 898163 h 963149"/>
              <a:gd name="connsiteX4" fmla="*/ 1614 w 9350667"/>
              <a:gd name="connsiteY4" fmla="*/ 767575 h 963149"/>
              <a:gd name="connsiteX0" fmla="*/ 1614 w 9350667"/>
              <a:gd name="connsiteY0" fmla="*/ 742827 h 938401"/>
              <a:gd name="connsiteX1" fmla="*/ 9062831 w 9350667"/>
              <a:gd name="connsiteY1" fmla="*/ 53841 h 938401"/>
              <a:gd name="connsiteX2" fmla="*/ 9350598 w 9350667"/>
              <a:gd name="connsiteY2" fmla="*/ 902427 h 938401"/>
              <a:gd name="connsiteX3" fmla="*/ 45158 w 9350667"/>
              <a:gd name="connsiteY3" fmla="*/ 873415 h 938401"/>
              <a:gd name="connsiteX4" fmla="*/ 1614 w 9350667"/>
              <a:gd name="connsiteY4" fmla="*/ 742827 h 938401"/>
              <a:gd name="connsiteX0" fmla="*/ 1614 w 9098881"/>
              <a:gd name="connsiteY0" fmla="*/ 742827 h 1351904"/>
              <a:gd name="connsiteX1" fmla="*/ 9062831 w 9098881"/>
              <a:gd name="connsiteY1" fmla="*/ 53841 h 1351904"/>
              <a:gd name="connsiteX2" fmla="*/ 9095533 w 9098881"/>
              <a:gd name="connsiteY2" fmla="*/ 1351904 h 1351904"/>
              <a:gd name="connsiteX3" fmla="*/ 45158 w 9098881"/>
              <a:gd name="connsiteY3" fmla="*/ 873415 h 1351904"/>
              <a:gd name="connsiteX4" fmla="*/ 1614 w 9098881"/>
              <a:gd name="connsiteY4" fmla="*/ 742827 h 1351904"/>
              <a:gd name="connsiteX0" fmla="*/ 1614 w 9095533"/>
              <a:gd name="connsiteY0" fmla="*/ 742827 h 1351904"/>
              <a:gd name="connsiteX1" fmla="*/ 9062831 w 9095533"/>
              <a:gd name="connsiteY1" fmla="*/ 53841 h 1351904"/>
              <a:gd name="connsiteX2" fmla="*/ 9095533 w 9095533"/>
              <a:gd name="connsiteY2" fmla="*/ 1351904 h 1351904"/>
              <a:gd name="connsiteX3" fmla="*/ 45158 w 9095533"/>
              <a:gd name="connsiteY3" fmla="*/ 873415 h 1351904"/>
              <a:gd name="connsiteX4" fmla="*/ 1614 w 9095533"/>
              <a:gd name="connsiteY4" fmla="*/ 742827 h 1351904"/>
              <a:gd name="connsiteX0" fmla="*/ 1614 w 9111165"/>
              <a:gd name="connsiteY0" fmla="*/ 742827 h 1351047"/>
              <a:gd name="connsiteX1" fmla="*/ 9062831 w 9111165"/>
              <a:gd name="connsiteY1" fmla="*/ 53841 h 1351047"/>
              <a:gd name="connsiteX2" fmla="*/ 9111165 w 9111165"/>
              <a:gd name="connsiteY2" fmla="*/ 1351047 h 1351047"/>
              <a:gd name="connsiteX3" fmla="*/ 45158 w 9111165"/>
              <a:gd name="connsiteY3" fmla="*/ 873415 h 1351047"/>
              <a:gd name="connsiteX4" fmla="*/ 1614 w 9111165"/>
              <a:gd name="connsiteY4" fmla="*/ 742827 h 1351047"/>
              <a:gd name="connsiteX0" fmla="*/ 1614 w 9111165"/>
              <a:gd name="connsiteY0" fmla="*/ 742827 h 1351047"/>
              <a:gd name="connsiteX1" fmla="*/ 9062831 w 9111165"/>
              <a:gd name="connsiteY1" fmla="*/ 53841 h 1351047"/>
              <a:gd name="connsiteX2" fmla="*/ 9111165 w 9111165"/>
              <a:gd name="connsiteY2" fmla="*/ 1351047 h 1351047"/>
              <a:gd name="connsiteX3" fmla="*/ 45158 w 9111165"/>
              <a:gd name="connsiteY3" fmla="*/ 873415 h 1351047"/>
              <a:gd name="connsiteX4" fmla="*/ 1614 w 9111165"/>
              <a:gd name="connsiteY4" fmla="*/ 742827 h 1351047"/>
              <a:gd name="connsiteX0" fmla="*/ 947820 w 9066230"/>
              <a:gd name="connsiteY0" fmla="*/ 658222 h 1356307"/>
              <a:gd name="connsiteX1" fmla="*/ 9017896 w 9066230"/>
              <a:gd name="connsiteY1" fmla="*/ 59101 h 1356307"/>
              <a:gd name="connsiteX2" fmla="*/ 9066230 w 9066230"/>
              <a:gd name="connsiteY2" fmla="*/ 1356307 h 1356307"/>
              <a:gd name="connsiteX3" fmla="*/ 223 w 9066230"/>
              <a:gd name="connsiteY3" fmla="*/ 878675 h 1356307"/>
              <a:gd name="connsiteX4" fmla="*/ 947820 w 9066230"/>
              <a:gd name="connsiteY4" fmla="*/ 658222 h 1356307"/>
              <a:gd name="connsiteX0" fmla="*/ 947820 w 9066230"/>
              <a:gd name="connsiteY0" fmla="*/ 660385 h 1358470"/>
              <a:gd name="connsiteX1" fmla="*/ 9017896 w 9066230"/>
              <a:gd name="connsiteY1" fmla="*/ 61264 h 1358470"/>
              <a:gd name="connsiteX2" fmla="*/ 9066230 w 9066230"/>
              <a:gd name="connsiteY2" fmla="*/ 1358470 h 1358470"/>
              <a:gd name="connsiteX3" fmla="*/ 223 w 9066230"/>
              <a:gd name="connsiteY3" fmla="*/ 880838 h 1358470"/>
              <a:gd name="connsiteX4" fmla="*/ 947820 w 9066230"/>
              <a:gd name="connsiteY4" fmla="*/ 660385 h 1358470"/>
              <a:gd name="connsiteX0" fmla="*/ 1001 w 8119411"/>
              <a:gd name="connsiteY0" fmla="*/ 660385 h 1793807"/>
              <a:gd name="connsiteX1" fmla="*/ 8071077 w 8119411"/>
              <a:gd name="connsiteY1" fmla="*/ 61264 h 1793807"/>
              <a:gd name="connsiteX2" fmla="*/ 8119411 w 8119411"/>
              <a:gd name="connsiteY2" fmla="*/ 1358470 h 1793807"/>
              <a:gd name="connsiteX3" fmla="*/ 71578 w 8119411"/>
              <a:gd name="connsiteY3" fmla="*/ 1793807 h 1793807"/>
              <a:gd name="connsiteX4" fmla="*/ 1001 w 8119411"/>
              <a:gd name="connsiteY4" fmla="*/ 660385 h 1793807"/>
              <a:gd name="connsiteX0" fmla="*/ 1284 w 8104061"/>
              <a:gd name="connsiteY0" fmla="*/ 659587 h 1793866"/>
              <a:gd name="connsiteX1" fmla="*/ 8055727 w 8104061"/>
              <a:gd name="connsiteY1" fmla="*/ 61323 h 1793866"/>
              <a:gd name="connsiteX2" fmla="*/ 8104061 w 8104061"/>
              <a:gd name="connsiteY2" fmla="*/ 1358529 h 1793866"/>
              <a:gd name="connsiteX3" fmla="*/ 56228 w 8104061"/>
              <a:gd name="connsiteY3" fmla="*/ 1793866 h 1793866"/>
              <a:gd name="connsiteX4" fmla="*/ 1284 w 8104061"/>
              <a:gd name="connsiteY4" fmla="*/ 659587 h 1793866"/>
              <a:gd name="connsiteX0" fmla="*/ 1471 w 8097188"/>
              <a:gd name="connsiteY0" fmla="*/ 642701 h 1795141"/>
              <a:gd name="connsiteX1" fmla="*/ 8048854 w 8097188"/>
              <a:gd name="connsiteY1" fmla="*/ 62598 h 1795141"/>
              <a:gd name="connsiteX2" fmla="*/ 8097188 w 8097188"/>
              <a:gd name="connsiteY2" fmla="*/ 1359804 h 1795141"/>
              <a:gd name="connsiteX3" fmla="*/ 49355 w 8097188"/>
              <a:gd name="connsiteY3" fmla="*/ 1795141 h 1795141"/>
              <a:gd name="connsiteX4" fmla="*/ 1471 w 8097188"/>
              <a:gd name="connsiteY4" fmla="*/ 642701 h 1795141"/>
              <a:gd name="connsiteX0" fmla="*/ 1471 w 8113576"/>
              <a:gd name="connsiteY0" fmla="*/ 642701 h 1795141"/>
              <a:gd name="connsiteX1" fmla="*/ 8048854 w 8113576"/>
              <a:gd name="connsiteY1" fmla="*/ 62598 h 1795141"/>
              <a:gd name="connsiteX2" fmla="*/ 8113576 w 8113576"/>
              <a:gd name="connsiteY2" fmla="*/ 1376681 h 1795141"/>
              <a:gd name="connsiteX3" fmla="*/ 49355 w 8113576"/>
              <a:gd name="connsiteY3" fmla="*/ 1795141 h 1795141"/>
              <a:gd name="connsiteX4" fmla="*/ 1471 w 8113576"/>
              <a:gd name="connsiteY4" fmla="*/ 642701 h 1795141"/>
              <a:gd name="connsiteX0" fmla="*/ 1471 w 8113576"/>
              <a:gd name="connsiteY0" fmla="*/ 642701 h 1795141"/>
              <a:gd name="connsiteX1" fmla="*/ 8048854 w 8113576"/>
              <a:gd name="connsiteY1" fmla="*/ 62598 h 1795141"/>
              <a:gd name="connsiteX2" fmla="*/ 8113576 w 8113576"/>
              <a:gd name="connsiteY2" fmla="*/ 1376681 h 1795141"/>
              <a:gd name="connsiteX3" fmla="*/ 49355 w 8113576"/>
              <a:gd name="connsiteY3" fmla="*/ 1795141 h 1795141"/>
              <a:gd name="connsiteX4" fmla="*/ 1471 w 8113576"/>
              <a:gd name="connsiteY4" fmla="*/ 642701 h 1795141"/>
              <a:gd name="connsiteX0" fmla="*/ 1471 w 8113576"/>
              <a:gd name="connsiteY0" fmla="*/ 642701 h 1795141"/>
              <a:gd name="connsiteX1" fmla="*/ 8048854 w 8113576"/>
              <a:gd name="connsiteY1" fmla="*/ 62598 h 1795141"/>
              <a:gd name="connsiteX2" fmla="*/ 8113576 w 8113576"/>
              <a:gd name="connsiteY2" fmla="*/ 1376681 h 1795141"/>
              <a:gd name="connsiteX3" fmla="*/ 49355 w 8113576"/>
              <a:gd name="connsiteY3" fmla="*/ 1795141 h 1795141"/>
              <a:gd name="connsiteX4" fmla="*/ 1471 w 8113576"/>
              <a:gd name="connsiteY4" fmla="*/ 642701 h 1795141"/>
              <a:gd name="connsiteX0" fmla="*/ 1471 w 8113576"/>
              <a:gd name="connsiteY0" fmla="*/ 642701 h 1795141"/>
              <a:gd name="connsiteX1" fmla="*/ 8048854 w 8113576"/>
              <a:gd name="connsiteY1" fmla="*/ 62598 h 1795141"/>
              <a:gd name="connsiteX2" fmla="*/ 8113576 w 8113576"/>
              <a:gd name="connsiteY2" fmla="*/ 1376681 h 1795141"/>
              <a:gd name="connsiteX3" fmla="*/ 49355 w 8113576"/>
              <a:gd name="connsiteY3" fmla="*/ 1795141 h 1795141"/>
              <a:gd name="connsiteX4" fmla="*/ 1471 w 8113576"/>
              <a:gd name="connsiteY4" fmla="*/ 642701 h 1795141"/>
              <a:gd name="connsiteX0" fmla="*/ 1471 w 8113576"/>
              <a:gd name="connsiteY0" fmla="*/ 642701 h 1795141"/>
              <a:gd name="connsiteX1" fmla="*/ 8048854 w 8113576"/>
              <a:gd name="connsiteY1" fmla="*/ 62598 h 1795141"/>
              <a:gd name="connsiteX2" fmla="*/ 8113576 w 8113576"/>
              <a:gd name="connsiteY2" fmla="*/ 1376681 h 1795141"/>
              <a:gd name="connsiteX3" fmla="*/ 49355 w 8113576"/>
              <a:gd name="connsiteY3" fmla="*/ 1795141 h 1795141"/>
              <a:gd name="connsiteX4" fmla="*/ 1471 w 8113576"/>
              <a:gd name="connsiteY4" fmla="*/ 642701 h 1795141"/>
              <a:gd name="connsiteX0" fmla="*/ 1471 w 8113576"/>
              <a:gd name="connsiteY0" fmla="*/ 642701 h 1795141"/>
              <a:gd name="connsiteX1" fmla="*/ 8048854 w 8113576"/>
              <a:gd name="connsiteY1" fmla="*/ 62598 h 1795141"/>
              <a:gd name="connsiteX2" fmla="*/ 8113576 w 8113576"/>
              <a:gd name="connsiteY2" fmla="*/ 1376681 h 1795141"/>
              <a:gd name="connsiteX3" fmla="*/ 49355 w 8113576"/>
              <a:gd name="connsiteY3" fmla="*/ 1795141 h 1795141"/>
              <a:gd name="connsiteX4" fmla="*/ 1471 w 8113576"/>
              <a:gd name="connsiteY4" fmla="*/ 642701 h 1795141"/>
              <a:gd name="connsiteX0" fmla="*/ 1471 w 8113576"/>
              <a:gd name="connsiteY0" fmla="*/ 647773 h 1800213"/>
              <a:gd name="connsiteX1" fmla="*/ 8078883 w 8113576"/>
              <a:gd name="connsiteY1" fmla="*/ 62209 h 1800213"/>
              <a:gd name="connsiteX2" fmla="*/ 8113576 w 8113576"/>
              <a:gd name="connsiteY2" fmla="*/ 1381753 h 1800213"/>
              <a:gd name="connsiteX3" fmla="*/ 49355 w 8113576"/>
              <a:gd name="connsiteY3" fmla="*/ 1800213 h 1800213"/>
              <a:gd name="connsiteX4" fmla="*/ 1471 w 8113576"/>
              <a:gd name="connsiteY4" fmla="*/ 647773 h 1800213"/>
              <a:gd name="connsiteX0" fmla="*/ 9582 w 8074790"/>
              <a:gd name="connsiteY0" fmla="*/ 645386 h 1800396"/>
              <a:gd name="connsiteX1" fmla="*/ 8040097 w 8074790"/>
              <a:gd name="connsiteY1" fmla="*/ 62392 h 1800396"/>
              <a:gd name="connsiteX2" fmla="*/ 8074790 w 8074790"/>
              <a:gd name="connsiteY2" fmla="*/ 1381936 h 1800396"/>
              <a:gd name="connsiteX3" fmla="*/ 10569 w 8074790"/>
              <a:gd name="connsiteY3" fmla="*/ 1800396 h 1800396"/>
              <a:gd name="connsiteX4" fmla="*/ 9582 w 8074790"/>
              <a:gd name="connsiteY4" fmla="*/ 645386 h 1800396"/>
              <a:gd name="connsiteX0" fmla="*/ 1521 w 8066729"/>
              <a:gd name="connsiteY0" fmla="*/ 645386 h 1800396"/>
              <a:gd name="connsiteX1" fmla="*/ 8032036 w 8066729"/>
              <a:gd name="connsiteY1" fmla="*/ 62392 h 1800396"/>
              <a:gd name="connsiteX2" fmla="*/ 8066729 w 8066729"/>
              <a:gd name="connsiteY2" fmla="*/ 1381936 h 1800396"/>
              <a:gd name="connsiteX3" fmla="*/ 2508 w 8066729"/>
              <a:gd name="connsiteY3" fmla="*/ 1800396 h 1800396"/>
              <a:gd name="connsiteX4" fmla="*/ 1521 w 8066729"/>
              <a:gd name="connsiteY4" fmla="*/ 645386 h 1800396"/>
              <a:gd name="connsiteX0" fmla="*/ 0 w 8065208"/>
              <a:gd name="connsiteY0" fmla="*/ 645386 h 1788101"/>
              <a:gd name="connsiteX1" fmla="*/ 8030515 w 8065208"/>
              <a:gd name="connsiteY1" fmla="*/ 62392 h 1788101"/>
              <a:gd name="connsiteX2" fmla="*/ 8065208 w 8065208"/>
              <a:gd name="connsiteY2" fmla="*/ 1381936 h 1788101"/>
              <a:gd name="connsiteX3" fmla="*/ 63139 w 8065208"/>
              <a:gd name="connsiteY3" fmla="*/ 1788101 h 1788101"/>
              <a:gd name="connsiteX4" fmla="*/ 0 w 8065208"/>
              <a:gd name="connsiteY4" fmla="*/ 645386 h 1788101"/>
              <a:gd name="connsiteX0" fmla="*/ 0 w 8080840"/>
              <a:gd name="connsiteY0" fmla="*/ 646182 h 1788041"/>
              <a:gd name="connsiteX1" fmla="*/ 8046147 w 8080840"/>
              <a:gd name="connsiteY1" fmla="*/ 62332 h 1788041"/>
              <a:gd name="connsiteX2" fmla="*/ 8080840 w 8080840"/>
              <a:gd name="connsiteY2" fmla="*/ 1381876 h 1788041"/>
              <a:gd name="connsiteX3" fmla="*/ 78771 w 8080840"/>
              <a:gd name="connsiteY3" fmla="*/ 1788041 h 1788041"/>
              <a:gd name="connsiteX4" fmla="*/ 0 w 8080840"/>
              <a:gd name="connsiteY4" fmla="*/ 646182 h 1788041"/>
              <a:gd name="connsiteX0" fmla="*/ 0 w 8080840"/>
              <a:gd name="connsiteY0" fmla="*/ 646182 h 1788041"/>
              <a:gd name="connsiteX1" fmla="*/ 8046147 w 8080840"/>
              <a:gd name="connsiteY1" fmla="*/ 62332 h 1788041"/>
              <a:gd name="connsiteX2" fmla="*/ 8080840 w 8080840"/>
              <a:gd name="connsiteY2" fmla="*/ 1381876 h 1788041"/>
              <a:gd name="connsiteX3" fmla="*/ 78771 w 8080840"/>
              <a:gd name="connsiteY3" fmla="*/ 1788041 h 1788041"/>
              <a:gd name="connsiteX4" fmla="*/ 0 w 8080840"/>
              <a:gd name="connsiteY4" fmla="*/ 646182 h 1788041"/>
              <a:gd name="connsiteX0" fmla="*/ 0 w 8080840"/>
              <a:gd name="connsiteY0" fmla="*/ 653597 h 1795456"/>
              <a:gd name="connsiteX1" fmla="*/ 8052531 w 8080840"/>
              <a:gd name="connsiteY1" fmla="*/ 61769 h 1795456"/>
              <a:gd name="connsiteX2" fmla="*/ 8080840 w 8080840"/>
              <a:gd name="connsiteY2" fmla="*/ 1389291 h 1795456"/>
              <a:gd name="connsiteX3" fmla="*/ 78771 w 8080840"/>
              <a:gd name="connsiteY3" fmla="*/ 1795456 h 1795456"/>
              <a:gd name="connsiteX4" fmla="*/ 0 w 8080840"/>
              <a:gd name="connsiteY4" fmla="*/ 653597 h 1795456"/>
              <a:gd name="connsiteX0" fmla="*/ 0 w 8080840"/>
              <a:gd name="connsiteY0" fmla="*/ 653597 h 1795456"/>
              <a:gd name="connsiteX1" fmla="*/ 8052531 w 8080840"/>
              <a:gd name="connsiteY1" fmla="*/ 61769 h 1795456"/>
              <a:gd name="connsiteX2" fmla="*/ 8080840 w 8080840"/>
              <a:gd name="connsiteY2" fmla="*/ 1389291 h 1795456"/>
              <a:gd name="connsiteX3" fmla="*/ 78771 w 8080840"/>
              <a:gd name="connsiteY3" fmla="*/ 1795456 h 1795456"/>
              <a:gd name="connsiteX4" fmla="*/ 0 w 8080840"/>
              <a:gd name="connsiteY4" fmla="*/ 653597 h 1795456"/>
              <a:gd name="connsiteX0" fmla="*/ 0 w 8080840"/>
              <a:gd name="connsiteY0" fmla="*/ 653597 h 1795456"/>
              <a:gd name="connsiteX1" fmla="*/ 8052531 w 8080840"/>
              <a:gd name="connsiteY1" fmla="*/ 61769 h 1795456"/>
              <a:gd name="connsiteX2" fmla="*/ 8080840 w 8080840"/>
              <a:gd name="connsiteY2" fmla="*/ 1389291 h 1795456"/>
              <a:gd name="connsiteX3" fmla="*/ 78771 w 8080840"/>
              <a:gd name="connsiteY3" fmla="*/ 1795456 h 1795456"/>
              <a:gd name="connsiteX4" fmla="*/ 0 w 8080840"/>
              <a:gd name="connsiteY4" fmla="*/ 653597 h 1795456"/>
              <a:gd name="connsiteX0" fmla="*/ 0 w 8080840"/>
              <a:gd name="connsiteY0" fmla="*/ 652059 h 1793918"/>
              <a:gd name="connsiteX1" fmla="*/ 8022342 w 8080840"/>
              <a:gd name="connsiteY1" fmla="*/ 61886 h 1793918"/>
              <a:gd name="connsiteX2" fmla="*/ 8080840 w 8080840"/>
              <a:gd name="connsiteY2" fmla="*/ 1387753 h 1793918"/>
              <a:gd name="connsiteX3" fmla="*/ 78771 w 8080840"/>
              <a:gd name="connsiteY3" fmla="*/ 1793918 h 1793918"/>
              <a:gd name="connsiteX4" fmla="*/ 0 w 8080840"/>
              <a:gd name="connsiteY4" fmla="*/ 652059 h 1793918"/>
              <a:gd name="connsiteX0" fmla="*/ 0 w 8080840"/>
              <a:gd name="connsiteY0" fmla="*/ 653597 h 1795456"/>
              <a:gd name="connsiteX1" fmla="*/ 8052532 w 8080840"/>
              <a:gd name="connsiteY1" fmla="*/ 61769 h 1795456"/>
              <a:gd name="connsiteX2" fmla="*/ 8080840 w 8080840"/>
              <a:gd name="connsiteY2" fmla="*/ 1389291 h 1795456"/>
              <a:gd name="connsiteX3" fmla="*/ 78771 w 8080840"/>
              <a:gd name="connsiteY3" fmla="*/ 1795456 h 1795456"/>
              <a:gd name="connsiteX4" fmla="*/ 0 w 8080840"/>
              <a:gd name="connsiteY4" fmla="*/ 653597 h 1795456"/>
              <a:gd name="connsiteX0" fmla="*/ 0 w 8080840"/>
              <a:gd name="connsiteY0" fmla="*/ 653597 h 1795456"/>
              <a:gd name="connsiteX1" fmla="*/ 8052532 w 8080840"/>
              <a:gd name="connsiteY1" fmla="*/ 61769 h 1795456"/>
              <a:gd name="connsiteX2" fmla="*/ 8080840 w 8080840"/>
              <a:gd name="connsiteY2" fmla="*/ 1389291 h 1795456"/>
              <a:gd name="connsiteX3" fmla="*/ 78771 w 8080840"/>
              <a:gd name="connsiteY3" fmla="*/ 1795456 h 1795456"/>
              <a:gd name="connsiteX4" fmla="*/ 0 w 8080840"/>
              <a:gd name="connsiteY4" fmla="*/ 653597 h 1795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0840" h="1795456">
                <a:moveTo>
                  <a:pt x="0" y="653597"/>
                </a:moveTo>
                <a:cubicBezTo>
                  <a:pt x="5028990" y="471423"/>
                  <a:pt x="4031405" y="-205783"/>
                  <a:pt x="8052532" y="61769"/>
                </a:cubicBezTo>
                <a:cubicBezTo>
                  <a:pt x="8088996" y="897548"/>
                  <a:pt x="8061609" y="999422"/>
                  <a:pt x="8080840" y="1389291"/>
                </a:cubicBezTo>
                <a:lnTo>
                  <a:pt x="78771" y="1795456"/>
                </a:lnTo>
                <a:cubicBezTo>
                  <a:pt x="61838" y="1389056"/>
                  <a:pt x="14149" y="1210303"/>
                  <a:pt x="0" y="653597"/>
                </a:cubicBezTo>
                <a:close/>
              </a:path>
            </a:pathLst>
          </a:custGeom>
          <a:solidFill>
            <a:srgbClr val="4EAF48"/>
          </a:solidFill>
          <a:ln w="19050">
            <a:solidFill>
              <a:srgbClr val="4EAF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Freeform 14">
            <a:extLst>
              <a:ext uri="{FF2B5EF4-FFF2-40B4-BE49-F238E27FC236}">
                <a16:creationId xmlns:a16="http://schemas.microsoft.com/office/drawing/2014/main" id="{12FFCA58-00DF-400B-8C51-2E5A559CF894}"/>
              </a:ext>
            </a:extLst>
          </p:cNvPr>
          <p:cNvSpPr/>
          <p:nvPr/>
        </p:nvSpPr>
        <p:spPr>
          <a:xfrm rot="11023007">
            <a:off x="-31825" y="-307124"/>
            <a:ext cx="9208238" cy="1788281"/>
          </a:xfrm>
          <a:custGeom>
            <a:avLst/>
            <a:gdLst>
              <a:gd name="connsiteX0" fmla="*/ 1219696 w 16175310"/>
              <a:gd name="connsiteY0" fmla="*/ 1426271 h 4231023"/>
              <a:gd name="connsiteX1" fmla="*/ 7635010 w 16175310"/>
              <a:gd name="connsiteY1" fmla="*/ 1411757 h 4231023"/>
              <a:gd name="connsiteX2" fmla="*/ 12482781 w 16175310"/>
              <a:gd name="connsiteY2" fmla="*/ 3871 h 4231023"/>
              <a:gd name="connsiteX3" fmla="*/ 16140381 w 16175310"/>
              <a:gd name="connsiteY3" fmla="*/ 1905243 h 4231023"/>
              <a:gd name="connsiteX4" fmla="*/ 13469753 w 16175310"/>
              <a:gd name="connsiteY4" fmla="*/ 4038843 h 4231023"/>
              <a:gd name="connsiteX5" fmla="*/ 1176153 w 16175310"/>
              <a:gd name="connsiteY5" fmla="*/ 3835643 h 4231023"/>
              <a:gd name="connsiteX6" fmla="*/ 1219696 w 16175310"/>
              <a:gd name="connsiteY6" fmla="*/ 1426271 h 4231023"/>
              <a:gd name="connsiteX0" fmla="*/ 1219696 w 16142719"/>
              <a:gd name="connsiteY0" fmla="*/ 1469709 h 4274461"/>
              <a:gd name="connsiteX1" fmla="*/ 7635010 w 16142719"/>
              <a:gd name="connsiteY1" fmla="*/ 1455195 h 4274461"/>
              <a:gd name="connsiteX2" fmla="*/ 13295581 w 16142719"/>
              <a:gd name="connsiteY2" fmla="*/ 3766 h 4274461"/>
              <a:gd name="connsiteX3" fmla="*/ 16140381 w 16142719"/>
              <a:gd name="connsiteY3" fmla="*/ 1948681 h 4274461"/>
              <a:gd name="connsiteX4" fmla="*/ 13469753 w 16142719"/>
              <a:gd name="connsiteY4" fmla="*/ 4082281 h 4274461"/>
              <a:gd name="connsiteX5" fmla="*/ 1176153 w 16142719"/>
              <a:gd name="connsiteY5" fmla="*/ 3879081 h 4274461"/>
              <a:gd name="connsiteX6" fmla="*/ 1219696 w 16142719"/>
              <a:gd name="connsiteY6" fmla="*/ 1469709 h 4274461"/>
              <a:gd name="connsiteX0" fmla="*/ 1213739 w 16136762"/>
              <a:gd name="connsiteY0" fmla="*/ 1469709 h 4274461"/>
              <a:gd name="connsiteX1" fmla="*/ 7512939 w 16136762"/>
              <a:gd name="connsiteY1" fmla="*/ 1455195 h 4274461"/>
              <a:gd name="connsiteX2" fmla="*/ 13289624 w 16136762"/>
              <a:gd name="connsiteY2" fmla="*/ 3766 h 4274461"/>
              <a:gd name="connsiteX3" fmla="*/ 16134424 w 16136762"/>
              <a:gd name="connsiteY3" fmla="*/ 1948681 h 4274461"/>
              <a:gd name="connsiteX4" fmla="*/ 13463796 w 16136762"/>
              <a:gd name="connsiteY4" fmla="*/ 4082281 h 4274461"/>
              <a:gd name="connsiteX5" fmla="*/ 1170196 w 16136762"/>
              <a:gd name="connsiteY5" fmla="*/ 3879081 h 4274461"/>
              <a:gd name="connsiteX6" fmla="*/ 1213739 w 16136762"/>
              <a:gd name="connsiteY6" fmla="*/ 1469709 h 4274461"/>
              <a:gd name="connsiteX0" fmla="*/ 1213739 w 16136762"/>
              <a:gd name="connsiteY0" fmla="*/ 1469415 h 4274167"/>
              <a:gd name="connsiteX1" fmla="*/ 7512939 w 16136762"/>
              <a:gd name="connsiteY1" fmla="*/ 1454901 h 4274167"/>
              <a:gd name="connsiteX2" fmla="*/ 13289624 w 16136762"/>
              <a:gd name="connsiteY2" fmla="*/ 3472 h 4274167"/>
              <a:gd name="connsiteX3" fmla="*/ 16134424 w 16136762"/>
              <a:gd name="connsiteY3" fmla="*/ 1948387 h 4274167"/>
              <a:gd name="connsiteX4" fmla="*/ 13463796 w 16136762"/>
              <a:gd name="connsiteY4" fmla="*/ 4081987 h 4274167"/>
              <a:gd name="connsiteX5" fmla="*/ 1170196 w 16136762"/>
              <a:gd name="connsiteY5" fmla="*/ 3878787 h 4274167"/>
              <a:gd name="connsiteX6" fmla="*/ 1213739 w 16136762"/>
              <a:gd name="connsiteY6" fmla="*/ 1469415 h 4274167"/>
              <a:gd name="connsiteX0" fmla="*/ 1213739 w 16136762"/>
              <a:gd name="connsiteY0" fmla="*/ 1469415 h 4274167"/>
              <a:gd name="connsiteX1" fmla="*/ 7512939 w 16136762"/>
              <a:gd name="connsiteY1" fmla="*/ 1454901 h 4274167"/>
              <a:gd name="connsiteX2" fmla="*/ 13289624 w 16136762"/>
              <a:gd name="connsiteY2" fmla="*/ 3472 h 4274167"/>
              <a:gd name="connsiteX3" fmla="*/ 16134424 w 16136762"/>
              <a:gd name="connsiteY3" fmla="*/ 1948387 h 4274167"/>
              <a:gd name="connsiteX4" fmla="*/ 13463796 w 16136762"/>
              <a:gd name="connsiteY4" fmla="*/ 4081987 h 4274167"/>
              <a:gd name="connsiteX5" fmla="*/ 1170196 w 16136762"/>
              <a:gd name="connsiteY5" fmla="*/ 3878787 h 4274167"/>
              <a:gd name="connsiteX6" fmla="*/ 1213739 w 16136762"/>
              <a:gd name="connsiteY6" fmla="*/ 1469415 h 4274167"/>
              <a:gd name="connsiteX0" fmla="*/ 1213739 w 16136762"/>
              <a:gd name="connsiteY0" fmla="*/ 1469415 h 4274167"/>
              <a:gd name="connsiteX1" fmla="*/ 7512939 w 16136762"/>
              <a:gd name="connsiteY1" fmla="*/ 1454901 h 4274167"/>
              <a:gd name="connsiteX2" fmla="*/ 13289624 w 16136762"/>
              <a:gd name="connsiteY2" fmla="*/ 3472 h 4274167"/>
              <a:gd name="connsiteX3" fmla="*/ 16134424 w 16136762"/>
              <a:gd name="connsiteY3" fmla="*/ 1948387 h 4274167"/>
              <a:gd name="connsiteX4" fmla="*/ 13463796 w 16136762"/>
              <a:gd name="connsiteY4" fmla="*/ 4081987 h 4274167"/>
              <a:gd name="connsiteX5" fmla="*/ 1170196 w 16136762"/>
              <a:gd name="connsiteY5" fmla="*/ 3878787 h 4274167"/>
              <a:gd name="connsiteX6" fmla="*/ 1213739 w 16136762"/>
              <a:gd name="connsiteY6" fmla="*/ 1469415 h 4274167"/>
              <a:gd name="connsiteX0" fmla="*/ 945591 w 15868614"/>
              <a:gd name="connsiteY0" fmla="*/ 1469415 h 4274167"/>
              <a:gd name="connsiteX1" fmla="*/ 7244791 w 15868614"/>
              <a:gd name="connsiteY1" fmla="*/ 1454901 h 4274167"/>
              <a:gd name="connsiteX2" fmla="*/ 13021476 w 15868614"/>
              <a:gd name="connsiteY2" fmla="*/ 3472 h 4274167"/>
              <a:gd name="connsiteX3" fmla="*/ 15866276 w 15868614"/>
              <a:gd name="connsiteY3" fmla="*/ 1948387 h 4274167"/>
              <a:gd name="connsiteX4" fmla="*/ 13195648 w 15868614"/>
              <a:gd name="connsiteY4" fmla="*/ 4081987 h 4274167"/>
              <a:gd name="connsiteX5" fmla="*/ 902048 w 15868614"/>
              <a:gd name="connsiteY5" fmla="*/ 3878787 h 4274167"/>
              <a:gd name="connsiteX6" fmla="*/ 945591 w 15868614"/>
              <a:gd name="connsiteY6" fmla="*/ 1469415 h 4274167"/>
              <a:gd name="connsiteX0" fmla="*/ 1884986 w 15545267"/>
              <a:gd name="connsiteY0" fmla="*/ 1382584 h 4279406"/>
              <a:gd name="connsiteX1" fmla="*/ 6921444 w 15545267"/>
              <a:gd name="connsiteY1" fmla="*/ 1455156 h 4279406"/>
              <a:gd name="connsiteX2" fmla="*/ 12698129 w 15545267"/>
              <a:gd name="connsiteY2" fmla="*/ 3727 h 4279406"/>
              <a:gd name="connsiteX3" fmla="*/ 15542929 w 15545267"/>
              <a:gd name="connsiteY3" fmla="*/ 1948642 h 4279406"/>
              <a:gd name="connsiteX4" fmla="*/ 12872301 w 15545267"/>
              <a:gd name="connsiteY4" fmla="*/ 4082242 h 4279406"/>
              <a:gd name="connsiteX5" fmla="*/ 578701 w 15545267"/>
              <a:gd name="connsiteY5" fmla="*/ 3879042 h 4279406"/>
              <a:gd name="connsiteX6" fmla="*/ 1884986 w 15545267"/>
              <a:gd name="connsiteY6" fmla="*/ 1382584 h 4279406"/>
              <a:gd name="connsiteX0" fmla="*/ 1884986 w 15545267"/>
              <a:gd name="connsiteY0" fmla="*/ 1382584 h 4279406"/>
              <a:gd name="connsiteX1" fmla="*/ 6921444 w 15545267"/>
              <a:gd name="connsiteY1" fmla="*/ 1455156 h 4279406"/>
              <a:gd name="connsiteX2" fmla="*/ 12698129 w 15545267"/>
              <a:gd name="connsiteY2" fmla="*/ 3727 h 4279406"/>
              <a:gd name="connsiteX3" fmla="*/ 15542929 w 15545267"/>
              <a:gd name="connsiteY3" fmla="*/ 1948642 h 4279406"/>
              <a:gd name="connsiteX4" fmla="*/ 12872301 w 15545267"/>
              <a:gd name="connsiteY4" fmla="*/ 4082242 h 4279406"/>
              <a:gd name="connsiteX5" fmla="*/ 578701 w 15545267"/>
              <a:gd name="connsiteY5" fmla="*/ 3879042 h 4279406"/>
              <a:gd name="connsiteX6" fmla="*/ 1884986 w 15545267"/>
              <a:gd name="connsiteY6" fmla="*/ 1382584 h 4279406"/>
              <a:gd name="connsiteX0" fmla="*/ 178090 w 13838371"/>
              <a:gd name="connsiteY0" fmla="*/ 1382584 h 4321506"/>
              <a:gd name="connsiteX1" fmla="*/ 5214548 w 13838371"/>
              <a:gd name="connsiteY1" fmla="*/ 1455156 h 4321506"/>
              <a:gd name="connsiteX2" fmla="*/ 10991233 w 13838371"/>
              <a:gd name="connsiteY2" fmla="*/ 3727 h 4321506"/>
              <a:gd name="connsiteX3" fmla="*/ 13836033 w 13838371"/>
              <a:gd name="connsiteY3" fmla="*/ 1948642 h 4321506"/>
              <a:gd name="connsiteX4" fmla="*/ 11165405 w 13838371"/>
              <a:gd name="connsiteY4" fmla="*/ 4082242 h 4321506"/>
              <a:gd name="connsiteX5" fmla="*/ 1237634 w 13838371"/>
              <a:gd name="connsiteY5" fmla="*/ 3980642 h 4321506"/>
              <a:gd name="connsiteX6" fmla="*/ 178090 w 13838371"/>
              <a:gd name="connsiteY6" fmla="*/ 1382584 h 4321506"/>
              <a:gd name="connsiteX0" fmla="*/ 182982 w 13843263"/>
              <a:gd name="connsiteY0" fmla="*/ 1382584 h 4543714"/>
              <a:gd name="connsiteX1" fmla="*/ 5219440 w 13843263"/>
              <a:gd name="connsiteY1" fmla="*/ 1455156 h 4543714"/>
              <a:gd name="connsiteX2" fmla="*/ 10996125 w 13843263"/>
              <a:gd name="connsiteY2" fmla="*/ 3727 h 4543714"/>
              <a:gd name="connsiteX3" fmla="*/ 13840925 w 13843263"/>
              <a:gd name="connsiteY3" fmla="*/ 1948642 h 4543714"/>
              <a:gd name="connsiteX4" fmla="*/ 11170297 w 13843263"/>
              <a:gd name="connsiteY4" fmla="*/ 4082242 h 4543714"/>
              <a:gd name="connsiteX5" fmla="*/ 1242526 w 13843263"/>
              <a:gd name="connsiteY5" fmla="*/ 3980642 h 4543714"/>
              <a:gd name="connsiteX6" fmla="*/ 182982 w 13843263"/>
              <a:gd name="connsiteY6" fmla="*/ 1382584 h 4543714"/>
              <a:gd name="connsiteX0" fmla="*/ 182982 w 13843263"/>
              <a:gd name="connsiteY0" fmla="*/ 1382584 h 4543714"/>
              <a:gd name="connsiteX1" fmla="*/ 5219440 w 13843263"/>
              <a:gd name="connsiteY1" fmla="*/ 1455156 h 4543714"/>
              <a:gd name="connsiteX2" fmla="*/ 10996125 w 13843263"/>
              <a:gd name="connsiteY2" fmla="*/ 3727 h 4543714"/>
              <a:gd name="connsiteX3" fmla="*/ 13840925 w 13843263"/>
              <a:gd name="connsiteY3" fmla="*/ 1948642 h 4543714"/>
              <a:gd name="connsiteX4" fmla="*/ 11170297 w 13843263"/>
              <a:gd name="connsiteY4" fmla="*/ 4082242 h 4543714"/>
              <a:gd name="connsiteX5" fmla="*/ 1242526 w 13843263"/>
              <a:gd name="connsiteY5" fmla="*/ 3980642 h 4543714"/>
              <a:gd name="connsiteX6" fmla="*/ 182982 w 13843263"/>
              <a:gd name="connsiteY6" fmla="*/ 1382584 h 4543714"/>
              <a:gd name="connsiteX0" fmla="*/ 182982 w 13843263"/>
              <a:gd name="connsiteY0" fmla="*/ 1382584 h 4450571"/>
              <a:gd name="connsiteX1" fmla="*/ 5219440 w 13843263"/>
              <a:gd name="connsiteY1" fmla="*/ 1455156 h 4450571"/>
              <a:gd name="connsiteX2" fmla="*/ 10996125 w 13843263"/>
              <a:gd name="connsiteY2" fmla="*/ 3727 h 4450571"/>
              <a:gd name="connsiteX3" fmla="*/ 13840925 w 13843263"/>
              <a:gd name="connsiteY3" fmla="*/ 1948642 h 4450571"/>
              <a:gd name="connsiteX4" fmla="*/ 11170297 w 13843263"/>
              <a:gd name="connsiteY4" fmla="*/ 4082242 h 4450571"/>
              <a:gd name="connsiteX5" fmla="*/ 1242526 w 13843263"/>
              <a:gd name="connsiteY5" fmla="*/ 3820985 h 4450571"/>
              <a:gd name="connsiteX6" fmla="*/ 182982 w 13843263"/>
              <a:gd name="connsiteY6" fmla="*/ 1382584 h 4450571"/>
              <a:gd name="connsiteX0" fmla="*/ 1142 w 13661423"/>
              <a:gd name="connsiteY0" fmla="*/ 1382584 h 4450571"/>
              <a:gd name="connsiteX1" fmla="*/ 5037600 w 13661423"/>
              <a:gd name="connsiteY1" fmla="*/ 1455156 h 4450571"/>
              <a:gd name="connsiteX2" fmla="*/ 10814285 w 13661423"/>
              <a:gd name="connsiteY2" fmla="*/ 3727 h 4450571"/>
              <a:gd name="connsiteX3" fmla="*/ 13659085 w 13661423"/>
              <a:gd name="connsiteY3" fmla="*/ 1948642 h 4450571"/>
              <a:gd name="connsiteX4" fmla="*/ 10988457 w 13661423"/>
              <a:gd name="connsiteY4" fmla="*/ 4082242 h 4450571"/>
              <a:gd name="connsiteX5" fmla="*/ 1060686 w 13661423"/>
              <a:gd name="connsiteY5" fmla="*/ 3820985 h 4450571"/>
              <a:gd name="connsiteX6" fmla="*/ 1142 w 13661423"/>
              <a:gd name="connsiteY6" fmla="*/ 1382584 h 4450571"/>
              <a:gd name="connsiteX0" fmla="*/ 315798 w 13976079"/>
              <a:gd name="connsiteY0" fmla="*/ 1382584 h 4186459"/>
              <a:gd name="connsiteX1" fmla="*/ 5352256 w 13976079"/>
              <a:gd name="connsiteY1" fmla="*/ 1455156 h 4186459"/>
              <a:gd name="connsiteX2" fmla="*/ 11128941 w 13976079"/>
              <a:gd name="connsiteY2" fmla="*/ 3727 h 4186459"/>
              <a:gd name="connsiteX3" fmla="*/ 13973741 w 13976079"/>
              <a:gd name="connsiteY3" fmla="*/ 1948642 h 4186459"/>
              <a:gd name="connsiteX4" fmla="*/ 11303113 w 13976079"/>
              <a:gd name="connsiteY4" fmla="*/ 4082242 h 4186459"/>
              <a:gd name="connsiteX5" fmla="*/ 1375342 w 13976079"/>
              <a:gd name="connsiteY5" fmla="*/ 3820985 h 4186459"/>
              <a:gd name="connsiteX6" fmla="*/ 388370 w 13976079"/>
              <a:gd name="connsiteY6" fmla="*/ 2427614 h 4186459"/>
              <a:gd name="connsiteX7" fmla="*/ 315798 w 13976079"/>
              <a:gd name="connsiteY7" fmla="*/ 1382584 h 4186459"/>
              <a:gd name="connsiteX0" fmla="*/ 315798 w 13975062"/>
              <a:gd name="connsiteY0" fmla="*/ 1382584 h 4085802"/>
              <a:gd name="connsiteX1" fmla="*/ 5352256 w 13975062"/>
              <a:gd name="connsiteY1" fmla="*/ 1455156 h 4085802"/>
              <a:gd name="connsiteX2" fmla="*/ 11128941 w 13975062"/>
              <a:gd name="connsiteY2" fmla="*/ 3727 h 4085802"/>
              <a:gd name="connsiteX3" fmla="*/ 13973741 w 13975062"/>
              <a:gd name="connsiteY3" fmla="*/ 1948642 h 4085802"/>
              <a:gd name="connsiteX4" fmla="*/ 11303113 w 13975062"/>
              <a:gd name="connsiteY4" fmla="*/ 4082242 h 4085802"/>
              <a:gd name="connsiteX5" fmla="*/ 388370 w 13975062"/>
              <a:gd name="connsiteY5" fmla="*/ 2427614 h 4085802"/>
              <a:gd name="connsiteX6" fmla="*/ 315798 w 13975062"/>
              <a:gd name="connsiteY6" fmla="*/ 1382584 h 4085802"/>
              <a:gd name="connsiteX0" fmla="*/ 315798 w 14504093"/>
              <a:gd name="connsiteY0" fmla="*/ 1382584 h 2453099"/>
              <a:gd name="connsiteX1" fmla="*/ 5352256 w 14504093"/>
              <a:gd name="connsiteY1" fmla="*/ 1455156 h 2453099"/>
              <a:gd name="connsiteX2" fmla="*/ 11128941 w 14504093"/>
              <a:gd name="connsiteY2" fmla="*/ 3727 h 2453099"/>
              <a:gd name="connsiteX3" fmla="*/ 13973741 w 14504093"/>
              <a:gd name="connsiteY3" fmla="*/ 1948642 h 2453099"/>
              <a:gd name="connsiteX4" fmla="*/ 388370 w 14504093"/>
              <a:gd name="connsiteY4" fmla="*/ 2427614 h 2453099"/>
              <a:gd name="connsiteX5" fmla="*/ 315798 w 14504093"/>
              <a:gd name="connsiteY5" fmla="*/ 1382584 h 2453099"/>
              <a:gd name="connsiteX0" fmla="*/ 315798 w 11375801"/>
              <a:gd name="connsiteY0" fmla="*/ 1399472 h 2860884"/>
              <a:gd name="connsiteX1" fmla="*/ 5352256 w 11375801"/>
              <a:gd name="connsiteY1" fmla="*/ 1472044 h 2860884"/>
              <a:gd name="connsiteX2" fmla="*/ 11128941 w 11375801"/>
              <a:gd name="connsiteY2" fmla="*/ 20615 h 2860884"/>
              <a:gd name="connsiteX3" fmla="*/ 9314655 w 11375801"/>
              <a:gd name="connsiteY3" fmla="*/ 2720273 h 2860884"/>
              <a:gd name="connsiteX4" fmla="*/ 388370 w 11375801"/>
              <a:gd name="connsiteY4" fmla="*/ 2444502 h 2860884"/>
              <a:gd name="connsiteX5" fmla="*/ 315798 w 11375801"/>
              <a:gd name="connsiteY5" fmla="*/ 1399472 h 2860884"/>
              <a:gd name="connsiteX0" fmla="*/ 315798 w 11422400"/>
              <a:gd name="connsiteY0" fmla="*/ 1397797 h 2810937"/>
              <a:gd name="connsiteX1" fmla="*/ 5352256 w 11422400"/>
              <a:gd name="connsiteY1" fmla="*/ 1470369 h 2810937"/>
              <a:gd name="connsiteX2" fmla="*/ 11128941 w 11422400"/>
              <a:gd name="connsiteY2" fmla="*/ 18940 h 2810937"/>
              <a:gd name="connsiteX3" fmla="*/ 9503341 w 11422400"/>
              <a:gd name="connsiteY3" fmla="*/ 2660541 h 2810937"/>
              <a:gd name="connsiteX4" fmla="*/ 388370 w 11422400"/>
              <a:gd name="connsiteY4" fmla="*/ 2442827 h 2810937"/>
              <a:gd name="connsiteX5" fmla="*/ 315798 w 11422400"/>
              <a:gd name="connsiteY5" fmla="*/ 1397797 h 2810937"/>
              <a:gd name="connsiteX0" fmla="*/ 315798 w 11422400"/>
              <a:gd name="connsiteY0" fmla="*/ 1397797 h 2810937"/>
              <a:gd name="connsiteX1" fmla="*/ 5352256 w 11422400"/>
              <a:gd name="connsiteY1" fmla="*/ 1470369 h 2810937"/>
              <a:gd name="connsiteX2" fmla="*/ 11128941 w 11422400"/>
              <a:gd name="connsiteY2" fmla="*/ 18940 h 2810937"/>
              <a:gd name="connsiteX3" fmla="*/ 9503341 w 11422400"/>
              <a:gd name="connsiteY3" fmla="*/ 2660541 h 2810937"/>
              <a:gd name="connsiteX4" fmla="*/ 388370 w 11422400"/>
              <a:gd name="connsiteY4" fmla="*/ 2442827 h 2810937"/>
              <a:gd name="connsiteX5" fmla="*/ 315798 w 11422400"/>
              <a:gd name="connsiteY5" fmla="*/ 1397797 h 2810937"/>
              <a:gd name="connsiteX0" fmla="*/ 315798 w 11282173"/>
              <a:gd name="connsiteY0" fmla="*/ 1397797 h 2810937"/>
              <a:gd name="connsiteX1" fmla="*/ 5352256 w 11282173"/>
              <a:gd name="connsiteY1" fmla="*/ 1470369 h 2810937"/>
              <a:gd name="connsiteX2" fmla="*/ 11128941 w 11282173"/>
              <a:gd name="connsiteY2" fmla="*/ 18940 h 2810937"/>
              <a:gd name="connsiteX3" fmla="*/ 9503341 w 11282173"/>
              <a:gd name="connsiteY3" fmla="*/ 2660541 h 2810937"/>
              <a:gd name="connsiteX4" fmla="*/ 388370 w 11282173"/>
              <a:gd name="connsiteY4" fmla="*/ 2442827 h 2810937"/>
              <a:gd name="connsiteX5" fmla="*/ 315798 w 11282173"/>
              <a:gd name="connsiteY5" fmla="*/ 1397797 h 2810937"/>
              <a:gd name="connsiteX0" fmla="*/ 315798 w 11282173"/>
              <a:gd name="connsiteY0" fmla="*/ 1397797 h 2660541"/>
              <a:gd name="connsiteX1" fmla="*/ 5352256 w 11282173"/>
              <a:gd name="connsiteY1" fmla="*/ 1470369 h 2660541"/>
              <a:gd name="connsiteX2" fmla="*/ 11128941 w 11282173"/>
              <a:gd name="connsiteY2" fmla="*/ 18940 h 2660541"/>
              <a:gd name="connsiteX3" fmla="*/ 9503341 w 11282173"/>
              <a:gd name="connsiteY3" fmla="*/ 2660541 h 2660541"/>
              <a:gd name="connsiteX4" fmla="*/ 388370 w 11282173"/>
              <a:gd name="connsiteY4" fmla="*/ 2442827 h 2660541"/>
              <a:gd name="connsiteX5" fmla="*/ 315798 w 11282173"/>
              <a:gd name="connsiteY5" fmla="*/ 1397797 h 2660541"/>
              <a:gd name="connsiteX0" fmla="*/ 315798 w 11285683"/>
              <a:gd name="connsiteY0" fmla="*/ 1391666 h 2436696"/>
              <a:gd name="connsiteX1" fmla="*/ 5352256 w 11285683"/>
              <a:gd name="connsiteY1" fmla="*/ 1464238 h 2436696"/>
              <a:gd name="connsiteX2" fmla="*/ 11128941 w 11285683"/>
              <a:gd name="connsiteY2" fmla="*/ 12809 h 2436696"/>
              <a:gd name="connsiteX3" fmla="*/ 9532370 w 11285683"/>
              <a:gd name="connsiteY3" fmla="*/ 2422182 h 2436696"/>
              <a:gd name="connsiteX4" fmla="*/ 388370 w 11285683"/>
              <a:gd name="connsiteY4" fmla="*/ 2436696 h 2436696"/>
              <a:gd name="connsiteX5" fmla="*/ 315798 w 11285683"/>
              <a:gd name="connsiteY5" fmla="*/ 1391666 h 2436696"/>
              <a:gd name="connsiteX0" fmla="*/ 33795 w 11003680"/>
              <a:gd name="connsiteY0" fmla="*/ 1391666 h 2436696"/>
              <a:gd name="connsiteX1" fmla="*/ 5070253 w 11003680"/>
              <a:gd name="connsiteY1" fmla="*/ 1464238 h 2436696"/>
              <a:gd name="connsiteX2" fmla="*/ 10846938 w 11003680"/>
              <a:gd name="connsiteY2" fmla="*/ 12809 h 2436696"/>
              <a:gd name="connsiteX3" fmla="*/ 9250367 w 11003680"/>
              <a:gd name="connsiteY3" fmla="*/ 2422182 h 2436696"/>
              <a:gd name="connsiteX4" fmla="*/ 106367 w 11003680"/>
              <a:gd name="connsiteY4" fmla="*/ 2436696 h 2436696"/>
              <a:gd name="connsiteX5" fmla="*/ 33795 w 11003680"/>
              <a:gd name="connsiteY5" fmla="*/ 1391666 h 2436696"/>
              <a:gd name="connsiteX0" fmla="*/ 973 w 10970858"/>
              <a:gd name="connsiteY0" fmla="*/ 1391666 h 2436696"/>
              <a:gd name="connsiteX1" fmla="*/ 5037431 w 10970858"/>
              <a:gd name="connsiteY1" fmla="*/ 1464238 h 2436696"/>
              <a:gd name="connsiteX2" fmla="*/ 10814116 w 10970858"/>
              <a:gd name="connsiteY2" fmla="*/ 12809 h 2436696"/>
              <a:gd name="connsiteX3" fmla="*/ 9217545 w 10970858"/>
              <a:gd name="connsiteY3" fmla="*/ 2422182 h 2436696"/>
              <a:gd name="connsiteX4" fmla="*/ 73545 w 10970858"/>
              <a:gd name="connsiteY4" fmla="*/ 2436696 h 2436696"/>
              <a:gd name="connsiteX5" fmla="*/ 973 w 10970858"/>
              <a:gd name="connsiteY5" fmla="*/ 1391666 h 2436696"/>
              <a:gd name="connsiteX0" fmla="*/ 10157 w 10980042"/>
              <a:gd name="connsiteY0" fmla="*/ 1391666 h 2436696"/>
              <a:gd name="connsiteX1" fmla="*/ 5046615 w 10980042"/>
              <a:gd name="connsiteY1" fmla="*/ 1464238 h 2436696"/>
              <a:gd name="connsiteX2" fmla="*/ 10823300 w 10980042"/>
              <a:gd name="connsiteY2" fmla="*/ 12809 h 2436696"/>
              <a:gd name="connsiteX3" fmla="*/ 9226729 w 10980042"/>
              <a:gd name="connsiteY3" fmla="*/ 2422182 h 2436696"/>
              <a:gd name="connsiteX4" fmla="*/ 10157 w 10980042"/>
              <a:gd name="connsiteY4" fmla="*/ 2436696 h 2436696"/>
              <a:gd name="connsiteX5" fmla="*/ 10157 w 10980042"/>
              <a:gd name="connsiteY5" fmla="*/ 1391666 h 2436696"/>
              <a:gd name="connsiteX0" fmla="*/ 10157 w 9659830"/>
              <a:gd name="connsiteY0" fmla="*/ 1103860 h 2148890"/>
              <a:gd name="connsiteX1" fmla="*/ 5046615 w 9659830"/>
              <a:gd name="connsiteY1" fmla="*/ 1176432 h 2148890"/>
              <a:gd name="connsiteX2" fmla="*/ 9212215 w 9659830"/>
              <a:gd name="connsiteY2" fmla="*/ 15288 h 2148890"/>
              <a:gd name="connsiteX3" fmla="*/ 9226729 w 9659830"/>
              <a:gd name="connsiteY3" fmla="*/ 2134376 h 2148890"/>
              <a:gd name="connsiteX4" fmla="*/ 10157 w 9659830"/>
              <a:gd name="connsiteY4" fmla="*/ 2148890 h 2148890"/>
              <a:gd name="connsiteX5" fmla="*/ 10157 w 9659830"/>
              <a:gd name="connsiteY5" fmla="*/ 1103860 h 2148890"/>
              <a:gd name="connsiteX0" fmla="*/ 10157 w 9659830"/>
              <a:gd name="connsiteY0" fmla="*/ 1103860 h 2148890"/>
              <a:gd name="connsiteX1" fmla="*/ 5046615 w 9659830"/>
              <a:gd name="connsiteY1" fmla="*/ 1176432 h 2148890"/>
              <a:gd name="connsiteX2" fmla="*/ 9212215 w 9659830"/>
              <a:gd name="connsiteY2" fmla="*/ 15288 h 2148890"/>
              <a:gd name="connsiteX3" fmla="*/ 9226729 w 9659830"/>
              <a:gd name="connsiteY3" fmla="*/ 2134376 h 2148890"/>
              <a:gd name="connsiteX4" fmla="*/ 10157 w 9659830"/>
              <a:gd name="connsiteY4" fmla="*/ 2148890 h 2148890"/>
              <a:gd name="connsiteX5" fmla="*/ 10157 w 9659830"/>
              <a:gd name="connsiteY5" fmla="*/ 1103860 h 2148890"/>
              <a:gd name="connsiteX0" fmla="*/ 10157 w 9441321"/>
              <a:gd name="connsiteY0" fmla="*/ 1103860 h 2148890"/>
              <a:gd name="connsiteX1" fmla="*/ 5046615 w 9441321"/>
              <a:gd name="connsiteY1" fmla="*/ 1176432 h 2148890"/>
              <a:gd name="connsiteX2" fmla="*/ 9212215 w 9441321"/>
              <a:gd name="connsiteY2" fmla="*/ 15288 h 2148890"/>
              <a:gd name="connsiteX3" fmla="*/ 9226729 w 9441321"/>
              <a:gd name="connsiteY3" fmla="*/ 2134376 h 2148890"/>
              <a:gd name="connsiteX4" fmla="*/ 10157 w 9441321"/>
              <a:gd name="connsiteY4" fmla="*/ 2148890 h 2148890"/>
              <a:gd name="connsiteX5" fmla="*/ 10157 w 9441321"/>
              <a:gd name="connsiteY5" fmla="*/ 1103860 h 2148890"/>
              <a:gd name="connsiteX0" fmla="*/ 10157 w 9237786"/>
              <a:gd name="connsiteY0" fmla="*/ 1103860 h 2864938"/>
              <a:gd name="connsiteX1" fmla="*/ 5046615 w 9237786"/>
              <a:gd name="connsiteY1" fmla="*/ 1176432 h 2864938"/>
              <a:gd name="connsiteX2" fmla="*/ 9212215 w 9237786"/>
              <a:gd name="connsiteY2" fmla="*/ 15288 h 2864938"/>
              <a:gd name="connsiteX3" fmla="*/ 9226729 w 9237786"/>
              <a:gd name="connsiteY3" fmla="*/ 2134376 h 2864938"/>
              <a:gd name="connsiteX4" fmla="*/ 10157 w 9237786"/>
              <a:gd name="connsiteY4" fmla="*/ 2148890 h 2864938"/>
              <a:gd name="connsiteX5" fmla="*/ 10157 w 9237786"/>
              <a:gd name="connsiteY5" fmla="*/ 1103860 h 2864938"/>
              <a:gd name="connsiteX0" fmla="*/ 10157 w 9237786"/>
              <a:gd name="connsiteY0" fmla="*/ 1103860 h 2864938"/>
              <a:gd name="connsiteX1" fmla="*/ 5046615 w 9237786"/>
              <a:gd name="connsiteY1" fmla="*/ 1176432 h 2864938"/>
              <a:gd name="connsiteX2" fmla="*/ 9212215 w 9237786"/>
              <a:gd name="connsiteY2" fmla="*/ 15288 h 2864938"/>
              <a:gd name="connsiteX3" fmla="*/ 9226729 w 9237786"/>
              <a:gd name="connsiteY3" fmla="*/ 2134376 h 2864938"/>
              <a:gd name="connsiteX4" fmla="*/ 10157 w 9237786"/>
              <a:gd name="connsiteY4" fmla="*/ 2148890 h 2864938"/>
              <a:gd name="connsiteX5" fmla="*/ 10157 w 9237786"/>
              <a:gd name="connsiteY5" fmla="*/ 1103860 h 2864938"/>
              <a:gd name="connsiteX0" fmla="*/ 10157 w 9237786"/>
              <a:gd name="connsiteY0" fmla="*/ 1103860 h 2148890"/>
              <a:gd name="connsiteX1" fmla="*/ 5046615 w 9237786"/>
              <a:gd name="connsiteY1" fmla="*/ 1176432 h 2148890"/>
              <a:gd name="connsiteX2" fmla="*/ 9212215 w 9237786"/>
              <a:gd name="connsiteY2" fmla="*/ 15288 h 2148890"/>
              <a:gd name="connsiteX3" fmla="*/ 9226729 w 9237786"/>
              <a:gd name="connsiteY3" fmla="*/ 2134376 h 2148890"/>
              <a:gd name="connsiteX4" fmla="*/ 10157 w 9237786"/>
              <a:gd name="connsiteY4" fmla="*/ 2148890 h 2148890"/>
              <a:gd name="connsiteX5" fmla="*/ 10157 w 9237786"/>
              <a:gd name="connsiteY5" fmla="*/ 1103860 h 2148890"/>
              <a:gd name="connsiteX0" fmla="*/ 10157 w 9237786"/>
              <a:gd name="connsiteY0" fmla="*/ 1103860 h 2148890"/>
              <a:gd name="connsiteX1" fmla="*/ 5046615 w 9237786"/>
              <a:gd name="connsiteY1" fmla="*/ 1176432 h 2148890"/>
              <a:gd name="connsiteX2" fmla="*/ 9212215 w 9237786"/>
              <a:gd name="connsiteY2" fmla="*/ 15288 h 2148890"/>
              <a:gd name="connsiteX3" fmla="*/ 9226729 w 9237786"/>
              <a:gd name="connsiteY3" fmla="*/ 2134376 h 2148890"/>
              <a:gd name="connsiteX4" fmla="*/ 10157 w 9237786"/>
              <a:gd name="connsiteY4" fmla="*/ 2148890 h 2148890"/>
              <a:gd name="connsiteX5" fmla="*/ 10157 w 9237786"/>
              <a:gd name="connsiteY5" fmla="*/ 1103860 h 2148890"/>
              <a:gd name="connsiteX0" fmla="*/ 10157 w 9237786"/>
              <a:gd name="connsiteY0" fmla="*/ 1114926 h 2159956"/>
              <a:gd name="connsiteX1" fmla="*/ 5046615 w 9237786"/>
              <a:gd name="connsiteY1" fmla="*/ 1187498 h 2159956"/>
              <a:gd name="connsiteX2" fmla="*/ 9212215 w 9237786"/>
              <a:gd name="connsiteY2" fmla="*/ 26354 h 2159956"/>
              <a:gd name="connsiteX3" fmla="*/ 9226729 w 9237786"/>
              <a:gd name="connsiteY3" fmla="*/ 2145442 h 2159956"/>
              <a:gd name="connsiteX4" fmla="*/ 10157 w 9237786"/>
              <a:gd name="connsiteY4" fmla="*/ 2159956 h 2159956"/>
              <a:gd name="connsiteX5" fmla="*/ 10157 w 9237786"/>
              <a:gd name="connsiteY5" fmla="*/ 1114926 h 2159956"/>
              <a:gd name="connsiteX0" fmla="*/ 10157 w 9492304"/>
              <a:gd name="connsiteY0" fmla="*/ 1143490 h 2188520"/>
              <a:gd name="connsiteX1" fmla="*/ 5046615 w 9492304"/>
              <a:gd name="connsiteY1" fmla="*/ 1216062 h 2188520"/>
              <a:gd name="connsiteX2" fmla="*/ 9487986 w 9492304"/>
              <a:gd name="connsiteY2" fmla="*/ 25889 h 2188520"/>
              <a:gd name="connsiteX3" fmla="*/ 9226729 w 9492304"/>
              <a:gd name="connsiteY3" fmla="*/ 2174006 h 2188520"/>
              <a:gd name="connsiteX4" fmla="*/ 10157 w 9492304"/>
              <a:gd name="connsiteY4" fmla="*/ 2188520 h 2188520"/>
              <a:gd name="connsiteX5" fmla="*/ 10157 w 9492304"/>
              <a:gd name="connsiteY5" fmla="*/ 1143490 h 2188520"/>
              <a:gd name="connsiteX0" fmla="*/ 10157 w 9492304"/>
              <a:gd name="connsiteY0" fmla="*/ 1146422 h 2191452"/>
              <a:gd name="connsiteX1" fmla="*/ 5046615 w 9492304"/>
              <a:gd name="connsiteY1" fmla="*/ 1218994 h 2191452"/>
              <a:gd name="connsiteX2" fmla="*/ 9487986 w 9492304"/>
              <a:gd name="connsiteY2" fmla="*/ 28821 h 2191452"/>
              <a:gd name="connsiteX3" fmla="*/ 9226729 w 9492304"/>
              <a:gd name="connsiteY3" fmla="*/ 2176938 h 2191452"/>
              <a:gd name="connsiteX4" fmla="*/ 10157 w 9492304"/>
              <a:gd name="connsiteY4" fmla="*/ 2191452 h 2191452"/>
              <a:gd name="connsiteX5" fmla="*/ 10157 w 9492304"/>
              <a:gd name="connsiteY5" fmla="*/ 1146422 h 2191452"/>
              <a:gd name="connsiteX0" fmla="*/ 10157 w 9492304"/>
              <a:gd name="connsiteY0" fmla="*/ 444844 h 2186560"/>
              <a:gd name="connsiteX1" fmla="*/ 5046615 w 9492304"/>
              <a:gd name="connsiteY1" fmla="*/ 1214102 h 2186560"/>
              <a:gd name="connsiteX2" fmla="*/ 9487986 w 9492304"/>
              <a:gd name="connsiteY2" fmla="*/ 23929 h 2186560"/>
              <a:gd name="connsiteX3" fmla="*/ 9226729 w 9492304"/>
              <a:gd name="connsiteY3" fmla="*/ 2172046 h 2186560"/>
              <a:gd name="connsiteX4" fmla="*/ 10157 w 9492304"/>
              <a:gd name="connsiteY4" fmla="*/ 2186560 h 2186560"/>
              <a:gd name="connsiteX5" fmla="*/ 10157 w 9492304"/>
              <a:gd name="connsiteY5" fmla="*/ 444844 h 2186560"/>
              <a:gd name="connsiteX0" fmla="*/ 10157 w 9492304"/>
              <a:gd name="connsiteY0" fmla="*/ 457217 h 2198933"/>
              <a:gd name="connsiteX1" fmla="*/ 4974044 w 9492304"/>
              <a:gd name="connsiteY1" fmla="*/ 718475 h 2198933"/>
              <a:gd name="connsiteX2" fmla="*/ 9487986 w 9492304"/>
              <a:gd name="connsiteY2" fmla="*/ 36302 h 2198933"/>
              <a:gd name="connsiteX3" fmla="*/ 9226729 w 9492304"/>
              <a:gd name="connsiteY3" fmla="*/ 2184419 h 2198933"/>
              <a:gd name="connsiteX4" fmla="*/ 10157 w 9492304"/>
              <a:gd name="connsiteY4" fmla="*/ 2198933 h 2198933"/>
              <a:gd name="connsiteX5" fmla="*/ 10157 w 9492304"/>
              <a:gd name="connsiteY5" fmla="*/ 457217 h 2198933"/>
              <a:gd name="connsiteX0" fmla="*/ 10157 w 9823959"/>
              <a:gd name="connsiteY0" fmla="*/ 655053 h 2396769"/>
              <a:gd name="connsiteX1" fmla="*/ 4974044 w 9823959"/>
              <a:gd name="connsiteY1" fmla="*/ 916311 h 2396769"/>
              <a:gd name="connsiteX2" fmla="*/ 9821815 w 9823959"/>
              <a:gd name="connsiteY2" fmla="*/ 30938 h 2396769"/>
              <a:gd name="connsiteX3" fmla="*/ 9226729 w 9823959"/>
              <a:gd name="connsiteY3" fmla="*/ 2382255 h 2396769"/>
              <a:gd name="connsiteX4" fmla="*/ 10157 w 9823959"/>
              <a:gd name="connsiteY4" fmla="*/ 2396769 h 2396769"/>
              <a:gd name="connsiteX5" fmla="*/ 10157 w 9823959"/>
              <a:gd name="connsiteY5" fmla="*/ 655053 h 2396769"/>
              <a:gd name="connsiteX0" fmla="*/ 10157 w 9823959"/>
              <a:gd name="connsiteY0" fmla="*/ 767601 h 2509317"/>
              <a:gd name="connsiteX1" fmla="*/ 4974044 w 9823959"/>
              <a:gd name="connsiteY1" fmla="*/ 1028859 h 2509317"/>
              <a:gd name="connsiteX2" fmla="*/ 9821815 w 9823959"/>
              <a:gd name="connsiteY2" fmla="*/ 143486 h 2509317"/>
              <a:gd name="connsiteX3" fmla="*/ 9226729 w 9823959"/>
              <a:gd name="connsiteY3" fmla="*/ 2494803 h 2509317"/>
              <a:gd name="connsiteX4" fmla="*/ 10157 w 9823959"/>
              <a:gd name="connsiteY4" fmla="*/ 2509317 h 2509317"/>
              <a:gd name="connsiteX5" fmla="*/ 10157 w 9823959"/>
              <a:gd name="connsiteY5" fmla="*/ 767601 h 2509317"/>
              <a:gd name="connsiteX0" fmla="*/ 2386 w 9845216"/>
              <a:gd name="connsiteY0" fmla="*/ 1311681 h 2516368"/>
              <a:gd name="connsiteX1" fmla="*/ 4995301 w 9845216"/>
              <a:gd name="connsiteY1" fmla="*/ 1035910 h 2516368"/>
              <a:gd name="connsiteX2" fmla="*/ 9843072 w 9845216"/>
              <a:gd name="connsiteY2" fmla="*/ 150537 h 2516368"/>
              <a:gd name="connsiteX3" fmla="*/ 9247986 w 9845216"/>
              <a:gd name="connsiteY3" fmla="*/ 2501854 h 2516368"/>
              <a:gd name="connsiteX4" fmla="*/ 31414 w 9845216"/>
              <a:gd name="connsiteY4" fmla="*/ 2516368 h 2516368"/>
              <a:gd name="connsiteX5" fmla="*/ 2386 w 9845216"/>
              <a:gd name="connsiteY5" fmla="*/ 1311681 h 2516368"/>
              <a:gd name="connsiteX0" fmla="*/ 2386 w 9845216"/>
              <a:gd name="connsiteY0" fmla="*/ 1311681 h 2516368"/>
              <a:gd name="connsiteX1" fmla="*/ 4995301 w 9845216"/>
              <a:gd name="connsiteY1" fmla="*/ 1035910 h 2516368"/>
              <a:gd name="connsiteX2" fmla="*/ 9843072 w 9845216"/>
              <a:gd name="connsiteY2" fmla="*/ 150537 h 2516368"/>
              <a:gd name="connsiteX3" fmla="*/ 9247986 w 9845216"/>
              <a:gd name="connsiteY3" fmla="*/ 2501854 h 2516368"/>
              <a:gd name="connsiteX4" fmla="*/ 31414 w 9845216"/>
              <a:gd name="connsiteY4" fmla="*/ 2516368 h 2516368"/>
              <a:gd name="connsiteX5" fmla="*/ 2386 w 9845216"/>
              <a:gd name="connsiteY5" fmla="*/ 1311681 h 2516368"/>
              <a:gd name="connsiteX0" fmla="*/ 2386 w 9845216"/>
              <a:gd name="connsiteY0" fmla="*/ 1347720 h 2552407"/>
              <a:gd name="connsiteX1" fmla="*/ 4995301 w 9845216"/>
              <a:gd name="connsiteY1" fmla="*/ 1071949 h 2552407"/>
              <a:gd name="connsiteX2" fmla="*/ 9843072 w 9845216"/>
              <a:gd name="connsiteY2" fmla="*/ 186576 h 2552407"/>
              <a:gd name="connsiteX3" fmla="*/ 9247986 w 9845216"/>
              <a:gd name="connsiteY3" fmla="*/ 2537893 h 2552407"/>
              <a:gd name="connsiteX4" fmla="*/ 31414 w 9845216"/>
              <a:gd name="connsiteY4" fmla="*/ 2552407 h 2552407"/>
              <a:gd name="connsiteX5" fmla="*/ 2386 w 9845216"/>
              <a:gd name="connsiteY5" fmla="*/ 1347720 h 2552407"/>
              <a:gd name="connsiteX0" fmla="*/ 2386 w 9845216"/>
              <a:gd name="connsiteY0" fmla="*/ 1321803 h 2526490"/>
              <a:gd name="connsiteX1" fmla="*/ 4995301 w 9845216"/>
              <a:gd name="connsiteY1" fmla="*/ 1046032 h 2526490"/>
              <a:gd name="connsiteX2" fmla="*/ 9843072 w 9845216"/>
              <a:gd name="connsiteY2" fmla="*/ 160659 h 2526490"/>
              <a:gd name="connsiteX3" fmla="*/ 9247986 w 9845216"/>
              <a:gd name="connsiteY3" fmla="*/ 2511976 h 2526490"/>
              <a:gd name="connsiteX4" fmla="*/ 31414 w 9845216"/>
              <a:gd name="connsiteY4" fmla="*/ 2526490 h 2526490"/>
              <a:gd name="connsiteX5" fmla="*/ 2386 w 9845216"/>
              <a:gd name="connsiteY5" fmla="*/ 1321803 h 2526490"/>
              <a:gd name="connsiteX0" fmla="*/ 2386 w 9845216"/>
              <a:gd name="connsiteY0" fmla="*/ 1187699 h 2392386"/>
              <a:gd name="connsiteX1" fmla="*/ 9843072 w 9845216"/>
              <a:gd name="connsiteY1" fmla="*/ 26555 h 2392386"/>
              <a:gd name="connsiteX2" fmla="*/ 9247986 w 9845216"/>
              <a:gd name="connsiteY2" fmla="*/ 2377872 h 2392386"/>
              <a:gd name="connsiteX3" fmla="*/ 31414 w 9845216"/>
              <a:gd name="connsiteY3" fmla="*/ 2392386 h 2392386"/>
              <a:gd name="connsiteX4" fmla="*/ 2386 w 9845216"/>
              <a:gd name="connsiteY4" fmla="*/ 1187699 h 2392386"/>
              <a:gd name="connsiteX0" fmla="*/ 2386 w 9845216"/>
              <a:gd name="connsiteY0" fmla="*/ 1239410 h 2444097"/>
              <a:gd name="connsiteX1" fmla="*/ 9843072 w 9845216"/>
              <a:gd name="connsiteY1" fmla="*/ 78266 h 2444097"/>
              <a:gd name="connsiteX2" fmla="*/ 9247986 w 9845216"/>
              <a:gd name="connsiteY2" fmla="*/ 2429583 h 2444097"/>
              <a:gd name="connsiteX3" fmla="*/ 31414 w 9845216"/>
              <a:gd name="connsiteY3" fmla="*/ 2444097 h 2444097"/>
              <a:gd name="connsiteX4" fmla="*/ 2386 w 9845216"/>
              <a:gd name="connsiteY4" fmla="*/ 1239410 h 2444097"/>
              <a:gd name="connsiteX0" fmla="*/ 2386 w 9845216"/>
              <a:gd name="connsiteY0" fmla="*/ 1207461 h 2412148"/>
              <a:gd name="connsiteX1" fmla="*/ 9843072 w 9845216"/>
              <a:gd name="connsiteY1" fmla="*/ 46317 h 2412148"/>
              <a:gd name="connsiteX2" fmla="*/ 9247986 w 9845216"/>
              <a:gd name="connsiteY2" fmla="*/ 2397634 h 2412148"/>
              <a:gd name="connsiteX3" fmla="*/ 31414 w 9845216"/>
              <a:gd name="connsiteY3" fmla="*/ 2412148 h 2412148"/>
              <a:gd name="connsiteX4" fmla="*/ 2386 w 9845216"/>
              <a:gd name="connsiteY4" fmla="*/ 1207461 h 2412148"/>
              <a:gd name="connsiteX0" fmla="*/ 2386 w 9845216"/>
              <a:gd name="connsiteY0" fmla="*/ 1663077 h 2867764"/>
              <a:gd name="connsiteX1" fmla="*/ 9843072 w 9845216"/>
              <a:gd name="connsiteY1" fmla="*/ 501933 h 2867764"/>
              <a:gd name="connsiteX2" fmla="*/ 9247986 w 9845216"/>
              <a:gd name="connsiteY2" fmla="*/ 2853250 h 2867764"/>
              <a:gd name="connsiteX3" fmla="*/ 31414 w 9845216"/>
              <a:gd name="connsiteY3" fmla="*/ 2867764 h 2867764"/>
              <a:gd name="connsiteX4" fmla="*/ 2386 w 9845216"/>
              <a:gd name="connsiteY4" fmla="*/ 1663077 h 2867764"/>
              <a:gd name="connsiteX0" fmla="*/ 2386 w 10772879"/>
              <a:gd name="connsiteY0" fmla="*/ 1911039 h 3115726"/>
              <a:gd name="connsiteX1" fmla="*/ 10771986 w 10772879"/>
              <a:gd name="connsiteY1" fmla="*/ 474124 h 3115726"/>
              <a:gd name="connsiteX2" fmla="*/ 9247986 w 10772879"/>
              <a:gd name="connsiteY2" fmla="*/ 3101212 h 3115726"/>
              <a:gd name="connsiteX3" fmla="*/ 31414 w 10772879"/>
              <a:gd name="connsiteY3" fmla="*/ 3115726 h 3115726"/>
              <a:gd name="connsiteX4" fmla="*/ 2386 w 10772879"/>
              <a:gd name="connsiteY4" fmla="*/ 1911039 h 3115726"/>
              <a:gd name="connsiteX0" fmla="*/ 2386 w 10772879"/>
              <a:gd name="connsiteY0" fmla="*/ 1922831 h 3127518"/>
              <a:gd name="connsiteX1" fmla="*/ 10771986 w 10772879"/>
              <a:gd name="connsiteY1" fmla="*/ 485916 h 3127518"/>
              <a:gd name="connsiteX2" fmla="*/ 9247986 w 10772879"/>
              <a:gd name="connsiteY2" fmla="*/ 3113004 h 3127518"/>
              <a:gd name="connsiteX3" fmla="*/ 31414 w 10772879"/>
              <a:gd name="connsiteY3" fmla="*/ 3127518 h 3127518"/>
              <a:gd name="connsiteX4" fmla="*/ 2386 w 10772879"/>
              <a:gd name="connsiteY4" fmla="*/ 1922831 h 3127518"/>
              <a:gd name="connsiteX0" fmla="*/ 10158 w 10751623"/>
              <a:gd name="connsiteY0" fmla="*/ 1637634 h 3161636"/>
              <a:gd name="connsiteX1" fmla="*/ 10750730 w 10751623"/>
              <a:gd name="connsiteY1" fmla="*/ 520034 h 3161636"/>
              <a:gd name="connsiteX2" fmla="*/ 9226730 w 10751623"/>
              <a:gd name="connsiteY2" fmla="*/ 3147122 h 3161636"/>
              <a:gd name="connsiteX3" fmla="*/ 10158 w 10751623"/>
              <a:gd name="connsiteY3" fmla="*/ 3161636 h 3161636"/>
              <a:gd name="connsiteX4" fmla="*/ 10158 w 10751623"/>
              <a:gd name="connsiteY4" fmla="*/ 1637634 h 3161636"/>
              <a:gd name="connsiteX0" fmla="*/ 10158 w 10751623"/>
              <a:gd name="connsiteY0" fmla="*/ 1535157 h 3059159"/>
              <a:gd name="connsiteX1" fmla="*/ 10750730 w 10751623"/>
              <a:gd name="connsiteY1" fmla="*/ 533671 h 3059159"/>
              <a:gd name="connsiteX2" fmla="*/ 9226730 w 10751623"/>
              <a:gd name="connsiteY2" fmla="*/ 3044645 h 3059159"/>
              <a:gd name="connsiteX3" fmla="*/ 10158 w 10751623"/>
              <a:gd name="connsiteY3" fmla="*/ 3059159 h 3059159"/>
              <a:gd name="connsiteX4" fmla="*/ 10158 w 10751623"/>
              <a:gd name="connsiteY4" fmla="*/ 1535157 h 3059159"/>
              <a:gd name="connsiteX0" fmla="*/ 10158 w 11186860"/>
              <a:gd name="connsiteY0" fmla="*/ 1624786 h 3148788"/>
              <a:gd name="connsiteX1" fmla="*/ 11186159 w 11186860"/>
              <a:gd name="connsiteY1" fmla="*/ 521700 h 3148788"/>
              <a:gd name="connsiteX2" fmla="*/ 9226730 w 11186860"/>
              <a:gd name="connsiteY2" fmla="*/ 3134274 h 3148788"/>
              <a:gd name="connsiteX3" fmla="*/ 10158 w 11186860"/>
              <a:gd name="connsiteY3" fmla="*/ 3148788 h 3148788"/>
              <a:gd name="connsiteX4" fmla="*/ 10158 w 11186860"/>
              <a:gd name="connsiteY4" fmla="*/ 1624786 h 3148788"/>
              <a:gd name="connsiteX0" fmla="*/ 10158 w 10650084"/>
              <a:gd name="connsiteY0" fmla="*/ 1988267 h 3512269"/>
              <a:gd name="connsiteX1" fmla="*/ 10649130 w 10650084"/>
              <a:gd name="connsiteY1" fmla="*/ 478781 h 3512269"/>
              <a:gd name="connsiteX2" fmla="*/ 9226730 w 10650084"/>
              <a:gd name="connsiteY2" fmla="*/ 3497755 h 3512269"/>
              <a:gd name="connsiteX3" fmla="*/ 10158 w 10650084"/>
              <a:gd name="connsiteY3" fmla="*/ 3512269 h 3512269"/>
              <a:gd name="connsiteX4" fmla="*/ 10158 w 10650084"/>
              <a:gd name="connsiteY4" fmla="*/ 1988267 h 3512269"/>
              <a:gd name="connsiteX0" fmla="*/ 10158 w 10650084"/>
              <a:gd name="connsiteY0" fmla="*/ 2010205 h 3534207"/>
              <a:gd name="connsiteX1" fmla="*/ 10649130 w 10650084"/>
              <a:gd name="connsiteY1" fmla="*/ 500719 h 3534207"/>
              <a:gd name="connsiteX2" fmla="*/ 9226730 w 10650084"/>
              <a:gd name="connsiteY2" fmla="*/ 3519693 h 3534207"/>
              <a:gd name="connsiteX3" fmla="*/ 10158 w 10650084"/>
              <a:gd name="connsiteY3" fmla="*/ 3534207 h 3534207"/>
              <a:gd name="connsiteX4" fmla="*/ 10158 w 10650084"/>
              <a:gd name="connsiteY4" fmla="*/ 2010205 h 3534207"/>
              <a:gd name="connsiteX0" fmla="*/ 10158 w 10650084"/>
              <a:gd name="connsiteY0" fmla="*/ 1834712 h 3358714"/>
              <a:gd name="connsiteX1" fmla="*/ 10649130 w 10650084"/>
              <a:gd name="connsiteY1" fmla="*/ 325226 h 3358714"/>
              <a:gd name="connsiteX2" fmla="*/ 9226730 w 10650084"/>
              <a:gd name="connsiteY2" fmla="*/ 3344200 h 3358714"/>
              <a:gd name="connsiteX3" fmla="*/ 10158 w 10650084"/>
              <a:gd name="connsiteY3" fmla="*/ 3358714 h 3358714"/>
              <a:gd name="connsiteX4" fmla="*/ 10158 w 10650084"/>
              <a:gd name="connsiteY4" fmla="*/ 1834712 h 3358714"/>
              <a:gd name="connsiteX0" fmla="*/ 10158 w 10650084"/>
              <a:gd name="connsiteY0" fmla="*/ 1854530 h 3378532"/>
              <a:gd name="connsiteX1" fmla="*/ 10649130 w 10650084"/>
              <a:gd name="connsiteY1" fmla="*/ 345044 h 3378532"/>
              <a:gd name="connsiteX2" fmla="*/ 9226730 w 10650084"/>
              <a:gd name="connsiteY2" fmla="*/ 3364018 h 3378532"/>
              <a:gd name="connsiteX3" fmla="*/ 10158 w 10650084"/>
              <a:gd name="connsiteY3" fmla="*/ 3378532 h 3378532"/>
              <a:gd name="connsiteX4" fmla="*/ 10158 w 10650084"/>
              <a:gd name="connsiteY4" fmla="*/ 1854530 h 3378532"/>
              <a:gd name="connsiteX0" fmla="*/ 10158 w 10650084"/>
              <a:gd name="connsiteY0" fmla="*/ 1843255 h 3367257"/>
              <a:gd name="connsiteX1" fmla="*/ 10649130 w 10650084"/>
              <a:gd name="connsiteY1" fmla="*/ 333769 h 3367257"/>
              <a:gd name="connsiteX2" fmla="*/ 9226730 w 10650084"/>
              <a:gd name="connsiteY2" fmla="*/ 3352743 h 3367257"/>
              <a:gd name="connsiteX3" fmla="*/ 10158 w 10650084"/>
              <a:gd name="connsiteY3" fmla="*/ 3367257 h 3367257"/>
              <a:gd name="connsiteX4" fmla="*/ 10158 w 10650084"/>
              <a:gd name="connsiteY4" fmla="*/ 1843255 h 3367257"/>
              <a:gd name="connsiteX0" fmla="*/ 10158 w 10838661"/>
              <a:gd name="connsiteY0" fmla="*/ 1936856 h 3460858"/>
              <a:gd name="connsiteX1" fmla="*/ 10837815 w 10838661"/>
              <a:gd name="connsiteY1" fmla="*/ 325770 h 3460858"/>
              <a:gd name="connsiteX2" fmla="*/ 9226730 w 10838661"/>
              <a:gd name="connsiteY2" fmla="*/ 3446344 h 3460858"/>
              <a:gd name="connsiteX3" fmla="*/ 10158 w 10838661"/>
              <a:gd name="connsiteY3" fmla="*/ 3460858 h 3460858"/>
              <a:gd name="connsiteX4" fmla="*/ 10158 w 10838661"/>
              <a:gd name="connsiteY4" fmla="*/ 1936856 h 3460858"/>
              <a:gd name="connsiteX0" fmla="*/ 1214 w 10887774"/>
              <a:gd name="connsiteY0" fmla="*/ 2084696 h 3449040"/>
              <a:gd name="connsiteX1" fmla="*/ 10886928 w 10887774"/>
              <a:gd name="connsiteY1" fmla="*/ 313952 h 3449040"/>
              <a:gd name="connsiteX2" fmla="*/ 9275843 w 10887774"/>
              <a:gd name="connsiteY2" fmla="*/ 3434526 h 3449040"/>
              <a:gd name="connsiteX3" fmla="*/ 59271 w 10887774"/>
              <a:gd name="connsiteY3" fmla="*/ 3449040 h 3449040"/>
              <a:gd name="connsiteX4" fmla="*/ 1214 w 10887774"/>
              <a:gd name="connsiteY4" fmla="*/ 2084696 h 3449040"/>
              <a:gd name="connsiteX0" fmla="*/ 1214 w 10887774"/>
              <a:gd name="connsiteY0" fmla="*/ 2124879 h 3489223"/>
              <a:gd name="connsiteX1" fmla="*/ 10886928 w 10887774"/>
              <a:gd name="connsiteY1" fmla="*/ 354135 h 3489223"/>
              <a:gd name="connsiteX2" fmla="*/ 9275843 w 10887774"/>
              <a:gd name="connsiteY2" fmla="*/ 3474709 h 3489223"/>
              <a:gd name="connsiteX3" fmla="*/ 59271 w 10887774"/>
              <a:gd name="connsiteY3" fmla="*/ 3489223 h 3489223"/>
              <a:gd name="connsiteX4" fmla="*/ 1214 w 10887774"/>
              <a:gd name="connsiteY4" fmla="*/ 2124879 h 3489223"/>
              <a:gd name="connsiteX0" fmla="*/ 1214 w 10757908"/>
              <a:gd name="connsiteY0" fmla="*/ 934907 h 2299251"/>
              <a:gd name="connsiteX1" fmla="*/ 10756990 w 10757908"/>
              <a:gd name="connsiteY1" fmla="*/ 542969 h 2299251"/>
              <a:gd name="connsiteX2" fmla="*/ 9275843 w 10757908"/>
              <a:gd name="connsiteY2" fmla="*/ 2284737 h 2299251"/>
              <a:gd name="connsiteX3" fmla="*/ 59271 w 10757908"/>
              <a:gd name="connsiteY3" fmla="*/ 2299251 h 2299251"/>
              <a:gd name="connsiteX4" fmla="*/ 1214 w 10757908"/>
              <a:gd name="connsiteY4" fmla="*/ 934907 h 2299251"/>
              <a:gd name="connsiteX0" fmla="*/ 1214 w 10757883"/>
              <a:gd name="connsiteY0" fmla="*/ 934907 h 2299251"/>
              <a:gd name="connsiteX1" fmla="*/ 10756990 w 10757883"/>
              <a:gd name="connsiteY1" fmla="*/ 542969 h 2299251"/>
              <a:gd name="connsiteX2" fmla="*/ 9232893 w 10757883"/>
              <a:gd name="connsiteY2" fmla="*/ 1675088 h 2299251"/>
              <a:gd name="connsiteX3" fmla="*/ 59271 w 10757883"/>
              <a:gd name="connsiteY3" fmla="*/ 2299251 h 2299251"/>
              <a:gd name="connsiteX4" fmla="*/ 1214 w 10757883"/>
              <a:gd name="connsiteY4" fmla="*/ 934907 h 2299251"/>
              <a:gd name="connsiteX0" fmla="*/ 20768 w 10777437"/>
              <a:gd name="connsiteY0" fmla="*/ 934907 h 1675088"/>
              <a:gd name="connsiteX1" fmla="*/ 10776544 w 10777437"/>
              <a:gd name="connsiteY1" fmla="*/ 542969 h 1675088"/>
              <a:gd name="connsiteX2" fmla="*/ 9252447 w 10777437"/>
              <a:gd name="connsiteY2" fmla="*/ 1675088 h 1675088"/>
              <a:gd name="connsiteX3" fmla="*/ 6252 w 10777437"/>
              <a:gd name="connsiteY3" fmla="*/ 1471894 h 1675088"/>
              <a:gd name="connsiteX4" fmla="*/ 20768 w 10777437"/>
              <a:gd name="connsiteY4" fmla="*/ 934907 h 1675088"/>
              <a:gd name="connsiteX0" fmla="*/ 4335 w 10761004"/>
              <a:gd name="connsiteY0" fmla="*/ 934907 h 1718587"/>
              <a:gd name="connsiteX1" fmla="*/ 10760111 w 10761004"/>
              <a:gd name="connsiteY1" fmla="*/ 542969 h 1718587"/>
              <a:gd name="connsiteX2" fmla="*/ 9236014 w 10761004"/>
              <a:gd name="connsiteY2" fmla="*/ 1675088 h 1718587"/>
              <a:gd name="connsiteX3" fmla="*/ 18849 w 10761004"/>
              <a:gd name="connsiteY3" fmla="*/ 1718587 h 1718587"/>
              <a:gd name="connsiteX4" fmla="*/ 4335 w 10761004"/>
              <a:gd name="connsiteY4" fmla="*/ 934907 h 1718587"/>
              <a:gd name="connsiteX0" fmla="*/ 4335 w 10760965"/>
              <a:gd name="connsiteY0" fmla="*/ 934907 h 1733095"/>
              <a:gd name="connsiteX1" fmla="*/ 10760111 w 10760965"/>
              <a:gd name="connsiteY1" fmla="*/ 542969 h 1733095"/>
              <a:gd name="connsiteX2" fmla="*/ 9164030 w 10760965"/>
              <a:gd name="connsiteY2" fmla="*/ 1733095 h 1733095"/>
              <a:gd name="connsiteX3" fmla="*/ 18849 w 10760965"/>
              <a:gd name="connsiteY3" fmla="*/ 1718587 h 1733095"/>
              <a:gd name="connsiteX4" fmla="*/ 4335 w 10760965"/>
              <a:gd name="connsiteY4" fmla="*/ 934907 h 1733095"/>
              <a:gd name="connsiteX0" fmla="*/ 2386 w 10773531"/>
              <a:gd name="connsiteY0" fmla="*/ 957936 h 1727124"/>
              <a:gd name="connsiteX1" fmla="*/ 10772677 w 10773531"/>
              <a:gd name="connsiteY1" fmla="*/ 536998 h 1727124"/>
              <a:gd name="connsiteX2" fmla="*/ 9176596 w 10773531"/>
              <a:gd name="connsiteY2" fmla="*/ 1727124 h 1727124"/>
              <a:gd name="connsiteX3" fmla="*/ 31415 w 10773531"/>
              <a:gd name="connsiteY3" fmla="*/ 1712616 h 1727124"/>
              <a:gd name="connsiteX4" fmla="*/ 2386 w 10773531"/>
              <a:gd name="connsiteY4" fmla="*/ 957936 h 1727124"/>
              <a:gd name="connsiteX0" fmla="*/ 46972 w 10818117"/>
              <a:gd name="connsiteY0" fmla="*/ 957936 h 1727124"/>
              <a:gd name="connsiteX1" fmla="*/ 10817263 w 10818117"/>
              <a:gd name="connsiteY1" fmla="*/ 536998 h 1727124"/>
              <a:gd name="connsiteX2" fmla="*/ 9221182 w 10818117"/>
              <a:gd name="connsiteY2" fmla="*/ 1727124 h 1727124"/>
              <a:gd name="connsiteX3" fmla="*/ 3427 w 10818117"/>
              <a:gd name="connsiteY3" fmla="*/ 1712566 h 1727124"/>
              <a:gd name="connsiteX4" fmla="*/ 46972 w 10818117"/>
              <a:gd name="connsiteY4" fmla="*/ 957936 h 1727124"/>
              <a:gd name="connsiteX0" fmla="*/ 4334 w 10833537"/>
              <a:gd name="connsiteY0" fmla="*/ 981090 h 1721279"/>
              <a:gd name="connsiteX1" fmla="*/ 10832683 w 10833537"/>
              <a:gd name="connsiteY1" fmla="*/ 531153 h 1721279"/>
              <a:gd name="connsiteX2" fmla="*/ 9236602 w 10833537"/>
              <a:gd name="connsiteY2" fmla="*/ 1721279 h 1721279"/>
              <a:gd name="connsiteX3" fmla="*/ 18847 w 10833537"/>
              <a:gd name="connsiteY3" fmla="*/ 1706721 h 1721279"/>
              <a:gd name="connsiteX4" fmla="*/ 4334 w 10833537"/>
              <a:gd name="connsiteY4" fmla="*/ 981090 h 1721279"/>
              <a:gd name="connsiteX0" fmla="*/ 4334 w 9305988"/>
              <a:gd name="connsiteY0" fmla="*/ 1316974 h 2057163"/>
              <a:gd name="connsiteX1" fmla="*/ 9294766 w 9305988"/>
              <a:gd name="connsiteY1" fmla="*/ 460633 h 2057163"/>
              <a:gd name="connsiteX2" fmla="*/ 9236602 w 9305988"/>
              <a:gd name="connsiteY2" fmla="*/ 2057163 h 2057163"/>
              <a:gd name="connsiteX3" fmla="*/ 18847 w 9305988"/>
              <a:gd name="connsiteY3" fmla="*/ 2042605 h 2057163"/>
              <a:gd name="connsiteX4" fmla="*/ 4334 w 9305988"/>
              <a:gd name="connsiteY4" fmla="*/ 1316974 h 2057163"/>
              <a:gd name="connsiteX0" fmla="*/ 4334 w 9328553"/>
              <a:gd name="connsiteY0" fmla="*/ 1316974 h 2071617"/>
              <a:gd name="connsiteX1" fmla="*/ 9294766 w 9328553"/>
              <a:gd name="connsiteY1" fmla="*/ 460633 h 2071617"/>
              <a:gd name="connsiteX2" fmla="*/ 9324287 w 9328553"/>
              <a:gd name="connsiteY2" fmla="*/ 2071617 h 2071617"/>
              <a:gd name="connsiteX3" fmla="*/ 18847 w 9328553"/>
              <a:gd name="connsiteY3" fmla="*/ 2042605 h 2071617"/>
              <a:gd name="connsiteX4" fmla="*/ 4334 w 9328553"/>
              <a:gd name="connsiteY4" fmla="*/ 1316974 h 2071617"/>
              <a:gd name="connsiteX0" fmla="*/ 4334 w 9335405"/>
              <a:gd name="connsiteY0" fmla="*/ 889180 h 1643823"/>
              <a:gd name="connsiteX1" fmla="*/ 9309879 w 9335405"/>
              <a:gd name="connsiteY1" fmla="*/ 555325 h 1643823"/>
              <a:gd name="connsiteX2" fmla="*/ 9324287 w 9335405"/>
              <a:gd name="connsiteY2" fmla="*/ 1643823 h 1643823"/>
              <a:gd name="connsiteX3" fmla="*/ 18847 w 9335405"/>
              <a:gd name="connsiteY3" fmla="*/ 1614811 h 1643823"/>
              <a:gd name="connsiteX4" fmla="*/ 4334 w 9335405"/>
              <a:gd name="connsiteY4" fmla="*/ 889180 h 1643823"/>
              <a:gd name="connsiteX0" fmla="*/ 1614 w 9361716"/>
              <a:gd name="connsiteY0" fmla="*/ 1378832 h 1574406"/>
              <a:gd name="connsiteX1" fmla="*/ 9336190 w 9361716"/>
              <a:gd name="connsiteY1" fmla="*/ 449934 h 1574406"/>
              <a:gd name="connsiteX2" fmla="*/ 9350598 w 9361716"/>
              <a:gd name="connsiteY2" fmla="*/ 1538432 h 1574406"/>
              <a:gd name="connsiteX3" fmla="*/ 45158 w 9361716"/>
              <a:gd name="connsiteY3" fmla="*/ 1509420 h 1574406"/>
              <a:gd name="connsiteX4" fmla="*/ 1614 w 9361716"/>
              <a:gd name="connsiteY4" fmla="*/ 1378832 h 1574406"/>
              <a:gd name="connsiteX0" fmla="*/ 1614 w 9361716"/>
              <a:gd name="connsiteY0" fmla="*/ 1002578 h 1198152"/>
              <a:gd name="connsiteX1" fmla="*/ 9336190 w 9361716"/>
              <a:gd name="connsiteY1" fmla="*/ 73680 h 1198152"/>
              <a:gd name="connsiteX2" fmla="*/ 9350598 w 9361716"/>
              <a:gd name="connsiteY2" fmla="*/ 1162178 h 1198152"/>
              <a:gd name="connsiteX3" fmla="*/ 45158 w 9361716"/>
              <a:gd name="connsiteY3" fmla="*/ 1133166 h 1198152"/>
              <a:gd name="connsiteX4" fmla="*/ 1614 w 9361716"/>
              <a:gd name="connsiteY4" fmla="*/ 1002578 h 1198152"/>
              <a:gd name="connsiteX0" fmla="*/ 1614 w 9355260"/>
              <a:gd name="connsiteY0" fmla="*/ 757832 h 953406"/>
              <a:gd name="connsiteX1" fmla="*/ 9322274 w 9355260"/>
              <a:gd name="connsiteY1" fmla="*/ 90181 h 953406"/>
              <a:gd name="connsiteX2" fmla="*/ 9350598 w 9355260"/>
              <a:gd name="connsiteY2" fmla="*/ 917432 h 953406"/>
              <a:gd name="connsiteX3" fmla="*/ 45158 w 9355260"/>
              <a:gd name="connsiteY3" fmla="*/ 888420 h 953406"/>
              <a:gd name="connsiteX4" fmla="*/ 1614 w 9355260"/>
              <a:gd name="connsiteY4" fmla="*/ 757832 h 953406"/>
              <a:gd name="connsiteX0" fmla="*/ 1614 w 9355260"/>
              <a:gd name="connsiteY0" fmla="*/ 747739 h 943313"/>
              <a:gd name="connsiteX1" fmla="*/ 9322274 w 9355260"/>
              <a:gd name="connsiteY1" fmla="*/ 80088 h 943313"/>
              <a:gd name="connsiteX2" fmla="*/ 9350598 w 9355260"/>
              <a:gd name="connsiteY2" fmla="*/ 907339 h 943313"/>
              <a:gd name="connsiteX3" fmla="*/ 45158 w 9355260"/>
              <a:gd name="connsiteY3" fmla="*/ 878327 h 943313"/>
              <a:gd name="connsiteX4" fmla="*/ 1614 w 9355260"/>
              <a:gd name="connsiteY4" fmla="*/ 747739 h 943313"/>
              <a:gd name="connsiteX0" fmla="*/ 1614 w 9419975"/>
              <a:gd name="connsiteY0" fmla="*/ 747739 h 2387900"/>
              <a:gd name="connsiteX1" fmla="*/ 9322274 w 9419975"/>
              <a:gd name="connsiteY1" fmla="*/ 80088 h 2387900"/>
              <a:gd name="connsiteX2" fmla="*/ 9419695 w 9419975"/>
              <a:gd name="connsiteY2" fmla="*/ 2387900 h 2387900"/>
              <a:gd name="connsiteX3" fmla="*/ 45158 w 9419975"/>
              <a:gd name="connsiteY3" fmla="*/ 878327 h 2387900"/>
              <a:gd name="connsiteX4" fmla="*/ 1614 w 9419975"/>
              <a:gd name="connsiteY4" fmla="*/ 747739 h 2387900"/>
              <a:gd name="connsiteX0" fmla="*/ 427 w 9418788"/>
              <a:gd name="connsiteY0" fmla="*/ 747739 h 3004531"/>
              <a:gd name="connsiteX1" fmla="*/ 9321087 w 9418788"/>
              <a:gd name="connsiteY1" fmla="*/ 80088 h 3004531"/>
              <a:gd name="connsiteX2" fmla="*/ 9418508 w 9418788"/>
              <a:gd name="connsiteY2" fmla="*/ 2387900 h 3004531"/>
              <a:gd name="connsiteX3" fmla="*/ 165716 w 9418788"/>
              <a:gd name="connsiteY3" fmla="*/ 3004422 h 3004531"/>
              <a:gd name="connsiteX4" fmla="*/ 427 w 9418788"/>
              <a:gd name="connsiteY4" fmla="*/ 747739 h 3004531"/>
              <a:gd name="connsiteX0" fmla="*/ 427 w 9418591"/>
              <a:gd name="connsiteY0" fmla="*/ 737596 h 2994388"/>
              <a:gd name="connsiteX1" fmla="*/ 9172720 w 9418591"/>
              <a:gd name="connsiteY1" fmla="*/ 80878 h 2994388"/>
              <a:gd name="connsiteX2" fmla="*/ 9418508 w 9418591"/>
              <a:gd name="connsiteY2" fmla="*/ 2377757 h 2994388"/>
              <a:gd name="connsiteX3" fmla="*/ 165716 w 9418591"/>
              <a:gd name="connsiteY3" fmla="*/ 2994279 h 2994388"/>
              <a:gd name="connsiteX4" fmla="*/ 427 w 9418591"/>
              <a:gd name="connsiteY4" fmla="*/ 737596 h 2994388"/>
              <a:gd name="connsiteX0" fmla="*/ 427 w 9198841"/>
              <a:gd name="connsiteY0" fmla="*/ 737596 h 2994330"/>
              <a:gd name="connsiteX1" fmla="*/ 9172720 w 9198841"/>
              <a:gd name="connsiteY1" fmla="*/ 80878 h 2994330"/>
              <a:gd name="connsiteX2" fmla="*/ 9188486 w 9198841"/>
              <a:gd name="connsiteY2" fmla="*/ 1647435 h 2994330"/>
              <a:gd name="connsiteX3" fmla="*/ 165716 w 9198841"/>
              <a:gd name="connsiteY3" fmla="*/ 2994279 h 2994330"/>
              <a:gd name="connsiteX4" fmla="*/ 427 w 9198841"/>
              <a:gd name="connsiteY4" fmla="*/ 737596 h 2994330"/>
              <a:gd name="connsiteX0" fmla="*/ 427 w 9192488"/>
              <a:gd name="connsiteY0" fmla="*/ 720128 h 2976862"/>
              <a:gd name="connsiteX1" fmla="*/ 9158117 w 9192488"/>
              <a:gd name="connsiteY1" fmla="*/ 82278 h 2976862"/>
              <a:gd name="connsiteX2" fmla="*/ 9188486 w 9192488"/>
              <a:gd name="connsiteY2" fmla="*/ 1629967 h 2976862"/>
              <a:gd name="connsiteX3" fmla="*/ 165716 w 9192488"/>
              <a:gd name="connsiteY3" fmla="*/ 2976811 h 2976862"/>
              <a:gd name="connsiteX4" fmla="*/ 427 w 9192488"/>
              <a:gd name="connsiteY4" fmla="*/ 720128 h 2976862"/>
              <a:gd name="connsiteX0" fmla="*/ 427 w 9217972"/>
              <a:gd name="connsiteY0" fmla="*/ 720128 h 2976849"/>
              <a:gd name="connsiteX1" fmla="*/ 9158117 w 9217972"/>
              <a:gd name="connsiteY1" fmla="*/ 82278 h 2976849"/>
              <a:gd name="connsiteX2" fmla="*/ 9217277 w 9217972"/>
              <a:gd name="connsiteY2" fmla="*/ 1174143 h 2976849"/>
              <a:gd name="connsiteX3" fmla="*/ 165716 w 9217972"/>
              <a:gd name="connsiteY3" fmla="*/ 2976811 h 2976849"/>
              <a:gd name="connsiteX4" fmla="*/ 427 w 9217972"/>
              <a:gd name="connsiteY4" fmla="*/ 720128 h 2976849"/>
              <a:gd name="connsiteX0" fmla="*/ 427 w 9217277"/>
              <a:gd name="connsiteY0" fmla="*/ 720128 h 2976849"/>
              <a:gd name="connsiteX1" fmla="*/ 9158117 w 9217277"/>
              <a:gd name="connsiteY1" fmla="*/ 82278 h 2976849"/>
              <a:gd name="connsiteX2" fmla="*/ 9217277 w 9217277"/>
              <a:gd name="connsiteY2" fmla="*/ 1174143 h 2976849"/>
              <a:gd name="connsiteX3" fmla="*/ 165716 w 9217277"/>
              <a:gd name="connsiteY3" fmla="*/ 2976811 h 2976849"/>
              <a:gd name="connsiteX4" fmla="*/ 427 w 9217277"/>
              <a:gd name="connsiteY4" fmla="*/ 720128 h 2976849"/>
              <a:gd name="connsiteX0" fmla="*/ 427 w 9217277"/>
              <a:gd name="connsiteY0" fmla="*/ 720128 h 2976861"/>
              <a:gd name="connsiteX1" fmla="*/ 9158117 w 9217277"/>
              <a:gd name="connsiteY1" fmla="*/ 82278 h 2976861"/>
              <a:gd name="connsiteX2" fmla="*/ 9217277 w 9217277"/>
              <a:gd name="connsiteY2" fmla="*/ 1174143 h 2976861"/>
              <a:gd name="connsiteX3" fmla="*/ 165716 w 9217277"/>
              <a:gd name="connsiteY3" fmla="*/ 2976811 h 2976861"/>
              <a:gd name="connsiteX4" fmla="*/ 427 w 9217277"/>
              <a:gd name="connsiteY4" fmla="*/ 720128 h 2976861"/>
              <a:gd name="connsiteX0" fmla="*/ 427 w 9240703"/>
              <a:gd name="connsiteY0" fmla="*/ 720128 h 2976861"/>
              <a:gd name="connsiteX1" fmla="*/ 9158117 w 9240703"/>
              <a:gd name="connsiteY1" fmla="*/ 82278 h 2976861"/>
              <a:gd name="connsiteX2" fmla="*/ 9240703 w 9240703"/>
              <a:gd name="connsiteY2" fmla="*/ 1172417 h 2976861"/>
              <a:gd name="connsiteX3" fmla="*/ 165716 w 9240703"/>
              <a:gd name="connsiteY3" fmla="*/ 2976811 h 2976861"/>
              <a:gd name="connsiteX4" fmla="*/ 427 w 9240703"/>
              <a:gd name="connsiteY4" fmla="*/ 720128 h 2976861"/>
              <a:gd name="connsiteX0" fmla="*/ 427 w 9240703"/>
              <a:gd name="connsiteY0" fmla="*/ 728324 h 2985057"/>
              <a:gd name="connsiteX1" fmla="*/ 9157610 w 9240703"/>
              <a:gd name="connsiteY1" fmla="*/ 81614 h 2985057"/>
              <a:gd name="connsiteX2" fmla="*/ 9240703 w 9240703"/>
              <a:gd name="connsiteY2" fmla="*/ 1180613 h 2985057"/>
              <a:gd name="connsiteX3" fmla="*/ 165716 w 9240703"/>
              <a:gd name="connsiteY3" fmla="*/ 2985007 h 2985057"/>
              <a:gd name="connsiteX4" fmla="*/ 427 w 9240703"/>
              <a:gd name="connsiteY4" fmla="*/ 728324 h 2985057"/>
              <a:gd name="connsiteX0" fmla="*/ 427 w 9240703"/>
              <a:gd name="connsiteY0" fmla="*/ 728324 h 2985057"/>
              <a:gd name="connsiteX1" fmla="*/ 9157610 w 9240703"/>
              <a:gd name="connsiteY1" fmla="*/ 81614 h 2985057"/>
              <a:gd name="connsiteX2" fmla="*/ 9240703 w 9240703"/>
              <a:gd name="connsiteY2" fmla="*/ 1180613 h 2985057"/>
              <a:gd name="connsiteX3" fmla="*/ 165716 w 9240703"/>
              <a:gd name="connsiteY3" fmla="*/ 2985007 h 2985057"/>
              <a:gd name="connsiteX4" fmla="*/ 427 w 9240703"/>
              <a:gd name="connsiteY4" fmla="*/ 728324 h 2985057"/>
              <a:gd name="connsiteX0" fmla="*/ 427 w 9233401"/>
              <a:gd name="connsiteY0" fmla="*/ 728324 h 2985057"/>
              <a:gd name="connsiteX1" fmla="*/ 9157610 w 9233401"/>
              <a:gd name="connsiteY1" fmla="*/ 81614 h 2985057"/>
              <a:gd name="connsiteX2" fmla="*/ 9233401 w 9233401"/>
              <a:gd name="connsiteY2" fmla="*/ 1190047 h 2985057"/>
              <a:gd name="connsiteX3" fmla="*/ 165716 w 9233401"/>
              <a:gd name="connsiteY3" fmla="*/ 2985007 h 2985057"/>
              <a:gd name="connsiteX4" fmla="*/ 427 w 9233401"/>
              <a:gd name="connsiteY4" fmla="*/ 728324 h 2985057"/>
              <a:gd name="connsiteX0" fmla="*/ 943279 w 9067909"/>
              <a:gd name="connsiteY0" fmla="*/ 645066 h 2992375"/>
              <a:gd name="connsiteX1" fmla="*/ 8992118 w 9067909"/>
              <a:gd name="connsiteY1" fmla="*/ 88932 h 2992375"/>
              <a:gd name="connsiteX2" fmla="*/ 9067909 w 9067909"/>
              <a:gd name="connsiteY2" fmla="*/ 1197365 h 2992375"/>
              <a:gd name="connsiteX3" fmla="*/ 224 w 9067909"/>
              <a:gd name="connsiteY3" fmla="*/ 2992325 h 2992375"/>
              <a:gd name="connsiteX4" fmla="*/ 943279 w 9067909"/>
              <a:gd name="connsiteY4" fmla="*/ 645066 h 2992375"/>
              <a:gd name="connsiteX0" fmla="*/ 1695 w 8126325"/>
              <a:gd name="connsiteY0" fmla="*/ 645066 h 1834740"/>
              <a:gd name="connsiteX1" fmla="*/ 8050534 w 8126325"/>
              <a:gd name="connsiteY1" fmla="*/ 88932 h 1834740"/>
              <a:gd name="connsiteX2" fmla="*/ 8126325 w 8126325"/>
              <a:gd name="connsiteY2" fmla="*/ 1197365 h 1834740"/>
              <a:gd name="connsiteX3" fmla="*/ 43134 w 8126325"/>
              <a:gd name="connsiteY3" fmla="*/ 1834445 h 1834740"/>
              <a:gd name="connsiteX4" fmla="*/ 1695 w 8126325"/>
              <a:gd name="connsiteY4" fmla="*/ 645066 h 1834740"/>
              <a:gd name="connsiteX0" fmla="*/ 1695 w 8126325"/>
              <a:gd name="connsiteY0" fmla="*/ 645066 h 1834445"/>
              <a:gd name="connsiteX1" fmla="*/ 8050534 w 8126325"/>
              <a:gd name="connsiteY1" fmla="*/ 88932 h 1834445"/>
              <a:gd name="connsiteX2" fmla="*/ 8126325 w 8126325"/>
              <a:gd name="connsiteY2" fmla="*/ 1197365 h 1834445"/>
              <a:gd name="connsiteX3" fmla="*/ 43134 w 8126325"/>
              <a:gd name="connsiteY3" fmla="*/ 1834445 h 1834445"/>
              <a:gd name="connsiteX4" fmla="*/ 1695 w 8126325"/>
              <a:gd name="connsiteY4" fmla="*/ 645066 h 1834445"/>
              <a:gd name="connsiteX0" fmla="*/ 1695 w 8126325"/>
              <a:gd name="connsiteY0" fmla="*/ 645066 h 1834445"/>
              <a:gd name="connsiteX1" fmla="*/ 8050534 w 8126325"/>
              <a:gd name="connsiteY1" fmla="*/ 88932 h 1834445"/>
              <a:gd name="connsiteX2" fmla="*/ 8126325 w 8126325"/>
              <a:gd name="connsiteY2" fmla="*/ 1197365 h 1834445"/>
              <a:gd name="connsiteX3" fmla="*/ 43134 w 8126325"/>
              <a:gd name="connsiteY3" fmla="*/ 1834445 h 1834445"/>
              <a:gd name="connsiteX4" fmla="*/ 1695 w 8126325"/>
              <a:gd name="connsiteY4" fmla="*/ 645066 h 1834445"/>
              <a:gd name="connsiteX0" fmla="*/ 1294 w 8125924"/>
              <a:gd name="connsiteY0" fmla="*/ 645066 h 1789001"/>
              <a:gd name="connsiteX1" fmla="*/ 8050133 w 8125924"/>
              <a:gd name="connsiteY1" fmla="*/ 88932 h 1789001"/>
              <a:gd name="connsiteX2" fmla="*/ 8125924 w 8125924"/>
              <a:gd name="connsiteY2" fmla="*/ 1197365 h 1789001"/>
              <a:gd name="connsiteX3" fmla="*/ 55814 w 8125924"/>
              <a:gd name="connsiteY3" fmla="*/ 1789001 h 1789001"/>
              <a:gd name="connsiteX4" fmla="*/ 1294 w 8125924"/>
              <a:gd name="connsiteY4" fmla="*/ 645066 h 1789001"/>
              <a:gd name="connsiteX0" fmla="*/ 1294 w 8125924"/>
              <a:gd name="connsiteY0" fmla="*/ 645066 h 1789001"/>
              <a:gd name="connsiteX1" fmla="*/ 8050133 w 8125924"/>
              <a:gd name="connsiteY1" fmla="*/ 88932 h 1789001"/>
              <a:gd name="connsiteX2" fmla="*/ 8125924 w 8125924"/>
              <a:gd name="connsiteY2" fmla="*/ 1197365 h 1789001"/>
              <a:gd name="connsiteX3" fmla="*/ 55814 w 8125924"/>
              <a:gd name="connsiteY3" fmla="*/ 1789001 h 1789001"/>
              <a:gd name="connsiteX4" fmla="*/ 1294 w 8125924"/>
              <a:gd name="connsiteY4" fmla="*/ 645066 h 1789001"/>
              <a:gd name="connsiteX0" fmla="*/ 1294 w 8125924"/>
              <a:gd name="connsiteY0" fmla="*/ 645066 h 1789001"/>
              <a:gd name="connsiteX1" fmla="*/ 8050133 w 8125924"/>
              <a:gd name="connsiteY1" fmla="*/ 88932 h 1789001"/>
              <a:gd name="connsiteX2" fmla="*/ 8125924 w 8125924"/>
              <a:gd name="connsiteY2" fmla="*/ 1197365 h 1789001"/>
              <a:gd name="connsiteX3" fmla="*/ 55814 w 8125924"/>
              <a:gd name="connsiteY3" fmla="*/ 1789001 h 1789001"/>
              <a:gd name="connsiteX4" fmla="*/ 1294 w 8125924"/>
              <a:gd name="connsiteY4" fmla="*/ 645066 h 1789001"/>
              <a:gd name="connsiteX0" fmla="*/ 1294 w 8125924"/>
              <a:gd name="connsiteY0" fmla="*/ 647165 h 1791100"/>
              <a:gd name="connsiteX1" fmla="*/ 8081368 w 8125924"/>
              <a:gd name="connsiteY1" fmla="*/ 88730 h 1791100"/>
              <a:gd name="connsiteX2" fmla="*/ 8125924 w 8125924"/>
              <a:gd name="connsiteY2" fmla="*/ 1199464 h 1791100"/>
              <a:gd name="connsiteX3" fmla="*/ 55814 w 8125924"/>
              <a:gd name="connsiteY3" fmla="*/ 1791100 h 1791100"/>
              <a:gd name="connsiteX4" fmla="*/ 1294 w 8125924"/>
              <a:gd name="connsiteY4" fmla="*/ 647165 h 1791100"/>
              <a:gd name="connsiteX0" fmla="*/ 1294 w 8125924"/>
              <a:gd name="connsiteY0" fmla="*/ 466532 h 1610467"/>
              <a:gd name="connsiteX1" fmla="*/ 8103888 w 8125924"/>
              <a:gd name="connsiteY1" fmla="*/ 164424 h 1610467"/>
              <a:gd name="connsiteX2" fmla="*/ 8125924 w 8125924"/>
              <a:gd name="connsiteY2" fmla="*/ 1018831 h 1610467"/>
              <a:gd name="connsiteX3" fmla="*/ 55814 w 8125924"/>
              <a:gd name="connsiteY3" fmla="*/ 1610467 h 1610467"/>
              <a:gd name="connsiteX4" fmla="*/ 1294 w 8125924"/>
              <a:gd name="connsiteY4" fmla="*/ 466532 h 1610467"/>
              <a:gd name="connsiteX0" fmla="*/ 1294 w 8125924"/>
              <a:gd name="connsiteY0" fmla="*/ 808956 h 1952891"/>
              <a:gd name="connsiteX1" fmla="*/ 8039988 w 8125924"/>
              <a:gd name="connsiteY1" fmla="*/ 75647 h 1952891"/>
              <a:gd name="connsiteX2" fmla="*/ 8125924 w 8125924"/>
              <a:gd name="connsiteY2" fmla="*/ 1361255 h 1952891"/>
              <a:gd name="connsiteX3" fmla="*/ 55814 w 8125924"/>
              <a:gd name="connsiteY3" fmla="*/ 1952891 h 1952891"/>
              <a:gd name="connsiteX4" fmla="*/ 1294 w 8125924"/>
              <a:gd name="connsiteY4" fmla="*/ 808956 h 1952891"/>
              <a:gd name="connsiteX0" fmla="*/ 1294 w 8125924"/>
              <a:gd name="connsiteY0" fmla="*/ 808956 h 1952891"/>
              <a:gd name="connsiteX1" fmla="*/ 8039988 w 8125924"/>
              <a:gd name="connsiteY1" fmla="*/ 75647 h 1952891"/>
              <a:gd name="connsiteX2" fmla="*/ 8125924 w 8125924"/>
              <a:gd name="connsiteY2" fmla="*/ 1361255 h 1952891"/>
              <a:gd name="connsiteX3" fmla="*/ 55814 w 8125924"/>
              <a:gd name="connsiteY3" fmla="*/ 1952891 h 1952891"/>
              <a:gd name="connsiteX4" fmla="*/ 1294 w 8125924"/>
              <a:gd name="connsiteY4" fmla="*/ 808956 h 1952891"/>
              <a:gd name="connsiteX0" fmla="*/ 1294 w 8125924"/>
              <a:gd name="connsiteY0" fmla="*/ 629982 h 1773917"/>
              <a:gd name="connsiteX1" fmla="*/ 8066765 w 8125924"/>
              <a:gd name="connsiteY1" fmla="*/ 90413 h 1773917"/>
              <a:gd name="connsiteX2" fmla="*/ 8125924 w 8125924"/>
              <a:gd name="connsiteY2" fmla="*/ 1182281 h 1773917"/>
              <a:gd name="connsiteX3" fmla="*/ 55814 w 8125924"/>
              <a:gd name="connsiteY3" fmla="*/ 1773917 h 1773917"/>
              <a:gd name="connsiteX4" fmla="*/ 1294 w 8125924"/>
              <a:gd name="connsiteY4" fmla="*/ 629982 h 1773917"/>
              <a:gd name="connsiteX0" fmla="*/ 1294 w 8125924"/>
              <a:gd name="connsiteY0" fmla="*/ 637518 h 1781453"/>
              <a:gd name="connsiteX1" fmla="*/ 8058448 w 8125924"/>
              <a:gd name="connsiteY1" fmla="*/ 89666 h 1781453"/>
              <a:gd name="connsiteX2" fmla="*/ 8125924 w 8125924"/>
              <a:gd name="connsiteY2" fmla="*/ 1189817 h 1781453"/>
              <a:gd name="connsiteX3" fmla="*/ 55814 w 8125924"/>
              <a:gd name="connsiteY3" fmla="*/ 1781453 h 1781453"/>
              <a:gd name="connsiteX4" fmla="*/ 1294 w 8125924"/>
              <a:gd name="connsiteY4" fmla="*/ 637518 h 1781453"/>
              <a:gd name="connsiteX0" fmla="*/ 1294 w 8125924"/>
              <a:gd name="connsiteY0" fmla="*/ 637518 h 1781453"/>
              <a:gd name="connsiteX1" fmla="*/ 8058448 w 8125924"/>
              <a:gd name="connsiteY1" fmla="*/ 89666 h 1781453"/>
              <a:gd name="connsiteX2" fmla="*/ 8125924 w 8125924"/>
              <a:gd name="connsiteY2" fmla="*/ 1189817 h 1781453"/>
              <a:gd name="connsiteX3" fmla="*/ 55814 w 8125924"/>
              <a:gd name="connsiteY3" fmla="*/ 1781453 h 1781453"/>
              <a:gd name="connsiteX4" fmla="*/ 1294 w 8125924"/>
              <a:gd name="connsiteY4" fmla="*/ 637518 h 1781453"/>
              <a:gd name="connsiteX0" fmla="*/ 1294 w 8082822"/>
              <a:gd name="connsiteY0" fmla="*/ 637518 h 1781453"/>
              <a:gd name="connsiteX1" fmla="*/ 8058448 w 8082822"/>
              <a:gd name="connsiteY1" fmla="*/ 89666 h 1781453"/>
              <a:gd name="connsiteX2" fmla="*/ 8082822 w 8082822"/>
              <a:gd name="connsiteY2" fmla="*/ 1121823 h 1781453"/>
              <a:gd name="connsiteX3" fmla="*/ 55814 w 8082822"/>
              <a:gd name="connsiteY3" fmla="*/ 1781453 h 1781453"/>
              <a:gd name="connsiteX4" fmla="*/ 1294 w 8082822"/>
              <a:gd name="connsiteY4" fmla="*/ 637518 h 1781453"/>
              <a:gd name="connsiteX0" fmla="*/ 1294 w 8058448"/>
              <a:gd name="connsiteY0" fmla="*/ 637518 h 1781453"/>
              <a:gd name="connsiteX1" fmla="*/ 8058448 w 8058448"/>
              <a:gd name="connsiteY1" fmla="*/ 89666 h 1781453"/>
              <a:gd name="connsiteX2" fmla="*/ 7983333 w 8058448"/>
              <a:gd name="connsiteY2" fmla="*/ 1164739 h 1781453"/>
              <a:gd name="connsiteX3" fmla="*/ 55814 w 8058448"/>
              <a:gd name="connsiteY3" fmla="*/ 1781453 h 1781453"/>
              <a:gd name="connsiteX4" fmla="*/ 1294 w 8058448"/>
              <a:gd name="connsiteY4" fmla="*/ 637518 h 1781453"/>
              <a:gd name="connsiteX0" fmla="*/ 1294 w 8134237"/>
              <a:gd name="connsiteY0" fmla="*/ 637518 h 1781453"/>
              <a:gd name="connsiteX1" fmla="*/ 8058448 w 8134237"/>
              <a:gd name="connsiteY1" fmla="*/ 89666 h 1781453"/>
              <a:gd name="connsiteX2" fmla="*/ 8134237 w 8134237"/>
              <a:gd name="connsiteY2" fmla="*/ 1198099 h 1781453"/>
              <a:gd name="connsiteX3" fmla="*/ 55814 w 8134237"/>
              <a:gd name="connsiteY3" fmla="*/ 1781453 h 1781453"/>
              <a:gd name="connsiteX4" fmla="*/ 1294 w 8134237"/>
              <a:gd name="connsiteY4" fmla="*/ 637518 h 1781453"/>
              <a:gd name="connsiteX0" fmla="*/ 1294 w 8134237"/>
              <a:gd name="connsiteY0" fmla="*/ 637518 h 1781453"/>
              <a:gd name="connsiteX1" fmla="*/ 8058448 w 8134237"/>
              <a:gd name="connsiteY1" fmla="*/ 89666 h 1781453"/>
              <a:gd name="connsiteX2" fmla="*/ 8134237 w 8134237"/>
              <a:gd name="connsiteY2" fmla="*/ 1198099 h 1781453"/>
              <a:gd name="connsiteX3" fmla="*/ 55814 w 8134237"/>
              <a:gd name="connsiteY3" fmla="*/ 1781453 h 1781453"/>
              <a:gd name="connsiteX4" fmla="*/ 1294 w 8134237"/>
              <a:gd name="connsiteY4" fmla="*/ 637518 h 1781453"/>
              <a:gd name="connsiteX0" fmla="*/ 0 w 8132943"/>
              <a:gd name="connsiteY0" fmla="*/ 637518 h 1781453"/>
              <a:gd name="connsiteX1" fmla="*/ 8057154 w 8132943"/>
              <a:gd name="connsiteY1" fmla="*/ 89666 h 1781453"/>
              <a:gd name="connsiteX2" fmla="*/ 8132943 w 8132943"/>
              <a:gd name="connsiteY2" fmla="*/ 1198099 h 1781453"/>
              <a:gd name="connsiteX3" fmla="*/ 54520 w 8132943"/>
              <a:gd name="connsiteY3" fmla="*/ 1781453 h 1781453"/>
              <a:gd name="connsiteX4" fmla="*/ 0 w 8132943"/>
              <a:gd name="connsiteY4" fmla="*/ 637518 h 1781453"/>
              <a:gd name="connsiteX0" fmla="*/ 0 w 8132943"/>
              <a:gd name="connsiteY0" fmla="*/ 637518 h 1781453"/>
              <a:gd name="connsiteX1" fmla="*/ 8057154 w 8132943"/>
              <a:gd name="connsiteY1" fmla="*/ 89666 h 1781453"/>
              <a:gd name="connsiteX2" fmla="*/ 8132943 w 8132943"/>
              <a:gd name="connsiteY2" fmla="*/ 1198099 h 1781453"/>
              <a:gd name="connsiteX3" fmla="*/ 54520 w 8132943"/>
              <a:gd name="connsiteY3" fmla="*/ 1781453 h 1781453"/>
              <a:gd name="connsiteX4" fmla="*/ 0 w 8132943"/>
              <a:gd name="connsiteY4" fmla="*/ 637518 h 1781453"/>
              <a:gd name="connsiteX0" fmla="*/ 0 w 8132943"/>
              <a:gd name="connsiteY0" fmla="*/ 634282 h 1778217"/>
              <a:gd name="connsiteX1" fmla="*/ 8060722 w 8132943"/>
              <a:gd name="connsiteY1" fmla="*/ 89985 h 1778217"/>
              <a:gd name="connsiteX2" fmla="*/ 8132943 w 8132943"/>
              <a:gd name="connsiteY2" fmla="*/ 1194863 h 1778217"/>
              <a:gd name="connsiteX3" fmla="*/ 54520 w 8132943"/>
              <a:gd name="connsiteY3" fmla="*/ 1778217 h 1778217"/>
              <a:gd name="connsiteX4" fmla="*/ 0 w 8132943"/>
              <a:gd name="connsiteY4" fmla="*/ 634282 h 1778217"/>
              <a:gd name="connsiteX0" fmla="*/ 0 w 8132943"/>
              <a:gd name="connsiteY0" fmla="*/ 634282 h 1778217"/>
              <a:gd name="connsiteX1" fmla="*/ 8060722 w 8132943"/>
              <a:gd name="connsiteY1" fmla="*/ 89985 h 1778217"/>
              <a:gd name="connsiteX2" fmla="*/ 8132943 w 8132943"/>
              <a:gd name="connsiteY2" fmla="*/ 1194863 h 1778217"/>
              <a:gd name="connsiteX3" fmla="*/ 54520 w 8132943"/>
              <a:gd name="connsiteY3" fmla="*/ 1778217 h 1778217"/>
              <a:gd name="connsiteX4" fmla="*/ 0 w 8132943"/>
              <a:gd name="connsiteY4" fmla="*/ 634282 h 1778217"/>
              <a:gd name="connsiteX0" fmla="*/ 0 w 8132943"/>
              <a:gd name="connsiteY0" fmla="*/ 637292 h 1781227"/>
              <a:gd name="connsiteX1" fmla="*/ 8053801 w 8132943"/>
              <a:gd name="connsiteY1" fmla="*/ 89688 h 1781227"/>
              <a:gd name="connsiteX2" fmla="*/ 8132943 w 8132943"/>
              <a:gd name="connsiteY2" fmla="*/ 1197873 h 1781227"/>
              <a:gd name="connsiteX3" fmla="*/ 54520 w 8132943"/>
              <a:gd name="connsiteY3" fmla="*/ 1781227 h 1781227"/>
              <a:gd name="connsiteX4" fmla="*/ 0 w 8132943"/>
              <a:gd name="connsiteY4" fmla="*/ 637292 h 1781227"/>
              <a:gd name="connsiteX0" fmla="*/ 0 w 8132943"/>
              <a:gd name="connsiteY0" fmla="*/ 637292 h 1781227"/>
              <a:gd name="connsiteX1" fmla="*/ 8053801 w 8132943"/>
              <a:gd name="connsiteY1" fmla="*/ 89688 h 1781227"/>
              <a:gd name="connsiteX2" fmla="*/ 8132943 w 8132943"/>
              <a:gd name="connsiteY2" fmla="*/ 1197873 h 1781227"/>
              <a:gd name="connsiteX3" fmla="*/ 54520 w 8132943"/>
              <a:gd name="connsiteY3" fmla="*/ 1781227 h 1781227"/>
              <a:gd name="connsiteX4" fmla="*/ 0 w 8132943"/>
              <a:gd name="connsiteY4" fmla="*/ 637292 h 1781227"/>
              <a:gd name="connsiteX0" fmla="*/ 0 w 8132943"/>
              <a:gd name="connsiteY0" fmla="*/ 637292 h 1781227"/>
              <a:gd name="connsiteX1" fmla="*/ 8053801 w 8132943"/>
              <a:gd name="connsiteY1" fmla="*/ 89689 h 1781227"/>
              <a:gd name="connsiteX2" fmla="*/ 8132943 w 8132943"/>
              <a:gd name="connsiteY2" fmla="*/ 1197873 h 1781227"/>
              <a:gd name="connsiteX3" fmla="*/ 54520 w 8132943"/>
              <a:gd name="connsiteY3" fmla="*/ 1781227 h 1781227"/>
              <a:gd name="connsiteX4" fmla="*/ 0 w 8132943"/>
              <a:gd name="connsiteY4" fmla="*/ 637292 h 1781227"/>
              <a:gd name="connsiteX0" fmla="*/ 0 w 8132943"/>
              <a:gd name="connsiteY0" fmla="*/ 637815 h 1781750"/>
              <a:gd name="connsiteX1" fmla="*/ 8061608 w 8132943"/>
              <a:gd name="connsiteY1" fmla="*/ 89636 h 1781750"/>
              <a:gd name="connsiteX2" fmla="*/ 8132943 w 8132943"/>
              <a:gd name="connsiteY2" fmla="*/ 1198396 h 1781750"/>
              <a:gd name="connsiteX3" fmla="*/ 54520 w 8132943"/>
              <a:gd name="connsiteY3" fmla="*/ 1781750 h 1781750"/>
              <a:gd name="connsiteX4" fmla="*/ 0 w 8132943"/>
              <a:gd name="connsiteY4" fmla="*/ 637815 h 1781750"/>
              <a:gd name="connsiteX0" fmla="*/ 0 w 8063164"/>
              <a:gd name="connsiteY0" fmla="*/ 637815 h 1781750"/>
              <a:gd name="connsiteX1" fmla="*/ 8061608 w 8063164"/>
              <a:gd name="connsiteY1" fmla="*/ 89636 h 1781750"/>
              <a:gd name="connsiteX2" fmla="*/ 8031429 w 8063164"/>
              <a:gd name="connsiteY2" fmla="*/ 1205878 h 1781750"/>
              <a:gd name="connsiteX3" fmla="*/ 54520 w 8063164"/>
              <a:gd name="connsiteY3" fmla="*/ 1781750 h 1781750"/>
              <a:gd name="connsiteX4" fmla="*/ 0 w 8063164"/>
              <a:gd name="connsiteY4" fmla="*/ 637815 h 1781750"/>
              <a:gd name="connsiteX0" fmla="*/ 0 w 8072736"/>
              <a:gd name="connsiteY0" fmla="*/ 637815 h 1781750"/>
              <a:gd name="connsiteX1" fmla="*/ 8061608 w 8072736"/>
              <a:gd name="connsiteY1" fmla="*/ 89636 h 1781750"/>
              <a:gd name="connsiteX2" fmla="*/ 8031429 w 8072736"/>
              <a:gd name="connsiteY2" fmla="*/ 1205878 h 1781750"/>
              <a:gd name="connsiteX3" fmla="*/ 54520 w 8072736"/>
              <a:gd name="connsiteY3" fmla="*/ 1781750 h 1781750"/>
              <a:gd name="connsiteX4" fmla="*/ 0 w 8072736"/>
              <a:gd name="connsiteY4" fmla="*/ 637815 h 1781750"/>
              <a:gd name="connsiteX0" fmla="*/ 0 w 8126397"/>
              <a:gd name="connsiteY0" fmla="*/ 637815 h 1781750"/>
              <a:gd name="connsiteX1" fmla="*/ 8061608 w 8126397"/>
              <a:gd name="connsiteY1" fmla="*/ 89636 h 1781750"/>
              <a:gd name="connsiteX2" fmla="*/ 8109517 w 8126397"/>
              <a:gd name="connsiteY2" fmla="*/ 1200123 h 1781750"/>
              <a:gd name="connsiteX3" fmla="*/ 54520 w 8126397"/>
              <a:gd name="connsiteY3" fmla="*/ 1781750 h 1781750"/>
              <a:gd name="connsiteX4" fmla="*/ 0 w 8126397"/>
              <a:gd name="connsiteY4" fmla="*/ 637815 h 1781750"/>
              <a:gd name="connsiteX0" fmla="*/ 0 w 8109517"/>
              <a:gd name="connsiteY0" fmla="*/ 637815 h 1781750"/>
              <a:gd name="connsiteX1" fmla="*/ 8061608 w 8109517"/>
              <a:gd name="connsiteY1" fmla="*/ 89636 h 1781750"/>
              <a:gd name="connsiteX2" fmla="*/ 8109517 w 8109517"/>
              <a:gd name="connsiteY2" fmla="*/ 1200123 h 1781750"/>
              <a:gd name="connsiteX3" fmla="*/ 54520 w 8109517"/>
              <a:gd name="connsiteY3" fmla="*/ 1781750 h 1781750"/>
              <a:gd name="connsiteX4" fmla="*/ 0 w 8109517"/>
              <a:gd name="connsiteY4" fmla="*/ 637815 h 1781750"/>
              <a:gd name="connsiteX0" fmla="*/ 0 w 8109517"/>
              <a:gd name="connsiteY0" fmla="*/ 637815 h 1781750"/>
              <a:gd name="connsiteX1" fmla="*/ 8061608 w 8109517"/>
              <a:gd name="connsiteY1" fmla="*/ 89636 h 1781750"/>
              <a:gd name="connsiteX2" fmla="*/ 8109517 w 8109517"/>
              <a:gd name="connsiteY2" fmla="*/ 1200123 h 1781750"/>
              <a:gd name="connsiteX3" fmla="*/ 54520 w 8109517"/>
              <a:gd name="connsiteY3" fmla="*/ 1781750 h 1781750"/>
              <a:gd name="connsiteX4" fmla="*/ 0 w 8109517"/>
              <a:gd name="connsiteY4" fmla="*/ 637815 h 1781750"/>
              <a:gd name="connsiteX0" fmla="*/ 0 w 8109517"/>
              <a:gd name="connsiteY0" fmla="*/ 637815 h 1781750"/>
              <a:gd name="connsiteX1" fmla="*/ 8061608 w 8109517"/>
              <a:gd name="connsiteY1" fmla="*/ 89637 h 1781750"/>
              <a:gd name="connsiteX2" fmla="*/ 8109517 w 8109517"/>
              <a:gd name="connsiteY2" fmla="*/ 1200123 h 1781750"/>
              <a:gd name="connsiteX3" fmla="*/ 54520 w 8109517"/>
              <a:gd name="connsiteY3" fmla="*/ 1781750 h 1781750"/>
              <a:gd name="connsiteX4" fmla="*/ 0 w 8109517"/>
              <a:gd name="connsiteY4" fmla="*/ 637815 h 1781750"/>
              <a:gd name="connsiteX0" fmla="*/ 0 w 8109517"/>
              <a:gd name="connsiteY0" fmla="*/ 637815 h 1781750"/>
              <a:gd name="connsiteX1" fmla="*/ 8061608 w 8109517"/>
              <a:gd name="connsiteY1" fmla="*/ 89637 h 1781750"/>
              <a:gd name="connsiteX2" fmla="*/ 8109517 w 8109517"/>
              <a:gd name="connsiteY2" fmla="*/ 1200123 h 1781750"/>
              <a:gd name="connsiteX3" fmla="*/ 54520 w 8109517"/>
              <a:gd name="connsiteY3" fmla="*/ 1781750 h 1781750"/>
              <a:gd name="connsiteX4" fmla="*/ 0 w 8109517"/>
              <a:gd name="connsiteY4" fmla="*/ 637815 h 1781750"/>
              <a:gd name="connsiteX0" fmla="*/ 0 w 8109517"/>
              <a:gd name="connsiteY0" fmla="*/ 637815 h 1781750"/>
              <a:gd name="connsiteX1" fmla="*/ 8061608 w 8109517"/>
              <a:gd name="connsiteY1" fmla="*/ 89637 h 1781750"/>
              <a:gd name="connsiteX2" fmla="*/ 8109517 w 8109517"/>
              <a:gd name="connsiteY2" fmla="*/ 1200123 h 1781750"/>
              <a:gd name="connsiteX3" fmla="*/ 54520 w 8109517"/>
              <a:gd name="connsiteY3" fmla="*/ 1781750 h 1781750"/>
              <a:gd name="connsiteX4" fmla="*/ 0 w 8109517"/>
              <a:gd name="connsiteY4" fmla="*/ 637815 h 1781750"/>
              <a:gd name="connsiteX0" fmla="*/ 0 w 8109517"/>
              <a:gd name="connsiteY0" fmla="*/ 638128 h 1782063"/>
              <a:gd name="connsiteX1" fmla="*/ 8014472 w 8109517"/>
              <a:gd name="connsiteY1" fmla="*/ 89606 h 1782063"/>
              <a:gd name="connsiteX2" fmla="*/ 8109517 w 8109517"/>
              <a:gd name="connsiteY2" fmla="*/ 1200436 h 1782063"/>
              <a:gd name="connsiteX3" fmla="*/ 54520 w 8109517"/>
              <a:gd name="connsiteY3" fmla="*/ 1782063 h 1782063"/>
              <a:gd name="connsiteX4" fmla="*/ 0 w 8109517"/>
              <a:gd name="connsiteY4" fmla="*/ 638128 h 1782063"/>
              <a:gd name="connsiteX0" fmla="*/ 0 w 8109517"/>
              <a:gd name="connsiteY0" fmla="*/ 638128 h 1782063"/>
              <a:gd name="connsiteX1" fmla="*/ 8014472 w 8109517"/>
              <a:gd name="connsiteY1" fmla="*/ 89607 h 1782063"/>
              <a:gd name="connsiteX2" fmla="*/ 8109517 w 8109517"/>
              <a:gd name="connsiteY2" fmla="*/ 1200436 h 1782063"/>
              <a:gd name="connsiteX3" fmla="*/ 54520 w 8109517"/>
              <a:gd name="connsiteY3" fmla="*/ 1782063 h 1782063"/>
              <a:gd name="connsiteX4" fmla="*/ 0 w 8109517"/>
              <a:gd name="connsiteY4" fmla="*/ 638128 h 1782063"/>
              <a:gd name="connsiteX0" fmla="*/ 0 w 8109517"/>
              <a:gd name="connsiteY0" fmla="*/ 644293 h 1788228"/>
              <a:gd name="connsiteX1" fmla="*/ 8054470 w 8109517"/>
              <a:gd name="connsiteY1" fmla="*/ 89006 h 1788228"/>
              <a:gd name="connsiteX2" fmla="*/ 8109517 w 8109517"/>
              <a:gd name="connsiteY2" fmla="*/ 1206601 h 1788228"/>
              <a:gd name="connsiteX3" fmla="*/ 54520 w 8109517"/>
              <a:gd name="connsiteY3" fmla="*/ 1788228 h 1788228"/>
              <a:gd name="connsiteX4" fmla="*/ 0 w 8109517"/>
              <a:gd name="connsiteY4" fmla="*/ 644293 h 1788228"/>
              <a:gd name="connsiteX0" fmla="*/ 0 w 8109517"/>
              <a:gd name="connsiteY0" fmla="*/ 644293 h 1788228"/>
              <a:gd name="connsiteX1" fmla="*/ 8054470 w 8109517"/>
              <a:gd name="connsiteY1" fmla="*/ 89006 h 1788228"/>
              <a:gd name="connsiteX2" fmla="*/ 8109517 w 8109517"/>
              <a:gd name="connsiteY2" fmla="*/ 1206601 h 1788228"/>
              <a:gd name="connsiteX3" fmla="*/ 54520 w 8109517"/>
              <a:gd name="connsiteY3" fmla="*/ 1788228 h 1788228"/>
              <a:gd name="connsiteX4" fmla="*/ 0 w 8109517"/>
              <a:gd name="connsiteY4" fmla="*/ 644293 h 1788228"/>
              <a:gd name="connsiteX0" fmla="*/ 0 w 8109517"/>
              <a:gd name="connsiteY0" fmla="*/ 644293 h 1788228"/>
              <a:gd name="connsiteX1" fmla="*/ 8054470 w 8109517"/>
              <a:gd name="connsiteY1" fmla="*/ 89006 h 1788228"/>
              <a:gd name="connsiteX2" fmla="*/ 8109517 w 8109517"/>
              <a:gd name="connsiteY2" fmla="*/ 1206601 h 1788228"/>
              <a:gd name="connsiteX3" fmla="*/ 54520 w 8109517"/>
              <a:gd name="connsiteY3" fmla="*/ 1788228 h 1788228"/>
              <a:gd name="connsiteX4" fmla="*/ 0 w 8109517"/>
              <a:gd name="connsiteY4" fmla="*/ 644293 h 1788228"/>
              <a:gd name="connsiteX0" fmla="*/ 0 w 8109517"/>
              <a:gd name="connsiteY0" fmla="*/ 644293 h 1788228"/>
              <a:gd name="connsiteX1" fmla="*/ 8054470 w 8109517"/>
              <a:gd name="connsiteY1" fmla="*/ 89006 h 1788228"/>
              <a:gd name="connsiteX2" fmla="*/ 8109517 w 8109517"/>
              <a:gd name="connsiteY2" fmla="*/ 1206601 h 1788228"/>
              <a:gd name="connsiteX3" fmla="*/ 54520 w 8109517"/>
              <a:gd name="connsiteY3" fmla="*/ 1788228 h 1788228"/>
              <a:gd name="connsiteX4" fmla="*/ 0 w 8109517"/>
              <a:gd name="connsiteY4" fmla="*/ 644293 h 1788228"/>
              <a:gd name="connsiteX0" fmla="*/ 0 w 8109517"/>
              <a:gd name="connsiteY0" fmla="*/ 644293 h 1788228"/>
              <a:gd name="connsiteX1" fmla="*/ 8054470 w 8109517"/>
              <a:gd name="connsiteY1" fmla="*/ 89006 h 1788228"/>
              <a:gd name="connsiteX2" fmla="*/ 8109517 w 8109517"/>
              <a:gd name="connsiteY2" fmla="*/ 1206601 h 1788228"/>
              <a:gd name="connsiteX3" fmla="*/ 54520 w 8109517"/>
              <a:gd name="connsiteY3" fmla="*/ 1788228 h 1788228"/>
              <a:gd name="connsiteX4" fmla="*/ 0 w 8109517"/>
              <a:gd name="connsiteY4" fmla="*/ 644293 h 1788228"/>
              <a:gd name="connsiteX0" fmla="*/ 0 w 8109517"/>
              <a:gd name="connsiteY0" fmla="*/ 644293 h 1788228"/>
              <a:gd name="connsiteX1" fmla="*/ 8054470 w 8109517"/>
              <a:gd name="connsiteY1" fmla="*/ 89006 h 1788228"/>
              <a:gd name="connsiteX2" fmla="*/ 8109517 w 8109517"/>
              <a:gd name="connsiteY2" fmla="*/ 1206602 h 1788228"/>
              <a:gd name="connsiteX3" fmla="*/ 54520 w 8109517"/>
              <a:gd name="connsiteY3" fmla="*/ 1788228 h 1788228"/>
              <a:gd name="connsiteX4" fmla="*/ 0 w 8109517"/>
              <a:gd name="connsiteY4" fmla="*/ 644293 h 1788228"/>
              <a:gd name="connsiteX0" fmla="*/ 0 w 8116654"/>
              <a:gd name="connsiteY0" fmla="*/ 644293 h 1788228"/>
              <a:gd name="connsiteX1" fmla="*/ 8054470 w 8116654"/>
              <a:gd name="connsiteY1" fmla="*/ 89006 h 1788228"/>
              <a:gd name="connsiteX2" fmla="*/ 8116654 w 8116654"/>
              <a:gd name="connsiteY2" fmla="*/ 1213712 h 1788228"/>
              <a:gd name="connsiteX3" fmla="*/ 54520 w 8116654"/>
              <a:gd name="connsiteY3" fmla="*/ 1788228 h 1788228"/>
              <a:gd name="connsiteX4" fmla="*/ 0 w 8116654"/>
              <a:gd name="connsiteY4" fmla="*/ 644293 h 1788228"/>
              <a:gd name="connsiteX0" fmla="*/ 0 w 8116654"/>
              <a:gd name="connsiteY0" fmla="*/ 644293 h 1788228"/>
              <a:gd name="connsiteX1" fmla="*/ 8054470 w 8116654"/>
              <a:gd name="connsiteY1" fmla="*/ 89006 h 1788228"/>
              <a:gd name="connsiteX2" fmla="*/ 8116654 w 8116654"/>
              <a:gd name="connsiteY2" fmla="*/ 1213712 h 1788228"/>
              <a:gd name="connsiteX3" fmla="*/ 54520 w 8116654"/>
              <a:gd name="connsiteY3" fmla="*/ 1788228 h 1788228"/>
              <a:gd name="connsiteX4" fmla="*/ 0 w 8116654"/>
              <a:gd name="connsiteY4" fmla="*/ 644293 h 1788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16654" h="1788228">
                <a:moveTo>
                  <a:pt x="0" y="644293"/>
                </a:moveTo>
                <a:cubicBezTo>
                  <a:pt x="5046132" y="496730"/>
                  <a:pt x="3959599" y="-254495"/>
                  <a:pt x="8054470" y="89006"/>
                </a:cubicBezTo>
                <a:cubicBezTo>
                  <a:pt x="8112095" y="1088482"/>
                  <a:pt x="8069023" y="362445"/>
                  <a:pt x="8116654" y="1213712"/>
                </a:cubicBezTo>
                <a:lnTo>
                  <a:pt x="54520" y="1788228"/>
                </a:lnTo>
                <a:cubicBezTo>
                  <a:pt x="37587" y="1381828"/>
                  <a:pt x="21559" y="1191113"/>
                  <a:pt x="0" y="644293"/>
                </a:cubicBezTo>
                <a:close/>
              </a:path>
            </a:pathLst>
          </a:custGeom>
          <a:solidFill>
            <a:srgbClr val="319CC0"/>
          </a:solidFill>
          <a:ln w="19050">
            <a:solidFill>
              <a:srgbClr val="319C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73286"/>
            <a:ext cx="8646847" cy="1325563"/>
          </a:xfrm>
        </p:spPr>
        <p:txBody>
          <a:bodyPr>
            <a:noAutofit/>
          </a:bodyPr>
          <a:lstStyle/>
          <a:p>
            <a:r>
              <a:rPr lang="en-US" sz="3200" dirty="0"/>
              <a:t>Design nearing 60% completion milestone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7481" y="5661837"/>
            <a:ext cx="90880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i="0" kern="1200" baseline="0">
                <a:solidFill>
                  <a:srgbClr val="000066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3882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3372"/>
            <a:ext cx="9200881" cy="6134628"/>
          </a:xfrm>
        </p:spPr>
      </p:pic>
      <p:sp>
        <p:nvSpPr>
          <p:cNvPr id="4" name="Freeform 13">
            <a:extLst>
              <a:ext uri="{FF2B5EF4-FFF2-40B4-BE49-F238E27FC236}">
                <a16:creationId xmlns:a16="http://schemas.microsoft.com/office/drawing/2014/main" id="{D846F4B6-D093-4FF8-88CD-CEC1DB657F55}"/>
              </a:ext>
            </a:extLst>
          </p:cNvPr>
          <p:cNvSpPr/>
          <p:nvPr/>
        </p:nvSpPr>
        <p:spPr>
          <a:xfrm rot="10965934">
            <a:off x="-4703" y="-203132"/>
            <a:ext cx="9167606" cy="1795509"/>
          </a:xfrm>
          <a:custGeom>
            <a:avLst/>
            <a:gdLst>
              <a:gd name="connsiteX0" fmla="*/ 1219696 w 16175310"/>
              <a:gd name="connsiteY0" fmla="*/ 1426271 h 4231023"/>
              <a:gd name="connsiteX1" fmla="*/ 7635010 w 16175310"/>
              <a:gd name="connsiteY1" fmla="*/ 1411757 h 4231023"/>
              <a:gd name="connsiteX2" fmla="*/ 12482781 w 16175310"/>
              <a:gd name="connsiteY2" fmla="*/ 3871 h 4231023"/>
              <a:gd name="connsiteX3" fmla="*/ 16140381 w 16175310"/>
              <a:gd name="connsiteY3" fmla="*/ 1905243 h 4231023"/>
              <a:gd name="connsiteX4" fmla="*/ 13469753 w 16175310"/>
              <a:gd name="connsiteY4" fmla="*/ 4038843 h 4231023"/>
              <a:gd name="connsiteX5" fmla="*/ 1176153 w 16175310"/>
              <a:gd name="connsiteY5" fmla="*/ 3835643 h 4231023"/>
              <a:gd name="connsiteX6" fmla="*/ 1219696 w 16175310"/>
              <a:gd name="connsiteY6" fmla="*/ 1426271 h 4231023"/>
              <a:gd name="connsiteX0" fmla="*/ 1219696 w 16142719"/>
              <a:gd name="connsiteY0" fmla="*/ 1469709 h 4274461"/>
              <a:gd name="connsiteX1" fmla="*/ 7635010 w 16142719"/>
              <a:gd name="connsiteY1" fmla="*/ 1455195 h 4274461"/>
              <a:gd name="connsiteX2" fmla="*/ 13295581 w 16142719"/>
              <a:gd name="connsiteY2" fmla="*/ 3766 h 4274461"/>
              <a:gd name="connsiteX3" fmla="*/ 16140381 w 16142719"/>
              <a:gd name="connsiteY3" fmla="*/ 1948681 h 4274461"/>
              <a:gd name="connsiteX4" fmla="*/ 13469753 w 16142719"/>
              <a:gd name="connsiteY4" fmla="*/ 4082281 h 4274461"/>
              <a:gd name="connsiteX5" fmla="*/ 1176153 w 16142719"/>
              <a:gd name="connsiteY5" fmla="*/ 3879081 h 4274461"/>
              <a:gd name="connsiteX6" fmla="*/ 1219696 w 16142719"/>
              <a:gd name="connsiteY6" fmla="*/ 1469709 h 4274461"/>
              <a:gd name="connsiteX0" fmla="*/ 1213739 w 16136762"/>
              <a:gd name="connsiteY0" fmla="*/ 1469709 h 4274461"/>
              <a:gd name="connsiteX1" fmla="*/ 7512939 w 16136762"/>
              <a:gd name="connsiteY1" fmla="*/ 1455195 h 4274461"/>
              <a:gd name="connsiteX2" fmla="*/ 13289624 w 16136762"/>
              <a:gd name="connsiteY2" fmla="*/ 3766 h 4274461"/>
              <a:gd name="connsiteX3" fmla="*/ 16134424 w 16136762"/>
              <a:gd name="connsiteY3" fmla="*/ 1948681 h 4274461"/>
              <a:gd name="connsiteX4" fmla="*/ 13463796 w 16136762"/>
              <a:gd name="connsiteY4" fmla="*/ 4082281 h 4274461"/>
              <a:gd name="connsiteX5" fmla="*/ 1170196 w 16136762"/>
              <a:gd name="connsiteY5" fmla="*/ 3879081 h 4274461"/>
              <a:gd name="connsiteX6" fmla="*/ 1213739 w 16136762"/>
              <a:gd name="connsiteY6" fmla="*/ 1469709 h 4274461"/>
              <a:gd name="connsiteX0" fmla="*/ 1213739 w 16136762"/>
              <a:gd name="connsiteY0" fmla="*/ 1469415 h 4274167"/>
              <a:gd name="connsiteX1" fmla="*/ 7512939 w 16136762"/>
              <a:gd name="connsiteY1" fmla="*/ 1454901 h 4274167"/>
              <a:gd name="connsiteX2" fmla="*/ 13289624 w 16136762"/>
              <a:gd name="connsiteY2" fmla="*/ 3472 h 4274167"/>
              <a:gd name="connsiteX3" fmla="*/ 16134424 w 16136762"/>
              <a:gd name="connsiteY3" fmla="*/ 1948387 h 4274167"/>
              <a:gd name="connsiteX4" fmla="*/ 13463796 w 16136762"/>
              <a:gd name="connsiteY4" fmla="*/ 4081987 h 4274167"/>
              <a:gd name="connsiteX5" fmla="*/ 1170196 w 16136762"/>
              <a:gd name="connsiteY5" fmla="*/ 3878787 h 4274167"/>
              <a:gd name="connsiteX6" fmla="*/ 1213739 w 16136762"/>
              <a:gd name="connsiteY6" fmla="*/ 1469415 h 4274167"/>
              <a:gd name="connsiteX0" fmla="*/ 1213739 w 16136762"/>
              <a:gd name="connsiteY0" fmla="*/ 1469415 h 4274167"/>
              <a:gd name="connsiteX1" fmla="*/ 7512939 w 16136762"/>
              <a:gd name="connsiteY1" fmla="*/ 1454901 h 4274167"/>
              <a:gd name="connsiteX2" fmla="*/ 13289624 w 16136762"/>
              <a:gd name="connsiteY2" fmla="*/ 3472 h 4274167"/>
              <a:gd name="connsiteX3" fmla="*/ 16134424 w 16136762"/>
              <a:gd name="connsiteY3" fmla="*/ 1948387 h 4274167"/>
              <a:gd name="connsiteX4" fmla="*/ 13463796 w 16136762"/>
              <a:gd name="connsiteY4" fmla="*/ 4081987 h 4274167"/>
              <a:gd name="connsiteX5" fmla="*/ 1170196 w 16136762"/>
              <a:gd name="connsiteY5" fmla="*/ 3878787 h 4274167"/>
              <a:gd name="connsiteX6" fmla="*/ 1213739 w 16136762"/>
              <a:gd name="connsiteY6" fmla="*/ 1469415 h 4274167"/>
              <a:gd name="connsiteX0" fmla="*/ 1213739 w 16136762"/>
              <a:gd name="connsiteY0" fmla="*/ 1469415 h 4274167"/>
              <a:gd name="connsiteX1" fmla="*/ 7512939 w 16136762"/>
              <a:gd name="connsiteY1" fmla="*/ 1454901 h 4274167"/>
              <a:gd name="connsiteX2" fmla="*/ 13289624 w 16136762"/>
              <a:gd name="connsiteY2" fmla="*/ 3472 h 4274167"/>
              <a:gd name="connsiteX3" fmla="*/ 16134424 w 16136762"/>
              <a:gd name="connsiteY3" fmla="*/ 1948387 h 4274167"/>
              <a:gd name="connsiteX4" fmla="*/ 13463796 w 16136762"/>
              <a:gd name="connsiteY4" fmla="*/ 4081987 h 4274167"/>
              <a:gd name="connsiteX5" fmla="*/ 1170196 w 16136762"/>
              <a:gd name="connsiteY5" fmla="*/ 3878787 h 4274167"/>
              <a:gd name="connsiteX6" fmla="*/ 1213739 w 16136762"/>
              <a:gd name="connsiteY6" fmla="*/ 1469415 h 4274167"/>
              <a:gd name="connsiteX0" fmla="*/ 945591 w 15868614"/>
              <a:gd name="connsiteY0" fmla="*/ 1469415 h 4274167"/>
              <a:gd name="connsiteX1" fmla="*/ 7244791 w 15868614"/>
              <a:gd name="connsiteY1" fmla="*/ 1454901 h 4274167"/>
              <a:gd name="connsiteX2" fmla="*/ 13021476 w 15868614"/>
              <a:gd name="connsiteY2" fmla="*/ 3472 h 4274167"/>
              <a:gd name="connsiteX3" fmla="*/ 15866276 w 15868614"/>
              <a:gd name="connsiteY3" fmla="*/ 1948387 h 4274167"/>
              <a:gd name="connsiteX4" fmla="*/ 13195648 w 15868614"/>
              <a:gd name="connsiteY4" fmla="*/ 4081987 h 4274167"/>
              <a:gd name="connsiteX5" fmla="*/ 902048 w 15868614"/>
              <a:gd name="connsiteY5" fmla="*/ 3878787 h 4274167"/>
              <a:gd name="connsiteX6" fmla="*/ 945591 w 15868614"/>
              <a:gd name="connsiteY6" fmla="*/ 1469415 h 4274167"/>
              <a:gd name="connsiteX0" fmla="*/ 1884986 w 15545267"/>
              <a:gd name="connsiteY0" fmla="*/ 1382584 h 4279406"/>
              <a:gd name="connsiteX1" fmla="*/ 6921444 w 15545267"/>
              <a:gd name="connsiteY1" fmla="*/ 1455156 h 4279406"/>
              <a:gd name="connsiteX2" fmla="*/ 12698129 w 15545267"/>
              <a:gd name="connsiteY2" fmla="*/ 3727 h 4279406"/>
              <a:gd name="connsiteX3" fmla="*/ 15542929 w 15545267"/>
              <a:gd name="connsiteY3" fmla="*/ 1948642 h 4279406"/>
              <a:gd name="connsiteX4" fmla="*/ 12872301 w 15545267"/>
              <a:gd name="connsiteY4" fmla="*/ 4082242 h 4279406"/>
              <a:gd name="connsiteX5" fmla="*/ 578701 w 15545267"/>
              <a:gd name="connsiteY5" fmla="*/ 3879042 h 4279406"/>
              <a:gd name="connsiteX6" fmla="*/ 1884986 w 15545267"/>
              <a:gd name="connsiteY6" fmla="*/ 1382584 h 4279406"/>
              <a:gd name="connsiteX0" fmla="*/ 1884986 w 15545267"/>
              <a:gd name="connsiteY0" fmla="*/ 1382584 h 4279406"/>
              <a:gd name="connsiteX1" fmla="*/ 6921444 w 15545267"/>
              <a:gd name="connsiteY1" fmla="*/ 1455156 h 4279406"/>
              <a:gd name="connsiteX2" fmla="*/ 12698129 w 15545267"/>
              <a:gd name="connsiteY2" fmla="*/ 3727 h 4279406"/>
              <a:gd name="connsiteX3" fmla="*/ 15542929 w 15545267"/>
              <a:gd name="connsiteY3" fmla="*/ 1948642 h 4279406"/>
              <a:gd name="connsiteX4" fmla="*/ 12872301 w 15545267"/>
              <a:gd name="connsiteY4" fmla="*/ 4082242 h 4279406"/>
              <a:gd name="connsiteX5" fmla="*/ 578701 w 15545267"/>
              <a:gd name="connsiteY5" fmla="*/ 3879042 h 4279406"/>
              <a:gd name="connsiteX6" fmla="*/ 1884986 w 15545267"/>
              <a:gd name="connsiteY6" fmla="*/ 1382584 h 4279406"/>
              <a:gd name="connsiteX0" fmla="*/ 178090 w 13838371"/>
              <a:gd name="connsiteY0" fmla="*/ 1382584 h 4321506"/>
              <a:gd name="connsiteX1" fmla="*/ 5214548 w 13838371"/>
              <a:gd name="connsiteY1" fmla="*/ 1455156 h 4321506"/>
              <a:gd name="connsiteX2" fmla="*/ 10991233 w 13838371"/>
              <a:gd name="connsiteY2" fmla="*/ 3727 h 4321506"/>
              <a:gd name="connsiteX3" fmla="*/ 13836033 w 13838371"/>
              <a:gd name="connsiteY3" fmla="*/ 1948642 h 4321506"/>
              <a:gd name="connsiteX4" fmla="*/ 11165405 w 13838371"/>
              <a:gd name="connsiteY4" fmla="*/ 4082242 h 4321506"/>
              <a:gd name="connsiteX5" fmla="*/ 1237634 w 13838371"/>
              <a:gd name="connsiteY5" fmla="*/ 3980642 h 4321506"/>
              <a:gd name="connsiteX6" fmla="*/ 178090 w 13838371"/>
              <a:gd name="connsiteY6" fmla="*/ 1382584 h 4321506"/>
              <a:gd name="connsiteX0" fmla="*/ 182982 w 13843263"/>
              <a:gd name="connsiteY0" fmla="*/ 1382584 h 4543714"/>
              <a:gd name="connsiteX1" fmla="*/ 5219440 w 13843263"/>
              <a:gd name="connsiteY1" fmla="*/ 1455156 h 4543714"/>
              <a:gd name="connsiteX2" fmla="*/ 10996125 w 13843263"/>
              <a:gd name="connsiteY2" fmla="*/ 3727 h 4543714"/>
              <a:gd name="connsiteX3" fmla="*/ 13840925 w 13843263"/>
              <a:gd name="connsiteY3" fmla="*/ 1948642 h 4543714"/>
              <a:gd name="connsiteX4" fmla="*/ 11170297 w 13843263"/>
              <a:gd name="connsiteY4" fmla="*/ 4082242 h 4543714"/>
              <a:gd name="connsiteX5" fmla="*/ 1242526 w 13843263"/>
              <a:gd name="connsiteY5" fmla="*/ 3980642 h 4543714"/>
              <a:gd name="connsiteX6" fmla="*/ 182982 w 13843263"/>
              <a:gd name="connsiteY6" fmla="*/ 1382584 h 4543714"/>
              <a:gd name="connsiteX0" fmla="*/ 182982 w 13843263"/>
              <a:gd name="connsiteY0" fmla="*/ 1382584 h 4543714"/>
              <a:gd name="connsiteX1" fmla="*/ 5219440 w 13843263"/>
              <a:gd name="connsiteY1" fmla="*/ 1455156 h 4543714"/>
              <a:gd name="connsiteX2" fmla="*/ 10996125 w 13843263"/>
              <a:gd name="connsiteY2" fmla="*/ 3727 h 4543714"/>
              <a:gd name="connsiteX3" fmla="*/ 13840925 w 13843263"/>
              <a:gd name="connsiteY3" fmla="*/ 1948642 h 4543714"/>
              <a:gd name="connsiteX4" fmla="*/ 11170297 w 13843263"/>
              <a:gd name="connsiteY4" fmla="*/ 4082242 h 4543714"/>
              <a:gd name="connsiteX5" fmla="*/ 1242526 w 13843263"/>
              <a:gd name="connsiteY5" fmla="*/ 3980642 h 4543714"/>
              <a:gd name="connsiteX6" fmla="*/ 182982 w 13843263"/>
              <a:gd name="connsiteY6" fmla="*/ 1382584 h 4543714"/>
              <a:gd name="connsiteX0" fmla="*/ 182982 w 13843263"/>
              <a:gd name="connsiteY0" fmla="*/ 1382584 h 4450571"/>
              <a:gd name="connsiteX1" fmla="*/ 5219440 w 13843263"/>
              <a:gd name="connsiteY1" fmla="*/ 1455156 h 4450571"/>
              <a:gd name="connsiteX2" fmla="*/ 10996125 w 13843263"/>
              <a:gd name="connsiteY2" fmla="*/ 3727 h 4450571"/>
              <a:gd name="connsiteX3" fmla="*/ 13840925 w 13843263"/>
              <a:gd name="connsiteY3" fmla="*/ 1948642 h 4450571"/>
              <a:gd name="connsiteX4" fmla="*/ 11170297 w 13843263"/>
              <a:gd name="connsiteY4" fmla="*/ 4082242 h 4450571"/>
              <a:gd name="connsiteX5" fmla="*/ 1242526 w 13843263"/>
              <a:gd name="connsiteY5" fmla="*/ 3820985 h 4450571"/>
              <a:gd name="connsiteX6" fmla="*/ 182982 w 13843263"/>
              <a:gd name="connsiteY6" fmla="*/ 1382584 h 4450571"/>
              <a:gd name="connsiteX0" fmla="*/ 1142 w 13661423"/>
              <a:gd name="connsiteY0" fmla="*/ 1382584 h 4450571"/>
              <a:gd name="connsiteX1" fmla="*/ 5037600 w 13661423"/>
              <a:gd name="connsiteY1" fmla="*/ 1455156 h 4450571"/>
              <a:gd name="connsiteX2" fmla="*/ 10814285 w 13661423"/>
              <a:gd name="connsiteY2" fmla="*/ 3727 h 4450571"/>
              <a:gd name="connsiteX3" fmla="*/ 13659085 w 13661423"/>
              <a:gd name="connsiteY3" fmla="*/ 1948642 h 4450571"/>
              <a:gd name="connsiteX4" fmla="*/ 10988457 w 13661423"/>
              <a:gd name="connsiteY4" fmla="*/ 4082242 h 4450571"/>
              <a:gd name="connsiteX5" fmla="*/ 1060686 w 13661423"/>
              <a:gd name="connsiteY5" fmla="*/ 3820985 h 4450571"/>
              <a:gd name="connsiteX6" fmla="*/ 1142 w 13661423"/>
              <a:gd name="connsiteY6" fmla="*/ 1382584 h 4450571"/>
              <a:gd name="connsiteX0" fmla="*/ 315798 w 13976079"/>
              <a:gd name="connsiteY0" fmla="*/ 1382584 h 4186459"/>
              <a:gd name="connsiteX1" fmla="*/ 5352256 w 13976079"/>
              <a:gd name="connsiteY1" fmla="*/ 1455156 h 4186459"/>
              <a:gd name="connsiteX2" fmla="*/ 11128941 w 13976079"/>
              <a:gd name="connsiteY2" fmla="*/ 3727 h 4186459"/>
              <a:gd name="connsiteX3" fmla="*/ 13973741 w 13976079"/>
              <a:gd name="connsiteY3" fmla="*/ 1948642 h 4186459"/>
              <a:gd name="connsiteX4" fmla="*/ 11303113 w 13976079"/>
              <a:gd name="connsiteY4" fmla="*/ 4082242 h 4186459"/>
              <a:gd name="connsiteX5" fmla="*/ 1375342 w 13976079"/>
              <a:gd name="connsiteY5" fmla="*/ 3820985 h 4186459"/>
              <a:gd name="connsiteX6" fmla="*/ 388370 w 13976079"/>
              <a:gd name="connsiteY6" fmla="*/ 2427614 h 4186459"/>
              <a:gd name="connsiteX7" fmla="*/ 315798 w 13976079"/>
              <a:gd name="connsiteY7" fmla="*/ 1382584 h 4186459"/>
              <a:gd name="connsiteX0" fmla="*/ 315798 w 13975062"/>
              <a:gd name="connsiteY0" fmla="*/ 1382584 h 4085802"/>
              <a:gd name="connsiteX1" fmla="*/ 5352256 w 13975062"/>
              <a:gd name="connsiteY1" fmla="*/ 1455156 h 4085802"/>
              <a:gd name="connsiteX2" fmla="*/ 11128941 w 13975062"/>
              <a:gd name="connsiteY2" fmla="*/ 3727 h 4085802"/>
              <a:gd name="connsiteX3" fmla="*/ 13973741 w 13975062"/>
              <a:gd name="connsiteY3" fmla="*/ 1948642 h 4085802"/>
              <a:gd name="connsiteX4" fmla="*/ 11303113 w 13975062"/>
              <a:gd name="connsiteY4" fmla="*/ 4082242 h 4085802"/>
              <a:gd name="connsiteX5" fmla="*/ 388370 w 13975062"/>
              <a:gd name="connsiteY5" fmla="*/ 2427614 h 4085802"/>
              <a:gd name="connsiteX6" fmla="*/ 315798 w 13975062"/>
              <a:gd name="connsiteY6" fmla="*/ 1382584 h 4085802"/>
              <a:gd name="connsiteX0" fmla="*/ 315798 w 14504093"/>
              <a:gd name="connsiteY0" fmla="*/ 1382584 h 2453099"/>
              <a:gd name="connsiteX1" fmla="*/ 5352256 w 14504093"/>
              <a:gd name="connsiteY1" fmla="*/ 1455156 h 2453099"/>
              <a:gd name="connsiteX2" fmla="*/ 11128941 w 14504093"/>
              <a:gd name="connsiteY2" fmla="*/ 3727 h 2453099"/>
              <a:gd name="connsiteX3" fmla="*/ 13973741 w 14504093"/>
              <a:gd name="connsiteY3" fmla="*/ 1948642 h 2453099"/>
              <a:gd name="connsiteX4" fmla="*/ 388370 w 14504093"/>
              <a:gd name="connsiteY4" fmla="*/ 2427614 h 2453099"/>
              <a:gd name="connsiteX5" fmla="*/ 315798 w 14504093"/>
              <a:gd name="connsiteY5" fmla="*/ 1382584 h 2453099"/>
              <a:gd name="connsiteX0" fmla="*/ 315798 w 11375801"/>
              <a:gd name="connsiteY0" fmla="*/ 1399472 h 2860884"/>
              <a:gd name="connsiteX1" fmla="*/ 5352256 w 11375801"/>
              <a:gd name="connsiteY1" fmla="*/ 1472044 h 2860884"/>
              <a:gd name="connsiteX2" fmla="*/ 11128941 w 11375801"/>
              <a:gd name="connsiteY2" fmla="*/ 20615 h 2860884"/>
              <a:gd name="connsiteX3" fmla="*/ 9314655 w 11375801"/>
              <a:gd name="connsiteY3" fmla="*/ 2720273 h 2860884"/>
              <a:gd name="connsiteX4" fmla="*/ 388370 w 11375801"/>
              <a:gd name="connsiteY4" fmla="*/ 2444502 h 2860884"/>
              <a:gd name="connsiteX5" fmla="*/ 315798 w 11375801"/>
              <a:gd name="connsiteY5" fmla="*/ 1399472 h 2860884"/>
              <a:gd name="connsiteX0" fmla="*/ 315798 w 11422400"/>
              <a:gd name="connsiteY0" fmla="*/ 1397797 h 2810937"/>
              <a:gd name="connsiteX1" fmla="*/ 5352256 w 11422400"/>
              <a:gd name="connsiteY1" fmla="*/ 1470369 h 2810937"/>
              <a:gd name="connsiteX2" fmla="*/ 11128941 w 11422400"/>
              <a:gd name="connsiteY2" fmla="*/ 18940 h 2810937"/>
              <a:gd name="connsiteX3" fmla="*/ 9503341 w 11422400"/>
              <a:gd name="connsiteY3" fmla="*/ 2660541 h 2810937"/>
              <a:gd name="connsiteX4" fmla="*/ 388370 w 11422400"/>
              <a:gd name="connsiteY4" fmla="*/ 2442827 h 2810937"/>
              <a:gd name="connsiteX5" fmla="*/ 315798 w 11422400"/>
              <a:gd name="connsiteY5" fmla="*/ 1397797 h 2810937"/>
              <a:gd name="connsiteX0" fmla="*/ 315798 w 11422400"/>
              <a:gd name="connsiteY0" fmla="*/ 1397797 h 2810937"/>
              <a:gd name="connsiteX1" fmla="*/ 5352256 w 11422400"/>
              <a:gd name="connsiteY1" fmla="*/ 1470369 h 2810937"/>
              <a:gd name="connsiteX2" fmla="*/ 11128941 w 11422400"/>
              <a:gd name="connsiteY2" fmla="*/ 18940 h 2810937"/>
              <a:gd name="connsiteX3" fmla="*/ 9503341 w 11422400"/>
              <a:gd name="connsiteY3" fmla="*/ 2660541 h 2810937"/>
              <a:gd name="connsiteX4" fmla="*/ 388370 w 11422400"/>
              <a:gd name="connsiteY4" fmla="*/ 2442827 h 2810937"/>
              <a:gd name="connsiteX5" fmla="*/ 315798 w 11422400"/>
              <a:gd name="connsiteY5" fmla="*/ 1397797 h 2810937"/>
              <a:gd name="connsiteX0" fmla="*/ 315798 w 11282173"/>
              <a:gd name="connsiteY0" fmla="*/ 1397797 h 2810937"/>
              <a:gd name="connsiteX1" fmla="*/ 5352256 w 11282173"/>
              <a:gd name="connsiteY1" fmla="*/ 1470369 h 2810937"/>
              <a:gd name="connsiteX2" fmla="*/ 11128941 w 11282173"/>
              <a:gd name="connsiteY2" fmla="*/ 18940 h 2810937"/>
              <a:gd name="connsiteX3" fmla="*/ 9503341 w 11282173"/>
              <a:gd name="connsiteY3" fmla="*/ 2660541 h 2810937"/>
              <a:gd name="connsiteX4" fmla="*/ 388370 w 11282173"/>
              <a:gd name="connsiteY4" fmla="*/ 2442827 h 2810937"/>
              <a:gd name="connsiteX5" fmla="*/ 315798 w 11282173"/>
              <a:gd name="connsiteY5" fmla="*/ 1397797 h 2810937"/>
              <a:gd name="connsiteX0" fmla="*/ 315798 w 11282173"/>
              <a:gd name="connsiteY0" fmla="*/ 1397797 h 2660541"/>
              <a:gd name="connsiteX1" fmla="*/ 5352256 w 11282173"/>
              <a:gd name="connsiteY1" fmla="*/ 1470369 h 2660541"/>
              <a:gd name="connsiteX2" fmla="*/ 11128941 w 11282173"/>
              <a:gd name="connsiteY2" fmla="*/ 18940 h 2660541"/>
              <a:gd name="connsiteX3" fmla="*/ 9503341 w 11282173"/>
              <a:gd name="connsiteY3" fmla="*/ 2660541 h 2660541"/>
              <a:gd name="connsiteX4" fmla="*/ 388370 w 11282173"/>
              <a:gd name="connsiteY4" fmla="*/ 2442827 h 2660541"/>
              <a:gd name="connsiteX5" fmla="*/ 315798 w 11282173"/>
              <a:gd name="connsiteY5" fmla="*/ 1397797 h 2660541"/>
              <a:gd name="connsiteX0" fmla="*/ 315798 w 11285683"/>
              <a:gd name="connsiteY0" fmla="*/ 1391666 h 2436696"/>
              <a:gd name="connsiteX1" fmla="*/ 5352256 w 11285683"/>
              <a:gd name="connsiteY1" fmla="*/ 1464238 h 2436696"/>
              <a:gd name="connsiteX2" fmla="*/ 11128941 w 11285683"/>
              <a:gd name="connsiteY2" fmla="*/ 12809 h 2436696"/>
              <a:gd name="connsiteX3" fmla="*/ 9532370 w 11285683"/>
              <a:gd name="connsiteY3" fmla="*/ 2422182 h 2436696"/>
              <a:gd name="connsiteX4" fmla="*/ 388370 w 11285683"/>
              <a:gd name="connsiteY4" fmla="*/ 2436696 h 2436696"/>
              <a:gd name="connsiteX5" fmla="*/ 315798 w 11285683"/>
              <a:gd name="connsiteY5" fmla="*/ 1391666 h 2436696"/>
              <a:gd name="connsiteX0" fmla="*/ 33795 w 11003680"/>
              <a:gd name="connsiteY0" fmla="*/ 1391666 h 2436696"/>
              <a:gd name="connsiteX1" fmla="*/ 5070253 w 11003680"/>
              <a:gd name="connsiteY1" fmla="*/ 1464238 h 2436696"/>
              <a:gd name="connsiteX2" fmla="*/ 10846938 w 11003680"/>
              <a:gd name="connsiteY2" fmla="*/ 12809 h 2436696"/>
              <a:gd name="connsiteX3" fmla="*/ 9250367 w 11003680"/>
              <a:gd name="connsiteY3" fmla="*/ 2422182 h 2436696"/>
              <a:gd name="connsiteX4" fmla="*/ 106367 w 11003680"/>
              <a:gd name="connsiteY4" fmla="*/ 2436696 h 2436696"/>
              <a:gd name="connsiteX5" fmla="*/ 33795 w 11003680"/>
              <a:gd name="connsiteY5" fmla="*/ 1391666 h 2436696"/>
              <a:gd name="connsiteX0" fmla="*/ 973 w 10970858"/>
              <a:gd name="connsiteY0" fmla="*/ 1391666 h 2436696"/>
              <a:gd name="connsiteX1" fmla="*/ 5037431 w 10970858"/>
              <a:gd name="connsiteY1" fmla="*/ 1464238 h 2436696"/>
              <a:gd name="connsiteX2" fmla="*/ 10814116 w 10970858"/>
              <a:gd name="connsiteY2" fmla="*/ 12809 h 2436696"/>
              <a:gd name="connsiteX3" fmla="*/ 9217545 w 10970858"/>
              <a:gd name="connsiteY3" fmla="*/ 2422182 h 2436696"/>
              <a:gd name="connsiteX4" fmla="*/ 73545 w 10970858"/>
              <a:gd name="connsiteY4" fmla="*/ 2436696 h 2436696"/>
              <a:gd name="connsiteX5" fmla="*/ 973 w 10970858"/>
              <a:gd name="connsiteY5" fmla="*/ 1391666 h 2436696"/>
              <a:gd name="connsiteX0" fmla="*/ 10157 w 10980042"/>
              <a:gd name="connsiteY0" fmla="*/ 1391666 h 2436696"/>
              <a:gd name="connsiteX1" fmla="*/ 5046615 w 10980042"/>
              <a:gd name="connsiteY1" fmla="*/ 1464238 h 2436696"/>
              <a:gd name="connsiteX2" fmla="*/ 10823300 w 10980042"/>
              <a:gd name="connsiteY2" fmla="*/ 12809 h 2436696"/>
              <a:gd name="connsiteX3" fmla="*/ 9226729 w 10980042"/>
              <a:gd name="connsiteY3" fmla="*/ 2422182 h 2436696"/>
              <a:gd name="connsiteX4" fmla="*/ 10157 w 10980042"/>
              <a:gd name="connsiteY4" fmla="*/ 2436696 h 2436696"/>
              <a:gd name="connsiteX5" fmla="*/ 10157 w 10980042"/>
              <a:gd name="connsiteY5" fmla="*/ 1391666 h 2436696"/>
              <a:gd name="connsiteX0" fmla="*/ 10157 w 9659830"/>
              <a:gd name="connsiteY0" fmla="*/ 1103860 h 2148890"/>
              <a:gd name="connsiteX1" fmla="*/ 5046615 w 9659830"/>
              <a:gd name="connsiteY1" fmla="*/ 1176432 h 2148890"/>
              <a:gd name="connsiteX2" fmla="*/ 9212215 w 9659830"/>
              <a:gd name="connsiteY2" fmla="*/ 15288 h 2148890"/>
              <a:gd name="connsiteX3" fmla="*/ 9226729 w 9659830"/>
              <a:gd name="connsiteY3" fmla="*/ 2134376 h 2148890"/>
              <a:gd name="connsiteX4" fmla="*/ 10157 w 9659830"/>
              <a:gd name="connsiteY4" fmla="*/ 2148890 h 2148890"/>
              <a:gd name="connsiteX5" fmla="*/ 10157 w 9659830"/>
              <a:gd name="connsiteY5" fmla="*/ 1103860 h 2148890"/>
              <a:gd name="connsiteX0" fmla="*/ 10157 w 9659830"/>
              <a:gd name="connsiteY0" fmla="*/ 1103860 h 2148890"/>
              <a:gd name="connsiteX1" fmla="*/ 5046615 w 9659830"/>
              <a:gd name="connsiteY1" fmla="*/ 1176432 h 2148890"/>
              <a:gd name="connsiteX2" fmla="*/ 9212215 w 9659830"/>
              <a:gd name="connsiteY2" fmla="*/ 15288 h 2148890"/>
              <a:gd name="connsiteX3" fmla="*/ 9226729 w 9659830"/>
              <a:gd name="connsiteY3" fmla="*/ 2134376 h 2148890"/>
              <a:gd name="connsiteX4" fmla="*/ 10157 w 9659830"/>
              <a:gd name="connsiteY4" fmla="*/ 2148890 h 2148890"/>
              <a:gd name="connsiteX5" fmla="*/ 10157 w 9659830"/>
              <a:gd name="connsiteY5" fmla="*/ 1103860 h 2148890"/>
              <a:gd name="connsiteX0" fmla="*/ 10157 w 9441321"/>
              <a:gd name="connsiteY0" fmla="*/ 1103860 h 2148890"/>
              <a:gd name="connsiteX1" fmla="*/ 5046615 w 9441321"/>
              <a:gd name="connsiteY1" fmla="*/ 1176432 h 2148890"/>
              <a:gd name="connsiteX2" fmla="*/ 9212215 w 9441321"/>
              <a:gd name="connsiteY2" fmla="*/ 15288 h 2148890"/>
              <a:gd name="connsiteX3" fmla="*/ 9226729 w 9441321"/>
              <a:gd name="connsiteY3" fmla="*/ 2134376 h 2148890"/>
              <a:gd name="connsiteX4" fmla="*/ 10157 w 9441321"/>
              <a:gd name="connsiteY4" fmla="*/ 2148890 h 2148890"/>
              <a:gd name="connsiteX5" fmla="*/ 10157 w 9441321"/>
              <a:gd name="connsiteY5" fmla="*/ 1103860 h 2148890"/>
              <a:gd name="connsiteX0" fmla="*/ 10157 w 9237786"/>
              <a:gd name="connsiteY0" fmla="*/ 1103860 h 2864938"/>
              <a:gd name="connsiteX1" fmla="*/ 5046615 w 9237786"/>
              <a:gd name="connsiteY1" fmla="*/ 1176432 h 2864938"/>
              <a:gd name="connsiteX2" fmla="*/ 9212215 w 9237786"/>
              <a:gd name="connsiteY2" fmla="*/ 15288 h 2864938"/>
              <a:gd name="connsiteX3" fmla="*/ 9226729 w 9237786"/>
              <a:gd name="connsiteY3" fmla="*/ 2134376 h 2864938"/>
              <a:gd name="connsiteX4" fmla="*/ 10157 w 9237786"/>
              <a:gd name="connsiteY4" fmla="*/ 2148890 h 2864938"/>
              <a:gd name="connsiteX5" fmla="*/ 10157 w 9237786"/>
              <a:gd name="connsiteY5" fmla="*/ 1103860 h 2864938"/>
              <a:gd name="connsiteX0" fmla="*/ 10157 w 9237786"/>
              <a:gd name="connsiteY0" fmla="*/ 1103860 h 2864938"/>
              <a:gd name="connsiteX1" fmla="*/ 5046615 w 9237786"/>
              <a:gd name="connsiteY1" fmla="*/ 1176432 h 2864938"/>
              <a:gd name="connsiteX2" fmla="*/ 9212215 w 9237786"/>
              <a:gd name="connsiteY2" fmla="*/ 15288 h 2864938"/>
              <a:gd name="connsiteX3" fmla="*/ 9226729 w 9237786"/>
              <a:gd name="connsiteY3" fmla="*/ 2134376 h 2864938"/>
              <a:gd name="connsiteX4" fmla="*/ 10157 w 9237786"/>
              <a:gd name="connsiteY4" fmla="*/ 2148890 h 2864938"/>
              <a:gd name="connsiteX5" fmla="*/ 10157 w 9237786"/>
              <a:gd name="connsiteY5" fmla="*/ 1103860 h 2864938"/>
              <a:gd name="connsiteX0" fmla="*/ 10157 w 9237786"/>
              <a:gd name="connsiteY0" fmla="*/ 1103860 h 2148890"/>
              <a:gd name="connsiteX1" fmla="*/ 5046615 w 9237786"/>
              <a:gd name="connsiteY1" fmla="*/ 1176432 h 2148890"/>
              <a:gd name="connsiteX2" fmla="*/ 9212215 w 9237786"/>
              <a:gd name="connsiteY2" fmla="*/ 15288 h 2148890"/>
              <a:gd name="connsiteX3" fmla="*/ 9226729 w 9237786"/>
              <a:gd name="connsiteY3" fmla="*/ 2134376 h 2148890"/>
              <a:gd name="connsiteX4" fmla="*/ 10157 w 9237786"/>
              <a:gd name="connsiteY4" fmla="*/ 2148890 h 2148890"/>
              <a:gd name="connsiteX5" fmla="*/ 10157 w 9237786"/>
              <a:gd name="connsiteY5" fmla="*/ 1103860 h 2148890"/>
              <a:gd name="connsiteX0" fmla="*/ 10157 w 9237786"/>
              <a:gd name="connsiteY0" fmla="*/ 1103860 h 2148890"/>
              <a:gd name="connsiteX1" fmla="*/ 5046615 w 9237786"/>
              <a:gd name="connsiteY1" fmla="*/ 1176432 h 2148890"/>
              <a:gd name="connsiteX2" fmla="*/ 9212215 w 9237786"/>
              <a:gd name="connsiteY2" fmla="*/ 15288 h 2148890"/>
              <a:gd name="connsiteX3" fmla="*/ 9226729 w 9237786"/>
              <a:gd name="connsiteY3" fmla="*/ 2134376 h 2148890"/>
              <a:gd name="connsiteX4" fmla="*/ 10157 w 9237786"/>
              <a:gd name="connsiteY4" fmla="*/ 2148890 h 2148890"/>
              <a:gd name="connsiteX5" fmla="*/ 10157 w 9237786"/>
              <a:gd name="connsiteY5" fmla="*/ 1103860 h 2148890"/>
              <a:gd name="connsiteX0" fmla="*/ 10157 w 9237786"/>
              <a:gd name="connsiteY0" fmla="*/ 1114926 h 2159956"/>
              <a:gd name="connsiteX1" fmla="*/ 5046615 w 9237786"/>
              <a:gd name="connsiteY1" fmla="*/ 1187498 h 2159956"/>
              <a:gd name="connsiteX2" fmla="*/ 9212215 w 9237786"/>
              <a:gd name="connsiteY2" fmla="*/ 26354 h 2159956"/>
              <a:gd name="connsiteX3" fmla="*/ 9226729 w 9237786"/>
              <a:gd name="connsiteY3" fmla="*/ 2145442 h 2159956"/>
              <a:gd name="connsiteX4" fmla="*/ 10157 w 9237786"/>
              <a:gd name="connsiteY4" fmla="*/ 2159956 h 2159956"/>
              <a:gd name="connsiteX5" fmla="*/ 10157 w 9237786"/>
              <a:gd name="connsiteY5" fmla="*/ 1114926 h 2159956"/>
              <a:gd name="connsiteX0" fmla="*/ 10157 w 9492304"/>
              <a:gd name="connsiteY0" fmla="*/ 1143490 h 2188520"/>
              <a:gd name="connsiteX1" fmla="*/ 5046615 w 9492304"/>
              <a:gd name="connsiteY1" fmla="*/ 1216062 h 2188520"/>
              <a:gd name="connsiteX2" fmla="*/ 9487986 w 9492304"/>
              <a:gd name="connsiteY2" fmla="*/ 25889 h 2188520"/>
              <a:gd name="connsiteX3" fmla="*/ 9226729 w 9492304"/>
              <a:gd name="connsiteY3" fmla="*/ 2174006 h 2188520"/>
              <a:gd name="connsiteX4" fmla="*/ 10157 w 9492304"/>
              <a:gd name="connsiteY4" fmla="*/ 2188520 h 2188520"/>
              <a:gd name="connsiteX5" fmla="*/ 10157 w 9492304"/>
              <a:gd name="connsiteY5" fmla="*/ 1143490 h 2188520"/>
              <a:gd name="connsiteX0" fmla="*/ 10157 w 9492304"/>
              <a:gd name="connsiteY0" fmla="*/ 1146422 h 2191452"/>
              <a:gd name="connsiteX1" fmla="*/ 5046615 w 9492304"/>
              <a:gd name="connsiteY1" fmla="*/ 1218994 h 2191452"/>
              <a:gd name="connsiteX2" fmla="*/ 9487986 w 9492304"/>
              <a:gd name="connsiteY2" fmla="*/ 28821 h 2191452"/>
              <a:gd name="connsiteX3" fmla="*/ 9226729 w 9492304"/>
              <a:gd name="connsiteY3" fmla="*/ 2176938 h 2191452"/>
              <a:gd name="connsiteX4" fmla="*/ 10157 w 9492304"/>
              <a:gd name="connsiteY4" fmla="*/ 2191452 h 2191452"/>
              <a:gd name="connsiteX5" fmla="*/ 10157 w 9492304"/>
              <a:gd name="connsiteY5" fmla="*/ 1146422 h 2191452"/>
              <a:gd name="connsiteX0" fmla="*/ 10157 w 9492304"/>
              <a:gd name="connsiteY0" fmla="*/ 444844 h 2186560"/>
              <a:gd name="connsiteX1" fmla="*/ 5046615 w 9492304"/>
              <a:gd name="connsiteY1" fmla="*/ 1214102 h 2186560"/>
              <a:gd name="connsiteX2" fmla="*/ 9487986 w 9492304"/>
              <a:gd name="connsiteY2" fmla="*/ 23929 h 2186560"/>
              <a:gd name="connsiteX3" fmla="*/ 9226729 w 9492304"/>
              <a:gd name="connsiteY3" fmla="*/ 2172046 h 2186560"/>
              <a:gd name="connsiteX4" fmla="*/ 10157 w 9492304"/>
              <a:gd name="connsiteY4" fmla="*/ 2186560 h 2186560"/>
              <a:gd name="connsiteX5" fmla="*/ 10157 w 9492304"/>
              <a:gd name="connsiteY5" fmla="*/ 444844 h 2186560"/>
              <a:gd name="connsiteX0" fmla="*/ 10157 w 9492304"/>
              <a:gd name="connsiteY0" fmla="*/ 457217 h 2198933"/>
              <a:gd name="connsiteX1" fmla="*/ 4974044 w 9492304"/>
              <a:gd name="connsiteY1" fmla="*/ 718475 h 2198933"/>
              <a:gd name="connsiteX2" fmla="*/ 9487986 w 9492304"/>
              <a:gd name="connsiteY2" fmla="*/ 36302 h 2198933"/>
              <a:gd name="connsiteX3" fmla="*/ 9226729 w 9492304"/>
              <a:gd name="connsiteY3" fmla="*/ 2184419 h 2198933"/>
              <a:gd name="connsiteX4" fmla="*/ 10157 w 9492304"/>
              <a:gd name="connsiteY4" fmla="*/ 2198933 h 2198933"/>
              <a:gd name="connsiteX5" fmla="*/ 10157 w 9492304"/>
              <a:gd name="connsiteY5" fmla="*/ 457217 h 2198933"/>
              <a:gd name="connsiteX0" fmla="*/ 10157 w 9823959"/>
              <a:gd name="connsiteY0" fmla="*/ 655053 h 2396769"/>
              <a:gd name="connsiteX1" fmla="*/ 4974044 w 9823959"/>
              <a:gd name="connsiteY1" fmla="*/ 916311 h 2396769"/>
              <a:gd name="connsiteX2" fmla="*/ 9821815 w 9823959"/>
              <a:gd name="connsiteY2" fmla="*/ 30938 h 2396769"/>
              <a:gd name="connsiteX3" fmla="*/ 9226729 w 9823959"/>
              <a:gd name="connsiteY3" fmla="*/ 2382255 h 2396769"/>
              <a:gd name="connsiteX4" fmla="*/ 10157 w 9823959"/>
              <a:gd name="connsiteY4" fmla="*/ 2396769 h 2396769"/>
              <a:gd name="connsiteX5" fmla="*/ 10157 w 9823959"/>
              <a:gd name="connsiteY5" fmla="*/ 655053 h 2396769"/>
              <a:gd name="connsiteX0" fmla="*/ 10157 w 9823959"/>
              <a:gd name="connsiteY0" fmla="*/ 767601 h 2509317"/>
              <a:gd name="connsiteX1" fmla="*/ 4974044 w 9823959"/>
              <a:gd name="connsiteY1" fmla="*/ 1028859 h 2509317"/>
              <a:gd name="connsiteX2" fmla="*/ 9821815 w 9823959"/>
              <a:gd name="connsiteY2" fmla="*/ 143486 h 2509317"/>
              <a:gd name="connsiteX3" fmla="*/ 9226729 w 9823959"/>
              <a:gd name="connsiteY3" fmla="*/ 2494803 h 2509317"/>
              <a:gd name="connsiteX4" fmla="*/ 10157 w 9823959"/>
              <a:gd name="connsiteY4" fmla="*/ 2509317 h 2509317"/>
              <a:gd name="connsiteX5" fmla="*/ 10157 w 9823959"/>
              <a:gd name="connsiteY5" fmla="*/ 767601 h 2509317"/>
              <a:gd name="connsiteX0" fmla="*/ 2386 w 9845216"/>
              <a:gd name="connsiteY0" fmla="*/ 1311681 h 2516368"/>
              <a:gd name="connsiteX1" fmla="*/ 4995301 w 9845216"/>
              <a:gd name="connsiteY1" fmla="*/ 1035910 h 2516368"/>
              <a:gd name="connsiteX2" fmla="*/ 9843072 w 9845216"/>
              <a:gd name="connsiteY2" fmla="*/ 150537 h 2516368"/>
              <a:gd name="connsiteX3" fmla="*/ 9247986 w 9845216"/>
              <a:gd name="connsiteY3" fmla="*/ 2501854 h 2516368"/>
              <a:gd name="connsiteX4" fmla="*/ 31414 w 9845216"/>
              <a:gd name="connsiteY4" fmla="*/ 2516368 h 2516368"/>
              <a:gd name="connsiteX5" fmla="*/ 2386 w 9845216"/>
              <a:gd name="connsiteY5" fmla="*/ 1311681 h 2516368"/>
              <a:gd name="connsiteX0" fmla="*/ 2386 w 9845216"/>
              <a:gd name="connsiteY0" fmla="*/ 1311681 h 2516368"/>
              <a:gd name="connsiteX1" fmla="*/ 4995301 w 9845216"/>
              <a:gd name="connsiteY1" fmla="*/ 1035910 h 2516368"/>
              <a:gd name="connsiteX2" fmla="*/ 9843072 w 9845216"/>
              <a:gd name="connsiteY2" fmla="*/ 150537 h 2516368"/>
              <a:gd name="connsiteX3" fmla="*/ 9247986 w 9845216"/>
              <a:gd name="connsiteY3" fmla="*/ 2501854 h 2516368"/>
              <a:gd name="connsiteX4" fmla="*/ 31414 w 9845216"/>
              <a:gd name="connsiteY4" fmla="*/ 2516368 h 2516368"/>
              <a:gd name="connsiteX5" fmla="*/ 2386 w 9845216"/>
              <a:gd name="connsiteY5" fmla="*/ 1311681 h 2516368"/>
              <a:gd name="connsiteX0" fmla="*/ 2386 w 9845216"/>
              <a:gd name="connsiteY0" fmla="*/ 1347720 h 2552407"/>
              <a:gd name="connsiteX1" fmla="*/ 4995301 w 9845216"/>
              <a:gd name="connsiteY1" fmla="*/ 1071949 h 2552407"/>
              <a:gd name="connsiteX2" fmla="*/ 9843072 w 9845216"/>
              <a:gd name="connsiteY2" fmla="*/ 186576 h 2552407"/>
              <a:gd name="connsiteX3" fmla="*/ 9247986 w 9845216"/>
              <a:gd name="connsiteY3" fmla="*/ 2537893 h 2552407"/>
              <a:gd name="connsiteX4" fmla="*/ 31414 w 9845216"/>
              <a:gd name="connsiteY4" fmla="*/ 2552407 h 2552407"/>
              <a:gd name="connsiteX5" fmla="*/ 2386 w 9845216"/>
              <a:gd name="connsiteY5" fmla="*/ 1347720 h 2552407"/>
              <a:gd name="connsiteX0" fmla="*/ 2386 w 9845216"/>
              <a:gd name="connsiteY0" fmla="*/ 1321803 h 2526490"/>
              <a:gd name="connsiteX1" fmla="*/ 4995301 w 9845216"/>
              <a:gd name="connsiteY1" fmla="*/ 1046032 h 2526490"/>
              <a:gd name="connsiteX2" fmla="*/ 9843072 w 9845216"/>
              <a:gd name="connsiteY2" fmla="*/ 160659 h 2526490"/>
              <a:gd name="connsiteX3" fmla="*/ 9247986 w 9845216"/>
              <a:gd name="connsiteY3" fmla="*/ 2511976 h 2526490"/>
              <a:gd name="connsiteX4" fmla="*/ 31414 w 9845216"/>
              <a:gd name="connsiteY4" fmla="*/ 2526490 h 2526490"/>
              <a:gd name="connsiteX5" fmla="*/ 2386 w 9845216"/>
              <a:gd name="connsiteY5" fmla="*/ 1321803 h 2526490"/>
              <a:gd name="connsiteX0" fmla="*/ 2386 w 9845216"/>
              <a:gd name="connsiteY0" fmla="*/ 1187699 h 2392386"/>
              <a:gd name="connsiteX1" fmla="*/ 9843072 w 9845216"/>
              <a:gd name="connsiteY1" fmla="*/ 26555 h 2392386"/>
              <a:gd name="connsiteX2" fmla="*/ 9247986 w 9845216"/>
              <a:gd name="connsiteY2" fmla="*/ 2377872 h 2392386"/>
              <a:gd name="connsiteX3" fmla="*/ 31414 w 9845216"/>
              <a:gd name="connsiteY3" fmla="*/ 2392386 h 2392386"/>
              <a:gd name="connsiteX4" fmla="*/ 2386 w 9845216"/>
              <a:gd name="connsiteY4" fmla="*/ 1187699 h 2392386"/>
              <a:gd name="connsiteX0" fmla="*/ 2386 w 9845216"/>
              <a:gd name="connsiteY0" fmla="*/ 1239410 h 2444097"/>
              <a:gd name="connsiteX1" fmla="*/ 9843072 w 9845216"/>
              <a:gd name="connsiteY1" fmla="*/ 78266 h 2444097"/>
              <a:gd name="connsiteX2" fmla="*/ 9247986 w 9845216"/>
              <a:gd name="connsiteY2" fmla="*/ 2429583 h 2444097"/>
              <a:gd name="connsiteX3" fmla="*/ 31414 w 9845216"/>
              <a:gd name="connsiteY3" fmla="*/ 2444097 h 2444097"/>
              <a:gd name="connsiteX4" fmla="*/ 2386 w 9845216"/>
              <a:gd name="connsiteY4" fmla="*/ 1239410 h 2444097"/>
              <a:gd name="connsiteX0" fmla="*/ 2386 w 9845216"/>
              <a:gd name="connsiteY0" fmla="*/ 1207461 h 2412148"/>
              <a:gd name="connsiteX1" fmla="*/ 9843072 w 9845216"/>
              <a:gd name="connsiteY1" fmla="*/ 46317 h 2412148"/>
              <a:gd name="connsiteX2" fmla="*/ 9247986 w 9845216"/>
              <a:gd name="connsiteY2" fmla="*/ 2397634 h 2412148"/>
              <a:gd name="connsiteX3" fmla="*/ 31414 w 9845216"/>
              <a:gd name="connsiteY3" fmla="*/ 2412148 h 2412148"/>
              <a:gd name="connsiteX4" fmla="*/ 2386 w 9845216"/>
              <a:gd name="connsiteY4" fmla="*/ 1207461 h 2412148"/>
              <a:gd name="connsiteX0" fmla="*/ 2386 w 9845216"/>
              <a:gd name="connsiteY0" fmla="*/ 1663077 h 2867764"/>
              <a:gd name="connsiteX1" fmla="*/ 9843072 w 9845216"/>
              <a:gd name="connsiteY1" fmla="*/ 501933 h 2867764"/>
              <a:gd name="connsiteX2" fmla="*/ 9247986 w 9845216"/>
              <a:gd name="connsiteY2" fmla="*/ 2853250 h 2867764"/>
              <a:gd name="connsiteX3" fmla="*/ 31414 w 9845216"/>
              <a:gd name="connsiteY3" fmla="*/ 2867764 h 2867764"/>
              <a:gd name="connsiteX4" fmla="*/ 2386 w 9845216"/>
              <a:gd name="connsiteY4" fmla="*/ 1663077 h 2867764"/>
              <a:gd name="connsiteX0" fmla="*/ 2386 w 10772879"/>
              <a:gd name="connsiteY0" fmla="*/ 1911039 h 3115726"/>
              <a:gd name="connsiteX1" fmla="*/ 10771986 w 10772879"/>
              <a:gd name="connsiteY1" fmla="*/ 474124 h 3115726"/>
              <a:gd name="connsiteX2" fmla="*/ 9247986 w 10772879"/>
              <a:gd name="connsiteY2" fmla="*/ 3101212 h 3115726"/>
              <a:gd name="connsiteX3" fmla="*/ 31414 w 10772879"/>
              <a:gd name="connsiteY3" fmla="*/ 3115726 h 3115726"/>
              <a:gd name="connsiteX4" fmla="*/ 2386 w 10772879"/>
              <a:gd name="connsiteY4" fmla="*/ 1911039 h 3115726"/>
              <a:gd name="connsiteX0" fmla="*/ 2386 w 10772879"/>
              <a:gd name="connsiteY0" fmla="*/ 1922831 h 3127518"/>
              <a:gd name="connsiteX1" fmla="*/ 10771986 w 10772879"/>
              <a:gd name="connsiteY1" fmla="*/ 485916 h 3127518"/>
              <a:gd name="connsiteX2" fmla="*/ 9247986 w 10772879"/>
              <a:gd name="connsiteY2" fmla="*/ 3113004 h 3127518"/>
              <a:gd name="connsiteX3" fmla="*/ 31414 w 10772879"/>
              <a:gd name="connsiteY3" fmla="*/ 3127518 h 3127518"/>
              <a:gd name="connsiteX4" fmla="*/ 2386 w 10772879"/>
              <a:gd name="connsiteY4" fmla="*/ 1922831 h 3127518"/>
              <a:gd name="connsiteX0" fmla="*/ 10158 w 10751623"/>
              <a:gd name="connsiteY0" fmla="*/ 1637634 h 3161636"/>
              <a:gd name="connsiteX1" fmla="*/ 10750730 w 10751623"/>
              <a:gd name="connsiteY1" fmla="*/ 520034 h 3161636"/>
              <a:gd name="connsiteX2" fmla="*/ 9226730 w 10751623"/>
              <a:gd name="connsiteY2" fmla="*/ 3147122 h 3161636"/>
              <a:gd name="connsiteX3" fmla="*/ 10158 w 10751623"/>
              <a:gd name="connsiteY3" fmla="*/ 3161636 h 3161636"/>
              <a:gd name="connsiteX4" fmla="*/ 10158 w 10751623"/>
              <a:gd name="connsiteY4" fmla="*/ 1637634 h 3161636"/>
              <a:gd name="connsiteX0" fmla="*/ 10158 w 10751623"/>
              <a:gd name="connsiteY0" fmla="*/ 1535157 h 3059159"/>
              <a:gd name="connsiteX1" fmla="*/ 10750730 w 10751623"/>
              <a:gd name="connsiteY1" fmla="*/ 533671 h 3059159"/>
              <a:gd name="connsiteX2" fmla="*/ 9226730 w 10751623"/>
              <a:gd name="connsiteY2" fmla="*/ 3044645 h 3059159"/>
              <a:gd name="connsiteX3" fmla="*/ 10158 w 10751623"/>
              <a:gd name="connsiteY3" fmla="*/ 3059159 h 3059159"/>
              <a:gd name="connsiteX4" fmla="*/ 10158 w 10751623"/>
              <a:gd name="connsiteY4" fmla="*/ 1535157 h 3059159"/>
              <a:gd name="connsiteX0" fmla="*/ 10158 w 11186860"/>
              <a:gd name="connsiteY0" fmla="*/ 1624786 h 3148788"/>
              <a:gd name="connsiteX1" fmla="*/ 11186159 w 11186860"/>
              <a:gd name="connsiteY1" fmla="*/ 521700 h 3148788"/>
              <a:gd name="connsiteX2" fmla="*/ 9226730 w 11186860"/>
              <a:gd name="connsiteY2" fmla="*/ 3134274 h 3148788"/>
              <a:gd name="connsiteX3" fmla="*/ 10158 w 11186860"/>
              <a:gd name="connsiteY3" fmla="*/ 3148788 h 3148788"/>
              <a:gd name="connsiteX4" fmla="*/ 10158 w 11186860"/>
              <a:gd name="connsiteY4" fmla="*/ 1624786 h 3148788"/>
              <a:gd name="connsiteX0" fmla="*/ 10158 w 10650084"/>
              <a:gd name="connsiteY0" fmla="*/ 1988267 h 3512269"/>
              <a:gd name="connsiteX1" fmla="*/ 10649130 w 10650084"/>
              <a:gd name="connsiteY1" fmla="*/ 478781 h 3512269"/>
              <a:gd name="connsiteX2" fmla="*/ 9226730 w 10650084"/>
              <a:gd name="connsiteY2" fmla="*/ 3497755 h 3512269"/>
              <a:gd name="connsiteX3" fmla="*/ 10158 w 10650084"/>
              <a:gd name="connsiteY3" fmla="*/ 3512269 h 3512269"/>
              <a:gd name="connsiteX4" fmla="*/ 10158 w 10650084"/>
              <a:gd name="connsiteY4" fmla="*/ 1988267 h 3512269"/>
              <a:gd name="connsiteX0" fmla="*/ 10158 w 10650084"/>
              <a:gd name="connsiteY0" fmla="*/ 2010205 h 3534207"/>
              <a:gd name="connsiteX1" fmla="*/ 10649130 w 10650084"/>
              <a:gd name="connsiteY1" fmla="*/ 500719 h 3534207"/>
              <a:gd name="connsiteX2" fmla="*/ 9226730 w 10650084"/>
              <a:gd name="connsiteY2" fmla="*/ 3519693 h 3534207"/>
              <a:gd name="connsiteX3" fmla="*/ 10158 w 10650084"/>
              <a:gd name="connsiteY3" fmla="*/ 3534207 h 3534207"/>
              <a:gd name="connsiteX4" fmla="*/ 10158 w 10650084"/>
              <a:gd name="connsiteY4" fmla="*/ 2010205 h 3534207"/>
              <a:gd name="connsiteX0" fmla="*/ 10158 w 10650084"/>
              <a:gd name="connsiteY0" fmla="*/ 1834712 h 3358714"/>
              <a:gd name="connsiteX1" fmla="*/ 10649130 w 10650084"/>
              <a:gd name="connsiteY1" fmla="*/ 325226 h 3358714"/>
              <a:gd name="connsiteX2" fmla="*/ 9226730 w 10650084"/>
              <a:gd name="connsiteY2" fmla="*/ 3344200 h 3358714"/>
              <a:gd name="connsiteX3" fmla="*/ 10158 w 10650084"/>
              <a:gd name="connsiteY3" fmla="*/ 3358714 h 3358714"/>
              <a:gd name="connsiteX4" fmla="*/ 10158 w 10650084"/>
              <a:gd name="connsiteY4" fmla="*/ 1834712 h 3358714"/>
              <a:gd name="connsiteX0" fmla="*/ 10158 w 10650084"/>
              <a:gd name="connsiteY0" fmla="*/ 1854530 h 3378532"/>
              <a:gd name="connsiteX1" fmla="*/ 10649130 w 10650084"/>
              <a:gd name="connsiteY1" fmla="*/ 345044 h 3378532"/>
              <a:gd name="connsiteX2" fmla="*/ 9226730 w 10650084"/>
              <a:gd name="connsiteY2" fmla="*/ 3364018 h 3378532"/>
              <a:gd name="connsiteX3" fmla="*/ 10158 w 10650084"/>
              <a:gd name="connsiteY3" fmla="*/ 3378532 h 3378532"/>
              <a:gd name="connsiteX4" fmla="*/ 10158 w 10650084"/>
              <a:gd name="connsiteY4" fmla="*/ 1854530 h 3378532"/>
              <a:gd name="connsiteX0" fmla="*/ 10158 w 10650084"/>
              <a:gd name="connsiteY0" fmla="*/ 1843255 h 3367257"/>
              <a:gd name="connsiteX1" fmla="*/ 10649130 w 10650084"/>
              <a:gd name="connsiteY1" fmla="*/ 333769 h 3367257"/>
              <a:gd name="connsiteX2" fmla="*/ 9226730 w 10650084"/>
              <a:gd name="connsiteY2" fmla="*/ 3352743 h 3367257"/>
              <a:gd name="connsiteX3" fmla="*/ 10158 w 10650084"/>
              <a:gd name="connsiteY3" fmla="*/ 3367257 h 3367257"/>
              <a:gd name="connsiteX4" fmla="*/ 10158 w 10650084"/>
              <a:gd name="connsiteY4" fmla="*/ 1843255 h 3367257"/>
              <a:gd name="connsiteX0" fmla="*/ 10158 w 10838661"/>
              <a:gd name="connsiteY0" fmla="*/ 1936856 h 3460858"/>
              <a:gd name="connsiteX1" fmla="*/ 10837815 w 10838661"/>
              <a:gd name="connsiteY1" fmla="*/ 325770 h 3460858"/>
              <a:gd name="connsiteX2" fmla="*/ 9226730 w 10838661"/>
              <a:gd name="connsiteY2" fmla="*/ 3446344 h 3460858"/>
              <a:gd name="connsiteX3" fmla="*/ 10158 w 10838661"/>
              <a:gd name="connsiteY3" fmla="*/ 3460858 h 3460858"/>
              <a:gd name="connsiteX4" fmla="*/ 10158 w 10838661"/>
              <a:gd name="connsiteY4" fmla="*/ 1936856 h 3460858"/>
              <a:gd name="connsiteX0" fmla="*/ 1214 w 10887774"/>
              <a:gd name="connsiteY0" fmla="*/ 2084696 h 3449040"/>
              <a:gd name="connsiteX1" fmla="*/ 10886928 w 10887774"/>
              <a:gd name="connsiteY1" fmla="*/ 313952 h 3449040"/>
              <a:gd name="connsiteX2" fmla="*/ 9275843 w 10887774"/>
              <a:gd name="connsiteY2" fmla="*/ 3434526 h 3449040"/>
              <a:gd name="connsiteX3" fmla="*/ 59271 w 10887774"/>
              <a:gd name="connsiteY3" fmla="*/ 3449040 h 3449040"/>
              <a:gd name="connsiteX4" fmla="*/ 1214 w 10887774"/>
              <a:gd name="connsiteY4" fmla="*/ 2084696 h 3449040"/>
              <a:gd name="connsiteX0" fmla="*/ 1214 w 10887774"/>
              <a:gd name="connsiteY0" fmla="*/ 2124879 h 3489223"/>
              <a:gd name="connsiteX1" fmla="*/ 10886928 w 10887774"/>
              <a:gd name="connsiteY1" fmla="*/ 354135 h 3489223"/>
              <a:gd name="connsiteX2" fmla="*/ 9275843 w 10887774"/>
              <a:gd name="connsiteY2" fmla="*/ 3474709 h 3489223"/>
              <a:gd name="connsiteX3" fmla="*/ 59271 w 10887774"/>
              <a:gd name="connsiteY3" fmla="*/ 3489223 h 3489223"/>
              <a:gd name="connsiteX4" fmla="*/ 1214 w 10887774"/>
              <a:gd name="connsiteY4" fmla="*/ 2124879 h 3489223"/>
              <a:gd name="connsiteX0" fmla="*/ 1214 w 10757908"/>
              <a:gd name="connsiteY0" fmla="*/ 934907 h 2299251"/>
              <a:gd name="connsiteX1" fmla="*/ 10756990 w 10757908"/>
              <a:gd name="connsiteY1" fmla="*/ 542969 h 2299251"/>
              <a:gd name="connsiteX2" fmla="*/ 9275843 w 10757908"/>
              <a:gd name="connsiteY2" fmla="*/ 2284737 h 2299251"/>
              <a:gd name="connsiteX3" fmla="*/ 59271 w 10757908"/>
              <a:gd name="connsiteY3" fmla="*/ 2299251 h 2299251"/>
              <a:gd name="connsiteX4" fmla="*/ 1214 w 10757908"/>
              <a:gd name="connsiteY4" fmla="*/ 934907 h 2299251"/>
              <a:gd name="connsiteX0" fmla="*/ 1214 w 10757883"/>
              <a:gd name="connsiteY0" fmla="*/ 934907 h 2299251"/>
              <a:gd name="connsiteX1" fmla="*/ 10756990 w 10757883"/>
              <a:gd name="connsiteY1" fmla="*/ 542969 h 2299251"/>
              <a:gd name="connsiteX2" fmla="*/ 9232893 w 10757883"/>
              <a:gd name="connsiteY2" fmla="*/ 1675088 h 2299251"/>
              <a:gd name="connsiteX3" fmla="*/ 59271 w 10757883"/>
              <a:gd name="connsiteY3" fmla="*/ 2299251 h 2299251"/>
              <a:gd name="connsiteX4" fmla="*/ 1214 w 10757883"/>
              <a:gd name="connsiteY4" fmla="*/ 934907 h 2299251"/>
              <a:gd name="connsiteX0" fmla="*/ 20768 w 10777437"/>
              <a:gd name="connsiteY0" fmla="*/ 934907 h 1675088"/>
              <a:gd name="connsiteX1" fmla="*/ 10776544 w 10777437"/>
              <a:gd name="connsiteY1" fmla="*/ 542969 h 1675088"/>
              <a:gd name="connsiteX2" fmla="*/ 9252447 w 10777437"/>
              <a:gd name="connsiteY2" fmla="*/ 1675088 h 1675088"/>
              <a:gd name="connsiteX3" fmla="*/ 6252 w 10777437"/>
              <a:gd name="connsiteY3" fmla="*/ 1471894 h 1675088"/>
              <a:gd name="connsiteX4" fmla="*/ 20768 w 10777437"/>
              <a:gd name="connsiteY4" fmla="*/ 934907 h 1675088"/>
              <a:gd name="connsiteX0" fmla="*/ 4335 w 10761004"/>
              <a:gd name="connsiteY0" fmla="*/ 934907 h 1718587"/>
              <a:gd name="connsiteX1" fmla="*/ 10760111 w 10761004"/>
              <a:gd name="connsiteY1" fmla="*/ 542969 h 1718587"/>
              <a:gd name="connsiteX2" fmla="*/ 9236014 w 10761004"/>
              <a:gd name="connsiteY2" fmla="*/ 1675088 h 1718587"/>
              <a:gd name="connsiteX3" fmla="*/ 18849 w 10761004"/>
              <a:gd name="connsiteY3" fmla="*/ 1718587 h 1718587"/>
              <a:gd name="connsiteX4" fmla="*/ 4335 w 10761004"/>
              <a:gd name="connsiteY4" fmla="*/ 934907 h 1718587"/>
              <a:gd name="connsiteX0" fmla="*/ 4335 w 10760965"/>
              <a:gd name="connsiteY0" fmla="*/ 934907 h 1733095"/>
              <a:gd name="connsiteX1" fmla="*/ 10760111 w 10760965"/>
              <a:gd name="connsiteY1" fmla="*/ 542969 h 1733095"/>
              <a:gd name="connsiteX2" fmla="*/ 9164030 w 10760965"/>
              <a:gd name="connsiteY2" fmla="*/ 1733095 h 1733095"/>
              <a:gd name="connsiteX3" fmla="*/ 18849 w 10760965"/>
              <a:gd name="connsiteY3" fmla="*/ 1718587 h 1733095"/>
              <a:gd name="connsiteX4" fmla="*/ 4335 w 10760965"/>
              <a:gd name="connsiteY4" fmla="*/ 934907 h 1733095"/>
              <a:gd name="connsiteX0" fmla="*/ 2386 w 10773531"/>
              <a:gd name="connsiteY0" fmla="*/ 957936 h 1727124"/>
              <a:gd name="connsiteX1" fmla="*/ 10772677 w 10773531"/>
              <a:gd name="connsiteY1" fmla="*/ 536998 h 1727124"/>
              <a:gd name="connsiteX2" fmla="*/ 9176596 w 10773531"/>
              <a:gd name="connsiteY2" fmla="*/ 1727124 h 1727124"/>
              <a:gd name="connsiteX3" fmla="*/ 31415 w 10773531"/>
              <a:gd name="connsiteY3" fmla="*/ 1712616 h 1727124"/>
              <a:gd name="connsiteX4" fmla="*/ 2386 w 10773531"/>
              <a:gd name="connsiteY4" fmla="*/ 957936 h 1727124"/>
              <a:gd name="connsiteX0" fmla="*/ 46972 w 10818117"/>
              <a:gd name="connsiteY0" fmla="*/ 957936 h 1727124"/>
              <a:gd name="connsiteX1" fmla="*/ 10817263 w 10818117"/>
              <a:gd name="connsiteY1" fmla="*/ 536998 h 1727124"/>
              <a:gd name="connsiteX2" fmla="*/ 9221182 w 10818117"/>
              <a:gd name="connsiteY2" fmla="*/ 1727124 h 1727124"/>
              <a:gd name="connsiteX3" fmla="*/ 3427 w 10818117"/>
              <a:gd name="connsiteY3" fmla="*/ 1712566 h 1727124"/>
              <a:gd name="connsiteX4" fmla="*/ 46972 w 10818117"/>
              <a:gd name="connsiteY4" fmla="*/ 957936 h 1727124"/>
              <a:gd name="connsiteX0" fmla="*/ 4334 w 10833537"/>
              <a:gd name="connsiteY0" fmla="*/ 981090 h 1721279"/>
              <a:gd name="connsiteX1" fmla="*/ 10832683 w 10833537"/>
              <a:gd name="connsiteY1" fmla="*/ 531153 h 1721279"/>
              <a:gd name="connsiteX2" fmla="*/ 9236602 w 10833537"/>
              <a:gd name="connsiteY2" fmla="*/ 1721279 h 1721279"/>
              <a:gd name="connsiteX3" fmla="*/ 18847 w 10833537"/>
              <a:gd name="connsiteY3" fmla="*/ 1706721 h 1721279"/>
              <a:gd name="connsiteX4" fmla="*/ 4334 w 10833537"/>
              <a:gd name="connsiteY4" fmla="*/ 981090 h 1721279"/>
              <a:gd name="connsiteX0" fmla="*/ 4334 w 9305988"/>
              <a:gd name="connsiteY0" fmla="*/ 1316974 h 2057163"/>
              <a:gd name="connsiteX1" fmla="*/ 9294766 w 9305988"/>
              <a:gd name="connsiteY1" fmla="*/ 460633 h 2057163"/>
              <a:gd name="connsiteX2" fmla="*/ 9236602 w 9305988"/>
              <a:gd name="connsiteY2" fmla="*/ 2057163 h 2057163"/>
              <a:gd name="connsiteX3" fmla="*/ 18847 w 9305988"/>
              <a:gd name="connsiteY3" fmla="*/ 2042605 h 2057163"/>
              <a:gd name="connsiteX4" fmla="*/ 4334 w 9305988"/>
              <a:gd name="connsiteY4" fmla="*/ 1316974 h 2057163"/>
              <a:gd name="connsiteX0" fmla="*/ 4334 w 9328553"/>
              <a:gd name="connsiteY0" fmla="*/ 1316974 h 2071617"/>
              <a:gd name="connsiteX1" fmla="*/ 9294766 w 9328553"/>
              <a:gd name="connsiteY1" fmla="*/ 460633 h 2071617"/>
              <a:gd name="connsiteX2" fmla="*/ 9324287 w 9328553"/>
              <a:gd name="connsiteY2" fmla="*/ 2071617 h 2071617"/>
              <a:gd name="connsiteX3" fmla="*/ 18847 w 9328553"/>
              <a:gd name="connsiteY3" fmla="*/ 2042605 h 2071617"/>
              <a:gd name="connsiteX4" fmla="*/ 4334 w 9328553"/>
              <a:gd name="connsiteY4" fmla="*/ 1316974 h 2071617"/>
              <a:gd name="connsiteX0" fmla="*/ 4334 w 9335405"/>
              <a:gd name="connsiteY0" fmla="*/ 889180 h 1643823"/>
              <a:gd name="connsiteX1" fmla="*/ 9309879 w 9335405"/>
              <a:gd name="connsiteY1" fmla="*/ 555325 h 1643823"/>
              <a:gd name="connsiteX2" fmla="*/ 9324287 w 9335405"/>
              <a:gd name="connsiteY2" fmla="*/ 1643823 h 1643823"/>
              <a:gd name="connsiteX3" fmla="*/ 18847 w 9335405"/>
              <a:gd name="connsiteY3" fmla="*/ 1614811 h 1643823"/>
              <a:gd name="connsiteX4" fmla="*/ 4334 w 9335405"/>
              <a:gd name="connsiteY4" fmla="*/ 889180 h 1643823"/>
              <a:gd name="connsiteX0" fmla="*/ 1614 w 9361716"/>
              <a:gd name="connsiteY0" fmla="*/ 1378832 h 1574406"/>
              <a:gd name="connsiteX1" fmla="*/ 9336190 w 9361716"/>
              <a:gd name="connsiteY1" fmla="*/ 449934 h 1574406"/>
              <a:gd name="connsiteX2" fmla="*/ 9350598 w 9361716"/>
              <a:gd name="connsiteY2" fmla="*/ 1538432 h 1574406"/>
              <a:gd name="connsiteX3" fmla="*/ 45158 w 9361716"/>
              <a:gd name="connsiteY3" fmla="*/ 1509420 h 1574406"/>
              <a:gd name="connsiteX4" fmla="*/ 1614 w 9361716"/>
              <a:gd name="connsiteY4" fmla="*/ 1378832 h 1574406"/>
              <a:gd name="connsiteX0" fmla="*/ 1614 w 9361716"/>
              <a:gd name="connsiteY0" fmla="*/ 1002578 h 1198152"/>
              <a:gd name="connsiteX1" fmla="*/ 9336190 w 9361716"/>
              <a:gd name="connsiteY1" fmla="*/ 73680 h 1198152"/>
              <a:gd name="connsiteX2" fmla="*/ 9350598 w 9361716"/>
              <a:gd name="connsiteY2" fmla="*/ 1162178 h 1198152"/>
              <a:gd name="connsiteX3" fmla="*/ 45158 w 9361716"/>
              <a:gd name="connsiteY3" fmla="*/ 1133166 h 1198152"/>
              <a:gd name="connsiteX4" fmla="*/ 1614 w 9361716"/>
              <a:gd name="connsiteY4" fmla="*/ 1002578 h 1198152"/>
              <a:gd name="connsiteX0" fmla="*/ 1614 w 9355260"/>
              <a:gd name="connsiteY0" fmla="*/ 757832 h 953406"/>
              <a:gd name="connsiteX1" fmla="*/ 9322274 w 9355260"/>
              <a:gd name="connsiteY1" fmla="*/ 90181 h 953406"/>
              <a:gd name="connsiteX2" fmla="*/ 9350598 w 9355260"/>
              <a:gd name="connsiteY2" fmla="*/ 917432 h 953406"/>
              <a:gd name="connsiteX3" fmla="*/ 45158 w 9355260"/>
              <a:gd name="connsiteY3" fmla="*/ 888420 h 953406"/>
              <a:gd name="connsiteX4" fmla="*/ 1614 w 9355260"/>
              <a:gd name="connsiteY4" fmla="*/ 757832 h 953406"/>
              <a:gd name="connsiteX0" fmla="*/ 1614 w 9355260"/>
              <a:gd name="connsiteY0" fmla="*/ 747739 h 943313"/>
              <a:gd name="connsiteX1" fmla="*/ 9322274 w 9355260"/>
              <a:gd name="connsiteY1" fmla="*/ 80088 h 943313"/>
              <a:gd name="connsiteX2" fmla="*/ 9350598 w 9355260"/>
              <a:gd name="connsiteY2" fmla="*/ 907339 h 943313"/>
              <a:gd name="connsiteX3" fmla="*/ 45158 w 9355260"/>
              <a:gd name="connsiteY3" fmla="*/ 878327 h 943313"/>
              <a:gd name="connsiteX4" fmla="*/ 1614 w 9355260"/>
              <a:gd name="connsiteY4" fmla="*/ 747739 h 943313"/>
              <a:gd name="connsiteX0" fmla="*/ 1614 w 9350667"/>
              <a:gd name="connsiteY0" fmla="*/ 767575 h 963149"/>
              <a:gd name="connsiteX1" fmla="*/ 9062831 w 9350667"/>
              <a:gd name="connsiteY1" fmla="*/ 78589 h 963149"/>
              <a:gd name="connsiteX2" fmla="*/ 9350598 w 9350667"/>
              <a:gd name="connsiteY2" fmla="*/ 927175 h 963149"/>
              <a:gd name="connsiteX3" fmla="*/ 45158 w 9350667"/>
              <a:gd name="connsiteY3" fmla="*/ 898163 h 963149"/>
              <a:gd name="connsiteX4" fmla="*/ 1614 w 9350667"/>
              <a:gd name="connsiteY4" fmla="*/ 767575 h 963149"/>
              <a:gd name="connsiteX0" fmla="*/ 1614 w 9350667"/>
              <a:gd name="connsiteY0" fmla="*/ 742827 h 938401"/>
              <a:gd name="connsiteX1" fmla="*/ 9062831 w 9350667"/>
              <a:gd name="connsiteY1" fmla="*/ 53841 h 938401"/>
              <a:gd name="connsiteX2" fmla="*/ 9350598 w 9350667"/>
              <a:gd name="connsiteY2" fmla="*/ 902427 h 938401"/>
              <a:gd name="connsiteX3" fmla="*/ 45158 w 9350667"/>
              <a:gd name="connsiteY3" fmla="*/ 873415 h 938401"/>
              <a:gd name="connsiteX4" fmla="*/ 1614 w 9350667"/>
              <a:gd name="connsiteY4" fmla="*/ 742827 h 938401"/>
              <a:gd name="connsiteX0" fmla="*/ 1614 w 9098881"/>
              <a:gd name="connsiteY0" fmla="*/ 742827 h 1351904"/>
              <a:gd name="connsiteX1" fmla="*/ 9062831 w 9098881"/>
              <a:gd name="connsiteY1" fmla="*/ 53841 h 1351904"/>
              <a:gd name="connsiteX2" fmla="*/ 9095533 w 9098881"/>
              <a:gd name="connsiteY2" fmla="*/ 1351904 h 1351904"/>
              <a:gd name="connsiteX3" fmla="*/ 45158 w 9098881"/>
              <a:gd name="connsiteY3" fmla="*/ 873415 h 1351904"/>
              <a:gd name="connsiteX4" fmla="*/ 1614 w 9098881"/>
              <a:gd name="connsiteY4" fmla="*/ 742827 h 1351904"/>
              <a:gd name="connsiteX0" fmla="*/ 1614 w 9095533"/>
              <a:gd name="connsiteY0" fmla="*/ 742827 h 1351904"/>
              <a:gd name="connsiteX1" fmla="*/ 9062831 w 9095533"/>
              <a:gd name="connsiteY1" fmla="*/ 53841 h 1351904"/>
              <a:gd name="connsiteX2" fmla="*/ 9095533 w 9095533"/>
              <a:gd name="connsiteY2" fmla="*/ 1351904 h 1351904"/>
              <a:gd name="connsiteX3" fmla="*/ 45158 w 9095533"/>
              <a:gd name="connsiteY3" fmla="*/ 873415 h 1351904"/>
              <a:gd name="connsiteX4" fmla="*/ 1614 w 9095533"/>
              <a:gd name="connsiteY4" fmla="*/ 742827 h 1351904"/>
              <a:gd name="connsiteX0" fmla="*/ 1614 w 9111165"/>
              <a:gd name="connsiteY0" fmla="*/ 742827 h 1351047"/>
              <a:gd name="connsiteX1" fmla="*/ 9062831 w 9111165"/>
              <a:gd name="connsiteY1" fmla="*/ 53841 h 1351047"/>
              <a:gd name="connsiteX2" fmla="*/ 9111165 w 9111165"/>
              <a:gd name="connsiteY2" fmla="*/ 1351047 h 1351047"/>
              <a:gd name="connsiteX3" fmla="*/ 45158 w 9111165"/>
              <a:gd name="connsiteY3" fmla="*/ 873415 h 1351047"/>
              <a:gd name="connsiteX4" fmla="*/ 1614 w 9111165"/>
              <a:gd name="connsiteY4" fmla="*/ 742827 h 1351047"/>
              <a:gd name="connsiteX0" fmla="*/ 1614 w 9111165"/>
              <a:gd name="connsiteY0" fmla="*/ 742827 h 1351047"/>
              <a:gd name="connsiteX1" fmla="*/ 9062831 w 9111165"/>
              <a:gd name="connsiteY1" fmla="*/ 53841 h 1351047"/>
              <a:gd name="connsiteX2" fmla="*/ 9111165 w 9111165"/>
              <a:gd name="connsiteY2" fmla="*/ 1351047 h 1351047"/>
              <a:gd name="connsiteX3" fmla="*/ 45158 w 9111165"/>
              <a:gd name="connsiteY3" fmla="*/ 873415 h 1351047"/>
              <a:gd name="connsiteX4" fmla="*/ 1614 w 9111165"/>
              <a:gd name="connsiteY4" fmla="*/ 742827 h 1351047"/>
              <a:gd name="connsiteX0" fmla="*/ 947820 w 9066230"/>
              <a:gd name="connsiteY0" fmla="*/ 658222 h 1356307"/>
              <a:gd name="connsiteX1" fmla="*/ 9017896 w 9066230"/>
              <a:gd name="connsiteY1" fmla="*/ 59101 h 1356307"/>
              <a:gd name="connsiteX2" fmla="*/ 9066230 w 9066230"/>
              <a:gd name="connsiteY2" fmla="*/ 1356307 h 1356307"/>
              <a:gd name="connsiteX3" fmla="*/ 223 w 9066230"/>
              <a:gd name="connsiteY3" fmla="*/ 878675 h 1356307"/>
              <a:gd name="connsiteX4" fmla="*/ 947820 w 9066230"/>
              <a:gd name="connsiteY4" fmla="*/ 658222 h 1356307"/>
              <a:gd name="connsiteX0" fmla="*/ 947820 w 9066230"/>
              <a:gd name="connsiteY0" fmla="*/ 660385 h 1358470"/>
              <a:gd name="connsiteX1" fmla="*/ 9017896 w 9066230"/>
              <a:gd name="connsiteY1" fmla="*/ 61264 h 1358470"/>
              <a:gd name="connsiteX2" fmla="*/ 9066230 w 9066230"/>
              <a:gd name="connsiteY2" fmla="*/ 1358470 h 1358470"/>
              <a:gd name="connsiteX3" fmla="*/ 223 w 9066230"/>
              <a:gd name="connsiteY3" fmla="*/ 880838 h 1358470"/>
              <a:gd name="connsiteX4" fmla="*/ 947820 w 9066230"/>
              <a:gd name="connsiteY4" fmla="*/ 660385 h 1358470"/>
              <a:gd name="connsiteX0" fmla="*/ 1001 w 8119411"/>
              <a:gd name="connsiteY0" fmla="*/ 660385 h 1793807"/>
              <a:gd name="connsiteX1" fmla="*/ 8071077 w 8119411"/>
              <a:gd name="connsiteY1" fmla="*/ 61264 h 1793807"/>
              <a:gd name="connsiteX2" fmla="*/ 8119411 w 8119411"/>
              <a:gd name="connsiteY2" fmla="*/ 1358470 h 1793807"/>
              <a:gd name="connsiteX3" fmla="*/ 71578 w 8119411"/>
              <a:gd name="connsiteY3" fmla="*/ 1793807 h 1793807"/>
              <a:gd name="connsiteX4" fmla="*/ 1001 w 8119411"/>
              <a:gd name="connsiteY4" fmla="*/ 660385 h 1793807"/>
              <a:gd name="connsiteX0" fmla="*/ 1284 w 8104061"/>
              <a:gd name="connsiteY0" fmla="*/ 659587 h 1793866"/>
              <a:gd name="connsiteX1" fmla="*/ 8055727 w 8104061"/>
              <a:gd name="connsiteY1" fmla="*/ 61323 h 1793866"/>
              <a:gd name="connsiteX2" fmla="*/ 8104061 w 8104061"/>
              <a:gd name="connsiteY2" fmla="*/ 1358529 h 1793866"/>
              <a:gd name="connsiteX3" fmla="*/ 56228 w 8104061"/>
              <a:gd name="connsiteY3" fmla="*/ 1793866 h 1793866"/>
              <a:gd name="connsiteX4" fmla="*/ 1284 w 8104061"/>
              <a:gd name="connsiteY4" fmla="*/ 659587 h 1793866"/>
              <a:gd name="connsiteX0" fmla="*/ 1471 w 8097188"/>
              <a:gd name="connsiteY0" fmla="*/ 642701 h 1795141"/>
              <a:gd name="connsiteX1" fmla="*/ 8048854 w 8097188"/>
              <a:gd name="connsiteY1" fmla="*/ 62598 h 1795141"/>
              <a:gd name="connsiteX2" fmla="*/ 8097188 w 8097188"/>
              <a:gd name="connsiteY2" fmla="*/ 1359804 h 1795141"/>
              <a:gd name="connsiteX3" fmla="*/ 49355 w 8097188"/>
              <a:gd name="connsiteY3" fmla="*/ 1795141 h 1795141"/>
              <a:gd name="connsiteX4" fmla="*/ 1471 w 8097188"/>
              <a:gd name="connsiteY4" fmla="*/ 642701 h 1795141"/>
              <a:gd name="connsiteX0" fmla="*/ 1471 w 8113576"/>
              <a:gd name="connsiteY0" fmla="*/ 642701 h 1795141"/>
              <a:gd name="connsiteX1" fmla="*/ 8048854 w 8113576"/>
              <a:gd name="connsiteY1" fmla="*/ 62598 h 1795141"/>
              <a:gd name="connsiteX2" fmla="*/ 8113576 w 8113576"/>
              <a:gd name="connsiteY2" fmla="*/ 1376681 h 1795141"/>
              <a:gd name="connsiteX3" fmla="*/ 49355 w 8113576"/>
              <a:gd name="connsiteY3" fmla="*/ 1795141 h 1795141"/>
              <a:gd name="connsiteX4" fmla="*/ 1471 w 8113576"/>
              <a:gd name="connsiteY4" fmla="*/ 642701 h 1795141"/>
              <a:gd name="connsiteX0" fmla="*/ 1471 w 8113576"/>
              <a:gd name="connsiteY0" fmla="*/ 642701 h 1795141"/>
              <a:gd name="connsiteX1" fmla="*/ 8048854 w 8113576"/>
              <a:gd name="connsiteY1" fmla="*/ 62598 h 1795141"/>
              <a:gd name="connsiteX2" fmla="*/ 8113576 w 8113576"/>
              <a:gd name="connsiteY2" fmla="*/ 1376681 h 1795141"/>
              <a:gd name="connsiteX3" fmla="*/ 49355 w 8113576"/>
              <a:gd name="connsiteY3" fmla="*/ 1795141 h 1795141"/>
              <a:gd name="connsiteX4" fmla="*/ 1471 w 8113576"/>
              <a:gd name="connsiteY4" fmla="*/ 642701 h 1795141"/>
              <a:gd name="connsiteX0" fmla="*/ 1471 w 8113576"/>
              <a:gd name="connsiteY0" fmla="*/ 642701 h 1795141"/>
              <a:gd name="connsiteX1" fmla="*/ 8048854 w 8113576"/>
              <a:gd name="connsiteY1" fmla="*/ 62598 h 1795141"/>
              <a:gd name="connsiteX2" fmla="*/ 8113576 w 8113576"/>
              <a:gd name="connsiteY2" fmla="*/ 1376681 h 1795141"/>
              <a:gd name="connsiteX3" fmla="*/ 49355 w 8113576"/>
              <a:gd name="connsiteY3" fmla="*/ 1795141 h 1795141"/>
              <a:gd name="connsiteX4" fmla="*/ 1471 w 8113576"/>
              <a:gd name="connsiteY4" fmla="*/ 642701 h 1795141"/>
              <a:gd name="connsiteX0" fmla="*/ 1471 w 8113576"/>
              <a:gd name="connsiteY0" fmla="*/ 642701 h 1795141"/>
              <a:gd name="connsiteX1" fmla="*/ 8048854 w 8113576"/>
              <a:gd name="connsiteY1" fmla="*/ 62598 h 1795141"/>
              <a:gd name="connsiteX2" fmla="*/ 8113576 w 8113576"/>
              <a:gd name="connsiteY2" fmla="*/ 1376681 h 1795141"/>
              <a:gd name="connsiteX3" fmla="*/ 49355 w 8113576"/>
              <a:gd name="connsiteY3" fmla="*/ 1795141 h 1795141"/>
              <a:gd name="connsiteX4" fmla="*/ 1471 w 8113576"/>
              <a:gd name="connsiteY4" fmla="*/ 642701 h 1795141"/>
              <a:gd name="connsiteX0" fmla="*/ 1471 w 8113576"/>
              <a:gd name="connsiteY0" fmla="*/ 642701 h 1795141"/>
              <a:gd name="connsiteX1" fmla="*/ 8048854 w 8113576"/>
              <a:gd name="connsiteY1" fmla="*/ 62598 h 1795141"/>
              <a:gd name="connsiteX2" fmla="*/ 8113576 w 8113576"/>
              <a:gd name="connsiteY2" fmla="*/ 1376681 h 1795141"/>
              <a:gd name="connsiteX3" fmla="*/ 49355 w 8113576"/>
              <a:gd name="connsiteY3" fmla="*/ 1795141 h 1795141"/>
              <a:gd name="connsiteX4" fmla="*/ 1471 w 8113576"/>
              <a:gd name="connsiteY4" fmla="*/ 642701 h 1795141"/>
              <a:gd name="connsiteX0" fmla="*/ 1471 w 8113576"/>
              <a:gd name="connsiteY0" fmla="*/ 642701 h 1795141"/>
              <a:gd name="connsiteX1" fmla="*/ 8048854 w 8113576"/>
              <a:gd name="connsiteY1" fmla="*/ 62598 h 1795141"/>
              <a:gd name="connsiteX2" fmla="*/ 8113576 w 8113576"/>
              <a:gd name="connsiteY2" fmla="*/ 1376681 h 1795141"/>
              <a:gd name="connsiteX3" fmla="*/ 49355 w 8113576"/>
              <a:gd name="connsiteY3" fmla="*/ 1795141 h 1795141"/>
              <a:gd name="connsiteX4" fmla="*/ 1471 w 8113576"/>
              <a:gd name="connsiteY4" fmla="*/ 642701 h 1795141"/>
              <a:gd name="connsiteX0" fmla="*/ 1471 w 8113576"/>
              <a:gd name="connsiteY0" fmla="*/ 647773 h 1800213"/>
              <a:gd name="connsiteX1" fmla="*/ 8078883 w 8113576"/>
              <a:gd name="connsiteY1" fmla="*/ 62209 h 1800213"/>
              <a:gd name="connsiteX2" fmla="*/ 8113576 w 8113576"/>
              <a:gd name="connsiteY2" fmla="*/ 1381753 h 1800213"/>
              <a:gd name="connsiteX3" fmla="*/ 49355 w 8113576"/>
              <a:gd name="connsiteY3" fmla="*/ 1800213 h 1800213"/>
              <a:gd name="connsiteX4" fmla="*/ 1471 w 8113576"/>
              <a:gd name="connsiteY4" fmla="*/ 647773 h 1800213"/>
              <a:gd name="connsiteX0" fmla="*/ 9582 w 8074790"/>
              <a:gd name="connsiteY0" fmla="*/ 645386 h 1800396"/>
              <a:gd name="connsiteX1" fmla="*/ 8040097 w 8074790"/>
              <a:gd name="connsiteY1" fmla="*/ 62392 h 1800396"/>
              <a:gd name="connsiteX2" fmla="*/ 8074790 w 8074790"/>
              <a:gd name="connsiteY2" fmla="*/ 1381936 h 1800396"/>
              <a:gd name="connsiteX3" fmla="*/ 10569 w 8074790"/>
              <a:gd name="connsiteY3" fmla="*/ 1800396 h 1800396"/>
              <a:gd name="connsiteX4" fmla="*/ 9582 w 8074790"/>
              <a:gd name="connsiteY4" fmla="*/ 645386 h 1800396"/>
              <a:gd name="connsiteX0" fmla="*/ 1521 w 8066729"/>
              <a:gd name="connsiteY0" fmla="*/ 645386 h 1800396"/>
              <a:gd name="connsiteX1" fmla="*/ 8032036 w 8066729"/>
              <a:gd name="connsiteY1" fmla="*/ 62392 h 1800396"/>
              <a:gd name="connsiteX2" fmla="*/ 8066729 w 8066729"/>
              <a:gd name="connsiteY2" fmla="*/ 1381936 h 1800396"/>
              <a:gd name="connsiteX3" fmla="*/ 2508 w 8066729"/>
              <a:gd name="connsiteY3" fmla="*/ 1800396 h 1800396"/>
              <a:gd name="connsiteX4" fmla="*/ 1521 w 8066729"/>
              <a:gd name="connsiteY4" fmla="*/ 645386 h 1800396"/>
              <a:gd name="connsiteX0" fmla="*/ 0 w 8065208"/>
              <a:gd name="connsiteY0" fmla="*/ 645386 h 1788101"/>
              <a:gd name="connsiteX1" fmla="*/ 8030515 w 8065208"/>
              <a:gd name="connsiteY1" fmla="*/ 62392 h 1788101"/>
              <a:gd name="connsiteX2" fmla="*/ 8065208 w 8065208"/>
              <a:gd name="connsiteY2" fmla="*/ 1381936 h 1788101"/>
              <a:gd name="connsiteX3" fmla="*/ 63139 w 8065208"/>
              <a:gd name="connsiteY3" fmla="*/ 1788101 h 1788101"/>
              <a:gd name="connsiteX4" fmla="*/ 0 w 8065208"/>
              <a:gd name="connsiteY4" fmla="*/ 645386 h 1788101"/>
              <a:gd name="connsiteX0" fmla="*/ 0 w 8080840"/>
              <a:gd name="connsiteY0" fmla="*/ 646182 h 1788041"/>
              <a:gd name="connsiteX1" fmla="*/ 8046147 w 8080840"/>
              <a:gd name="connsiteY1" fmla="*/ 62332 h 1788041"/>
              <a:gd name="connsiteX2" fmla="*/ 8080840 w 8080840"/>
              <a:gd name="connsiteY2" fmla="*/ 1381876 h 1788041"/>
              <a:gd name="connsiteX3" fmla="*/ 78771 w 8080840"/>
              <a:gd name="connsiteY3" fmla="*/ 1788041 h 1788041"/>
              <a:gd name="connsiteX4" fmla="*/ 0 w 8080840"/>
              <a:gd name="connsiteY4" fmla="*/ 646182 h 1788041"/>
              <a:gd name="connsiteX0" fmla="*/ 0 w 8080840"/>
              <a:gd name="connsiteY0" fmla="*/ 646182 h 1788041"/>
              <a:gd name="connsiteX1" fmla="*/ 8046147 w 8080840"/>
              <a:gd name="connsiteY1" fmla="*/ 62332 h 1788041"/>
              <a:gd name="connsiteX2" fmla="*/ 8080840 w 8080840"/>
              <a:gd name="connsiteY2" fmla="*/ 1381876 h 1788041"/>
              <a:gd name="connsiteX3" fmla="*/ 78771 w 8080840"/>
              <a:gd name="connsiteY3" fmla="*/ 1788041 h 1788041"/>
              <a:gd name="connsiteX4" fmla="*/ 0 w 8080840"/>
              <a:gd name="connsiteY4" fmla="*/ 646182 h 1788041"/>
              <a:gd name="connsiteX0" fmla="*/ 0 w 8080840"/>
              <a:gd name="connsiteY0" fmla="*/ 653597 h 1795456"/>
              <a:gd name="connsiteX1" fmla="*/ 8052531 w 8080840"/>
              <a:gd name="connsiteY1" fmla="*/ 61769 h 1795456"/>
              <a:gd name="connsiteX2" fmla="*/ 8080840 w 8080840"/>
              <a:gd name="connsiteY2" fmla="*/ 1389291 h 1795456"/>
              <a:gd name="connsiteX3" fmla="*/ 78771 w 8080840"/>
              <a:gd name="connsiteY3" fmla="*/ 1795456 h 1795456"/>
              <a:gd name="connsiteX4" fmla="*/ 0 w 8080840"/>
              <a:gd name="connsiteY4" fmla="*/ 653597 h 1795456"/>
              <a:gd name="connsiteX0" fmla="*/ 0 w 8080840"/>
              <a:gd name="connsiteY0" fmla="*/ 653597 h 1795456"/>
              <a:gd name="connsiteX1" fmla="*/ 8052531 w 8080840"/>
              <a:gd name="connsiteY1" fmla="*/ 61769 h 1795456"/>
              <a:gd name="connsiteX2" fmla="*/ 8080840 w 8080840"/>
              <a:gd name="connsiteY2" fmla="*/ 1389291 h 1795456"/>
              <a:gd name="connsiteX3" fmla="*/ 78771 w 8080840"/>
              <a:gd name="connsiteY3" fmla="*/ 1795456 h 1795456"/>
              <a:gd name="connsiteX4" fmla="*/ 0 w 8080840"/>
              <a:gd name="connsiteY4" fmla="*/ 653597 h 1795456"/>
              <a:gd name="connsiteX0" fmla="*/ 0 w 8080840"/>
              <a:gd name="connsiteY0" fmla="*/ 653597 h 1795456"/>
              <a:gd name="connsiteX1" fmla="*/ 8052531 w 8080840"/>
              <a:gd name="connsiteY1" fmla="*/ 61769 h 1795456"/>
              <a:gd name="connsiteX2" fmla="*/ 8080840 w 8080840"/>
              <a:gd name="connsiteY2" fmla="*/ 1389291 h 1795456"/>
              <a:gd name="connsiteX3" fmla="*/ 78771 w 8080840"/>
              <a:gd name="connsiteY3" fmla="*/ 1795456 h 1795456"/>
              <a:gd name="connsiteX4" fmla="*/ 0 w 8080840"/>
              <a:gd name="connsiteY4" fmla="*/ 653597 h 1795456"/>
              <a:gd name="connsiteX0" fmla="*/ 0 w 8080840"/>
              <a:gd name="connsiteY0" fmla="*/ 652059 h 1793918"/>
              <a:gd name="connsiteX1" fmla="*/ 8022342 w 8080840"/>
              <a:gd name="connsiteY1" fmla="*/ 61886 h 1793918"/>
              <a:gd name="connsiteX2" fmla="*/ 8080840 w 8080840"/>
              <a:gd name="connsiteY2" fmla="*/ 1387753 h 1793918"/>
              <a:gd name="connsiteX3" fmla="*/ 78771 w 8080840"/>
              <a:gd name="connsiteY3" fmla="*/ 1793918 h 1793918"/>
              <a:gd name="connsiteX4" fmla="*/ 0 w 8080840"/>
              <a:gd name="connsiteY4" fmla="*/ 652059 h 1793918"/>
              <a:gd name="connsiteX0" fmla="*/ 0 w 8080840"/>
              <a:gd name="connsiteY0" fmla="*/ 653597 h 1795456"/>
              <a:gd name="connsiteX1" fmla="*/ 8052532 w 8080840"/>
              <a:gd name="connsiteY1" fmla="*/ 61769 h 1795456"/>
              <a:gd name="connsiteX2" fmla="*/ 8080840 w 8080840"/>
              <a:gd name="connsiteY2" fmla="*/ 1389291 h 1795456"/>
              <a:gd name="connsiteX3" fmla="*/ 78771 w 8080840"/>
              <a:gd name="connsiteY3" fmla="*/ 1795456 h 1795456"/>
              <a:gd name="connsiteX4" fmla="*/ 0 w 8080840"/>
              <a:gd name="connsiteY4" fmla="*/ 653597 h 1795456"/>
              <a:gd name="connsiteX0" fmla="*/ 0 w 8080840"/>
              <a:gd name="connsiteY0" fmla="*/ 653597 h 1795456"/>
              <a:gd name="connsiteX1" fmla="*/ 8052532 w 8080840"/>
              <a:gd name="connsiteY1" fmla="*/ 61769 h 1795456"/>
              <a:gd name="connsiteX2" fmla="*/ 8080840 w 8080840"/>
              <a:gd name="connsiteY2" fmla="*/ 1389291 h 1795456"/>
              <a:gd name="connsiteX3" fmla="*/ 78771 w 8080840"/>
              <a:gd name="connsiteY3" fmla="*/ 1795456 h 1795456"/>
              <a:gd name="connsiteX4" fmla="*/ 0 w 8080840"/>
              <a:gd name="connsiteY4" fmla="*/ 653597 h 1795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0840" h="1795456">
                <a:moveTo>
                  <a:pt x="0" y="653597"/>
                </a:moveTo>
                <a:cubicBezTo>
                  <a:pt x="5028990" y="471423"/>
                  <a:pt x="4031405" y="-205783"/>
                  <a:pt x="8052532" y="61769"/>
                </a:cubicBezTo>
                <a:cubicBezTo>
                  <a:pt x="8088996" y="897548"/>
                  <a:pt x="8061609" y="999422"/>
                  <a:pt x="8080840" y="1389291"/>
                </a:cubicBezTo>
                <a:lnTo>
                  <a:pt x="78771" y="1795456"/>
                </a:lnTo>
                <a:cubicBezTo>
                  <a:pt x="61838" y="1389056"/>
                  <a:pt x="14149" y="1210303"/>
                  <a:pt x="0" y="653597"/>
                </a:cubicBezTo>
                <a:close/>
              </a:path>
            </a:pathLst>
          </a:custGeom>
          <a:solidFill>
            <a:srgbClr val="4EAF48"/>
          </a:solidFill>
          <a:ln w="19050">
            <a:solidFill>
              <a:srgbClr val="4EAF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Freeform 14">
            <a:extLst>
              <a:ext uri="{FF2B5EF4-FFF2-40B4-BE49-F238E27FC236}">
                <a16:creationId xmlns:a16="http://schemas.microsoft.com/office/drawing/2014/main" id="{B2FB17EA-D002-4DA9-863D-60B1A90959D8}"/>
              </a:ext>
            </a:extLst>
          </p:cNvPr>
          <p:cNvSpPr/>
          <p:nvPr/>
        </p:nvSpPr>
        <p:spPr>
          <a:xfrm rot="11023007">
            <a:off x="-31825" y="-307124"/>
            <a:ext cx="9208238" cy="1788281"/>
          </a:xfrm>
          <a:custGeom>
            <a:avLst/>
            <a:gdLst>
              <a:gd name="connsiteX0" fmla="*/ 1219696 w 16175310"/>
              <a:gd name="connsiteY0" fmla="*/ 1426271 h 4231023"/>
              <a:gd name="connsiteX1" fmla="*/ 7635010 w 16175310"/>
              <a:gd name="connsiteY1" fmla="*/ 1411757 h 4231023"/>
              <a:gd name="connsiteX2" fmla="*/ 12482781 w 16175310"/>
              <a:gd name="connsiteY2" fmla="*/ 3871 h 4231023"/>
              <a:gd name="connsiteX3" fmla="*/ 16140381 w 16175310"/>
              <a:gd name="connsiteY3" fmla="*/ 1905243 h 4231023"/>
              <a:gd name="connsiteX4" fmla="*/ 13469753 w 16175310"/>
              <a:gd name="connsiteY4" fmla="*/ 4038843 h 4231023"/>
              <a:gd name="connsiteX5" fmla="*/ 1176153 w 16175310"/>
              <a:gd name="connsiteY5" fmla="*/ 3835643 h 4231023"/>
              <a:gd name="connsiteX6" fmla="*/ 1219696 w 16175310"/>
              <a:gd name="connsiteY6" fmla="*/ 1426271 h 4231023"/>
              <a:gd name="connsiteX0" fmla="*/ 1219696 w 16142719"/>
              <a:gd name="connsiteY0" fmla="*/ 1469709 h 4274461"/>
              <a:gd name="connsiteX1" fmla="*/ 7635010 w 16142719"/>
              <a:gd name="connsiteY1" fmla="*/ 1455195 h 4274461"/>
              <a:gd name="connsiteX2" fmla="*/ 13295581 w 16142719"/>
              <a:gd name="connsiteY2" fmla="*/ 3766 h 4274461"/>
              <a:gd name="connsiteX3" fmla="*/ 16140381 w 16142719"/>
              <a:gd name="connsiteY3" fmla="*/ 1948681 h 4274461"/>
              <a:gd name="connsiteX4" fmla="*/ 13469753 w 16142719"/>
              <a:gd name="connsiteY4" fmla="*/ 4082281 h 4274461"/>
              <a:gd name="connsiteX5" fmla="*/ 1176153 w 16142719"/>
              <a:gd name="connsiteY5" fmla="*/ 3879081 h 4274461"/>
              <a:gd name="connsiteX6" fmla="*/ 1219696 w 16142719"/>
              <a:gd name="connsiteY6" fmla="*/ 1469709 h 4274461"/>
              <a:gd name="connsiteX0" fmla="*/ 1213739 w 16136762"/>
              <a:gd name="connsiteY0" fmla="*/ 1469709 h 4274461"/>
              <a:gd name="connsiteX1" fmla="*/ 7512939 w 16136762"/>
              <a:gd name="connsiteY1" fmla="*/ 1455195 h 4274461"/>
              <a:gd name="connsiteX2" fmla="*/ 13289624 w 16136762"/>
              <a:gd name="connsiteY2" fmla="*/ 3766 h 4274461"/>
              <a:gd name="connsiteX3" fmla="*/ 16134424 w 16136762"/>
              <a:gd name="connsiteY3" fmla="*/ 1948681 h 4274461"/>
              <a:gd name="connsiteX4" fmla="*/ 13463796 w 16136762"/>
              <a:gd name="connsiteY4" fmla="*/ 4082281 h 4274461"/>
              <a:gd name="connsiteX5" fmla="*/ 1170196 w 16136762"/>
              <a:gd name="connsiteY5" fmla="*/ 3879081 h 4274461"/>
              <a:gd name="connsiteX6" fmla="*/ 1213739 w 16136762"/>
              <a:gd name="connsiteY6" fmla="*/ 1469709 h 4274461"/>
              <a:gd name="connsiteX0" fmla="*/ 1213739 w 16136762"/>
              <a:gd name="connsiteY0" fmla="*/ 1469415 h 4274167"/>
              <a:gd name="connsiteX1" fmla="*/ 7512939 w 16136762"/>
              <a:gd name="connsiteY1" fmla="*/ 1454901 h 4274167"/>
              <a:gd name="connsiteX2" fmla="*/ 13289624 w 16136762"/>
              <a:gd name="connsiteY2" fmla="*/ 3472 h 4274167"/>
              <a:gd name="connsiteX3" fmla="*/ 16134424 w 16136762"/>
              <a:gd name="connsiteY3" fmla="*/ 1948387 h 4274167"/>
              <a:gd name="connsiteX4" fmla="*/ 13463796 w 16136762"/>
              <a:gd name="connsiteY4" fmla="*/ 4081987 h 4274167"/>
              <a:gd name="connsiteX5" fmla="*/ 1170196 w 16136762"/>
              <a:gd name="connsiteY5" fmla="*/ 3878787 h 4274167"/>
              <a:gd name="connsiteX6" fmla="*/ 1213739 w 16136762"/>
              <a:gd name="connsiteY6" fmla="*/ 1469415 h 4274167"/>
              <a:gd name="connsiteX0" fmla="*/ 1213739 w 16136762"/>
              <a:gd name="connsiteY0" fmla="*/ 1469415 h 4274167"/>
              <a:gd name="connsiteX1" fmla="*/ 7512939 w 16136762"/>
              <a:gd name="connsiteY1" fmla="*/ 1454901 h 4274167"/>
              <a:gd name="connsiteX2" fmla="*/ 13289624 w 16136762"/>
              <a:gd name="connsiteY2" fmla="*/ 3472 h 4274167"/>
              <a:gd name="connsiteX3" fmla="*/ 16134424 w 16136762"/>
              <a:gd name="connsiteY3" fmla="*/ 1948387 h 4274167"/>
              <a:gd name="connsiteX4" fmla="*/ 13463796 w 16136762"/>
              <a:gd name="connsiteY4" fmla="*/ 4081987 h 4274167"/>
              <a:gd name="connsiteX5" fmla="*/ 1170196 w 16136762"/>
              <a:gd name="connsiteY5" fmla="*/ 3878787 h 4274167"/>
              <a:gd name="connsiteX6" fmla="*/ 1213739 w 16136762"/>
              <a:gd name="connsiteY6" fmla="*/ 1469415 h 4274167"/>
              <a:gd name="connsiteX0" fmla="*/ 1213739 w 16136762"/>
              <a:gd name="connsiteY0" fmla="*/ 1469415 h 4274167"/>
              <a:gd name="connsiteX1" fmla="*/ 7512939 w 16136762"/>
              <a:gd name="connsiteY1" fmla="*/ 1454901 h 4274167"/>
              <a:gd name="connsiteX2" fmla="*/ 13289624 w 16136762"/>
              <a:gd name="connsiteY2" fmla="*/ 3472 h 4274167"/>
              <a:gd name="connsiteX3" fmla="*/ 16134424 w 16136762"/>
              <a:gd name="connsiteY3" fmla="*/ 1948387 h 4274167"/>
              <a:gd name="connsiteX4" fmla="*/ 13463796 w 16136762"/>
              <a:gd name="connsiteY4" fmla="*/ 4081987 h 4274167"/>
              <a:gd name="connsiteX5" fmla="*/ 1170196 w 16136762"/>
              <a:gd name="connsiteY5" fmla="*/ 3878787 h 4274167"/>
              <a:gd name="connsiteX6" fmla="*/ 1213739 w 16136762"/>
              <a:gd name="connsiteY6" fmla="*/ 1469415 h 4274167"/>
              <a:gd name="connsiteX0" fmla="*/ 945591 w 15868614"/>
              <a:gd name="connsiteY0" fmla="*/ 1469415 h 4274167"/>
              <a:gd name="connsiteX1" fmla="*/ 7244791 w 15868614"/>
              <a:gd name="connsiteY1" fmla="*/ 1454901 h 4274167"/>
              <a:gd name="connsiteX2" fmla="*/ 13021476 w 15868614"/>
              <a:gd name="connsiteY2" fmla="*/ 3472 h 4274167"/>
              <a:gd name="connsiteX3" fmla="*/ 15866276 w 15868614"/>
              <a:gd name="connsiteY3" fmla="*/ 1948387 h 4274167"/>
              <a:gd name="connsiteX4" fmla="*/ 13195648 w 15868614"/>
              <a:gd name="connsiteY4" fmla="*/ 4081987 h 4274167"/>
              <a:gd name="connsiteX5" fmla="*/ 902048 w 15868614"/>
              <a:gd name="connsiteY5" fmla="*/ 3878787 h 4274167"/>
              <a:gd name="connsiteX6" fmla="*/ 945591 w 15868614"/>
              <a:gd name="connsiteY6" fmla="*/ 1469415 h 4274167"/>
              <a:gd name="connsiteX0" fmla="*/ 1884986 w 15545267"/>
              <a:gd name="connsiteY0" fmla="*/ 1382584 h 4279406"/>
              <a:gd name="connsiteX1" fmla="*/ 6921444 w 15545267"/>
              <a:gd name="connsiteY1" fmla="*/ 1455156 h 4279406"/>
              <a:gd name="connsiteX2" fmla="*/ 12698129 w 15545267"/>
              <a:gd name="connsiteY2" fmla="*/ 3727 h 4279406"/>
              <a:gd name="connsiteX3" fmla="*/ 15542929 w 15545267"/>
              <a:gd name="connsiteY3" fmla="*/ 1948642 h 4279406"/>
              <a:gd name="connsiteX4" fmla="*/ 12872301 w 15545267"/>
              <a:gd name="connsiteY4" fmla="*/ 4082242 h 4279406"/>
              <a:gd name="connsiteX5" fmla="*/ 578701 w 15545267"/>
              <a:gd name="connsiteY5" fmla="*/ 3879042 h 4279406"/>
              <a:gd name="connsiteX6" fmla="*/ 1884986 w 15545267"/>
              <a:gd name="connsiteY6" fmla="*/ 1382584 h 4279406"/>
              <a:gd name="connsiteX0" fmla="*/ 1884986 w 15545267"/>
              <a:gd name="connsiteY0" fmla="*/ 1382584 h 4279406"/>
              <a:gd name="connsiteX1" fmla="*/ 6921444 w 15545267"/>
              <a:gd name="connsiteY1" fmla="*/ 1455156 h 4279406"/>
              <a:gd name="connsiteX2" fmla="*/ 12698129 w 15545267"/>
              <a:gd name="connsiteY2" fmla="*/ 3727 h 4279406"/>
              <a:gd name="connsiteX3" fmla="*/ 15542929 w 15545267"/>
              <a:gd name="connsiteY3" fmla="*/ 1948642 h 4279406"/>
              <a:gd name="connsiteX4" fmla="*/ 12872301 w 15545267"/>
              <a:gd name="connsiteY4" fmla="*/ 4082242 h 4279406"/>
              <a:gd name="connsiteX5" fmla="*/ 578701 w 15545267"/>
              <a:gd name="connsiteY5" fmla="*/ 3879042 h 4279406"/>
              <a:gd name="connsiteX6" fmla="*/ 1884986 w 15545267"/>
              <a:gd name="connsiteY6" fmla="*/ 1382584 h 4279406"/>
              <a:gd name="connsiteX0" fmla="*/ 178090 w 13838371"/>
              <a:gd name="connsiteY0" fmla="*/ 1382584 h 4321506"/>
              <a:gd name="connsiteX1" fmla="*/ 5214548 w 13838371"/>
              <a:gd name="connsiteY1" fmla="*/ 1455156 h 4321506"/>
              <a:gd name="connsiteX2" fmla="*/ 10991233 w 13838371"/>
              <a:gd name="connsiteY2" fmla="*/ 3727 h 4321506"/>
              <a:gd name="connsiteX3" fmla="*/ 13836033 w 13838371"/>
              <a:gd name="connsiteY3" fmla="*/ 1948642 h 4321506"/>
              <a:gd name="connsiteX4" fmla="*/ 11165405 w 13838371"/>
              <a:gd name="connsiteY4" fmla="*/ 4082242 h 4321506"/>
              <a:gd name="connsiteX5" fmla="*/ 1237634 w 13838371"/>
              <a:gd name="connsiteY5" fmla="*/ 3980642 h 4321506"/>
              <a:gd name="connsiteX6" fmla="*/ 178090 w 13838371"/>
              <a:gd name="connsiteY6" fmla="*/ 1382584 h 4321506"/>
              <a:gd name="connsiteX0" fmla="*/ 182982 w 13843263"/>
              <a:gd name="connsiteY0" fmla="*/ 1382584 h 4543714"/>
              <a:gd name="connsiteX1" fmla="*/ 5219440 w 13843263"/>
              <a:gd name="connsiteY1" fmla="*/ 1455156 h 4543714"/>
              <a:gd name="connsiteX2" fmla="*/ 10996125 w 13843263"/>
              <a:gd name="connsiteY2" fmla="*/ 3727 h 4543714"/>
              <a:gd name="connsiteX3" fmla="*/ 13840925 w 13843263"/>
              <a:gd name="connsiteY3" fmla="*/ 1948642 h 4543714"/>
              <a:gd name="connsiteX4" fmla="*/ 11170297 w 13843263"/>
              <a:gd name="connsiteY4" fmla="*/ 4082242 h 4543714"/>
              <a:gd name="connsiteX5" fmla="*/ 1242526 w 13843263"/>
              <a:gd name="connsiteY5" fmla="*/ 3980642 h 4543714"/>
              <a:gd name="connsiteX6" fmla="*/ 182982 w 13843263"/>
              <a:gd name="connsiteY6" fmla="*/ 1382584 h 4543714"/>
              <a:gd name="connsiteX0" fmla="*/ 182982 w 13843263"/>
              <a:gd name="connsiteY0" fmla="*/ 1382584 h 4543714"/>
              <a:gd name="connsiteX1" fmla="*/ 5219440 w 13843263"/>
              <a:gd name="connsiteY1" fmla="*/ 1455156 h 4543714"/>
              <a:gd name="connsiteX2" fmla="*/ 10996125 w 13843263"/>
              <a:gd name="connsiteY2" fmla="*/ 3727 h 4543714"/>
              <a:gd name="connsiteX3" fmla="*/ 13840925 w 13843263"/>
              <a:gd name="connsiteY3" fmla="*/ 1948642 h 4543714"/>
              <a:gd name="connsiteX4" fmla="*/ 11170297 w 13843263"/>
              <a:gd name="connsiteY4" fmla="*/ 4082242 h 4543714"/>
              <a:gd name="connsiteX5" fmla="*/ 1242526 w 13843263"/>
              <a:gd name="connsiteY5" fmla="*/ 3980642 h 4543714"/>
              <a:gd name="connsiteX6" fmla="*/ 182982 w 13843263"/>
              <a:gd name="connsiteY6" fmla="*/ 1382584 h 4543714"/>
              <a:gd name="connsiteX0" fmla="*/ 182982 w 13843263"/>
              <a:gd name="connsiteY0" fmla="*/ 1382584 h 4450571"/>
              <a:gd name="connsiteX1" fmla="*/ 5219440 w 13843263"/>
              <a:gd name="connsiteY1" fmla="*/ 1455156 h 4450571"/>
              <a:gd name="connsiteX2" fmla="*/ 10996125 w 13843263"/>
              <a:gd name="connsiteY2" fmla="*/ 3727 h 4450571"/>
              <a:gd name="connsiteX3" fmla="*/ 13840925 w 13843263"/>
              <a:gd name="connsiteY3" fmla="*/ 1948642 h 4450571"/>
              <a:gd name="connsiteX4" fmla="*/ 11170297 w 13843263"/>
              <a:gd name="connsiteY4" fmla="*/ 4082242 h 4450571"/>
              <a:gd name="connsiteX5" fmla="*/ 1242526 w 13843263"/>
              <a:gd name="connsiteY5" fmla="*/ 3820985 h 4450571"/>
              <a:gd name="connsiteX6" fmla="*/ 182982 w 13843263"/>
              <a:gd name="connsiteY6" fmla="*/ 1382584 h 4450571"/>
              <a:gd name="connsiteX0" fmla="*/ 1142 w 13661423"/>
              <a:gd name="connsiteY0" fmla="*/ 1382584 h 4450571"/>
              <a:gd name="connsiteX1" fmla="*/ 5037600 w 13661423"/>
              <a:gd name="connsiteY1" fmla="*/ 1455156 h 4450571"/>
              <a:gd name="connsiteX2" fmla="*/ 10814285 w 13661423"/>
              <a:gd name="connsiteY2" fmla="*/ 3727 h 4450571"/>
              <a:gd name="connsiteX3" fmla="*/ 13659085 w 13661423"/>
              <a:gd name="connsiteY3" fmla="*/ 1948642 h 4450571"/>
              <a:gd name="connsiteX4" fmla="*/ 10988457 w 13661423"/>
              <a:gd name="connsiteY4" fmla="*/ 4082242 h 4450571"/>
              <a:gd name="connsiteX5" fmla="*/ 1060686 w 13661423"/>
              <a:gd name="connsiteY5" fmla="*/ 3820985 h 4450571"/>
              <a:gd name="connsiteX6" fmla="*/ 1142 w 13661423"/>
              <a:gd name="connsiteY6" fmla="*/ 1382584 h 4450571"/>
              <a:gd name="connsiteX0" fmla="*/ 315798 w 13976079"/>
              <a:gd name="connsiteY0" fmla="*/ 1382584 h 4186459"/>
              <a:gd name="connsiteX1" fmla="*/ 5352256 w 13976079"/>
              <a:gd name="connsiteY1" fmla="*/ 1455156 h 4186459"/>
              <a:gd name="connsiteX2" fmla="*/ 11128941 w 13976079"/>
              <a:gd name="connsiteY2" fmla="*/ 3727 h 4186459"/>
              <a:gd name="connsiteX3" fmla="*/ 13973741 w 13976079"/>
              <a:gd name="connsiteY3" fmla="*/ 1948642 h 4186459"/>
              <a:gd name="connsiteX4" fmla="*/ 11303113 w 13976079"/>
              <a:gd name="connsiteY4" fmla="*/ 4082242 h 4186459"/>
              <a:gd name="connsiteX5" fmla="*/ 1375342 w 13976079"/>
              <a:gd name="connsiteY5" fmla="*/ 3820985 h 4186459"/>
              <a:gd name="connsiteX6" fmla="*/ 388370 w 13976079"/>
              <a:gd name="connsiteY6" fmla="*/ 2427614 h 4186459"/>
              <a:gd name="connsiteX7" fmla="*/ 315798 w 13976079"/>
              <a:gd name="connsiteY7" fmla="*/ 1382584 h 4186459"/>
              <a:gd name="connsiteX0" fmla="*/ 315798 w 13975062"/>
              <a:gd name="connsiteY0" fmla="*/ 1382584 h 4085802"/>
              <a:gd name="connsiteX1" fmla="*/ 5352256 w 13975062"/>
              <a:gd name="connsiteY1" fmla="*/ 1455156 h 4085802"/>
              <a:gd name="connsiteX2" fmla="*/ 11128941 w 13975062"/>
              <a:gd name="connsiteY2" fmla="*/ 3727 h 4085802"/>
              <a:gd name="connsiteX3" fmla="*/ 13973741 w 13975062"/>
              <a:gd name="connsiteY3" fmla="*/ 1948642 h 4085802"/>
              <a:gd name="connsiteX4" fmla="*/ 11303113 w 13975062"/>
              <a:gd name="connsiteY4" fmla="*/ 4082242 h 4085802"/>
              <a:gd name="connsiteX5" fmla="*/ 388370 w 13975062"/>
              <a:gd name="connsiteY5" fmla="*/ 2427614 h 4085802"/>
              <a:gd name="connsiteX6" fmla="*/ 315798 w 13975062"/>
              <a:gd name="connsiteY6" fmla="*/ 1382584 h 4085802"/>
              <a:gd name="connsiteX0" fmla="*/ 315798 w 14504093"/>
              <a:gd name="connsiteY0" fmla="*/ 1382584 h 2453099"/>
              <a:gd name="connsiteX1" fmla="*/ 5352256 w 14504093"/>
              <a:gd name="connsiteY1" fmla="*/ 1455156 h 2453099"/>
              <a:gd name="connsiteX2" fmla="*/ 11128941 w 14504093"/>
              <a:gd name="connsiteY2" fmla="*/ 3727 h 2453099"/>
              <a:gd name="connsiteX3" fmla="*/ 13973741 w 14504093"/>
              <a:gd name="connsiteY3" fmla="*/ 1948642 h 2453099"/>
              <a:gd name="connsiteX4" fmla="*/ 388370 w 14504093"/>
              <a:gd name="connsiteY4" fmla="*/ 2427614 h 2453099"/>
              <a:gd name="connsiteX5" fmla="*/ 315798 w 14504093"/>
              <a:gd name="connsiteY5" fmla="*/ 1382584 h 2453099"/>
              <a:gd name="connsiteX0" fmla="*/ 315798 w 11375801"/>
              <a:gd name="connsiteY0" fmla="*/ 1399472 h 2860884"/>
              <a:gd name="connsiteX1" fmla="*/ 5352256 w 11375801"/>
              <a:gd name="connsiteY1" fmla="*/ 1472044 h 2860884"/>
              <a:gd name="connsiteX2" fmla="*/ 11128941 w 11375801"/>
              <a:gd name="connsiteY2" fmla="*/ 20615 h 2860884"/>
              <a:gd name="connsiteX3" fmla="*/ 9314655 w 11375801"/>
              <a:gd name="connsiteY3" fmla="*/ 2720273 h 2860884"/>
              <a:gd name="connsiteX4" fmla="*/ 388370 w 11375801"/>
              <a:gd name="connsiteY4" fmla="*/ 2444502 h 2860884"/>
              <a:gd name="connsiteX5" fmla="*/ 315798 w 11375801"/>
              <a:gd name="connsiteY5" fmla="*/ 1399472 h 2860884"/>
              <a:gd name="connsiteX0" fmla="*/ 315798 w 11422400"/>
              <a:gd name="connsiteY0" fmla="*/ 1397797 h 2810937"/>
              <a:gd name="connsiteX1" fmla="*/ 5352256 w 11422400"/>
              <a:gd name="connsiteY1" fmla="*/ 1470369 h 2810937"/>
              <a:gd name="connsiteX2" fmla="*/ 11128941 w 11422400"/>
              <a:gd name="connsiteY2" fmla="*/ 18940 h 2810937"/>
              <a:gd name="connsiteX3" fmla="*/ 9503341 w 11422400"/>
              <a:gd name="connsiteY3" fmla="*/ 2660541 h 2810937"/>
              <a:gd name="connsiteX4" fmla="*/ 388370 w 11422400"/>
              <a:gd name="connsiteY4" fmla="*/ 2442827 h 2810937"/>
              <a:gd name="connsiteX5" fmla="*/ 315798 w 11422400"/>
              <a:gd name="connsiteY5" fmla="*/ 1397797 h 2810937"/>
              <a:gd name="connsiteX0" fmla="*/ 315798 w 11422400"/>
              <a:gd name="connsiteY0" fmla="*/ 1397797 h 2810937"/>
              <a:gd name="connsiteX1" fmla="*/ 5352256 w 11422400"/>
              <a:gd name="connsiteY1" fmla="*/ 1470369 h 2810937"/>
              <a:gd name="connsiteX2" fmla="*/ 11128941 w 11422400"/>
              <a:gd name="connsiteY2" fmla="*/ 18940 h 2810937"/>
              <a:gd name="connsiteX3" fmla="*/ 9503341 w 11422400"/>
              <a:gd name="connsiteY3" fmla="*/ 2660541 h 2810937"/>
              <a:gd name="connsiteX4" fmla="*/ 388370 w 11422400"/>
              <a:gd name="connsiteY4" fmla="*/ 2442827 h 2810937"/>
              <a:gd name="connsiteX5" fmla="*/ 315798 w 11422400"/>
              <a:gd name="connsiteY5" fmla="*/ 1397797 h 2810937"/>
              <a:gd name="connsiteX0" fmla="*/ 315798 w 11282173"/>
              <a:gd name="connsiteY0" fmla="*/ 1397797 h 2810937"/>
              <a:gd name="connsiteX1" fmla="*/ 5352256 w 11282173"/>
              <a:gd name="connsiteY1" fmla="*/ 1470369 h 2810937"/>
              <a:gd name="connsiteX2" fmla="*/ 11128941 w 11282173"/>
              <a:gd name="connsiteY2" fmla="*/ 18940 h 2810937"/>
              <a:gd name="connsiteX3" fmla="*/ 9503341 w 11282173"/>
              <a:gd name="connsiteY3" fmla="*/ 2660541 h 2810937"/>
              <a:gd name="connsiteX4" fmla="*/ 388370 w 11282173"/>
              <a:gd name="connsiteY4" fmla="*/ 2442827 h 2810937"/>
              <a:gd name="connsiteX5" fmla="*/ 315798 w 11282173"/>
              <a:gd name="connsiteY5" fmla="*/ 1397797 h 2810937"/>
              <a:gd name="connsiteX0" fmla="*/ 315798 w 11282173"/>
              <a:gd name="connsiteY0" fmla="*/ 1397797 h 2660541"/>
              <a:gd name="connsiteX1" fmla="*/ 5352256 w 11282173"/>
              <a:gd name="connsiteY1" fmla="*/ 1470369 h 2660541"/>
              <a:gd name="connsiteX2" fmla="*/ 11128941 w 11282173"/>
              <a:gd name="connsiteY2" fmla="*/ 18940 h 2660541"/>
              <a:gd name="connsiteX3" fmla="*/ 9503341 w 11282173"/>
              <a:gd name="connsiteY3" fmla="*/ 2660541 h 2660541"/>
              <a:gd name="connsiteX4" fmla="*/ 388370 w 11282173"/>
              <a:gd name="connsiteY4" fmla="*/ 2442827 h 2660541"/>
              <a:gd name="connsiteX5" fmla="*/ 315798 w 11282173"/>
              <a:gd name="connsiteY5" fmla="*/ 1397797 h 2660541"/>
              <a:gd name="connsiteX0" fmla="*/ 315798 w 11285683"/>
              <a:gd name="connsiteY0" fmla="*/ 1391666 h 2436696"/>
              <a:gd name="connsiteX1" fmla="*/ 5352256 w 11285683"/>
              <a:gd name="connsiteY1" fmla="*/ 1464238 h 2436696"/>
              <a:gd name="connsiteX2" fmla="*/ 11128941 w 11285683"/>
              <a:gd name="connsiteY2" fmla="*/ 12809 h 2436696"/>
              <a:gd name="connsiteX3" fmla="*/ 9532370 w 11285683"/>
              <a:gd name="connsiteY3" fmla="*/ 2422182 h 2436696"/>
              <a:gd name="connsiteX4" fmla="*/ 388370 w 11285683"/>
              <a:gd name="connsiteY4" fmla="*/ 2436696 h 2436696"/>
              <a:gd name="connsiteX5" fmla="*/ 315798 w 11285683"/>
              <a:gd name="connsiteY5" fmla="*/ 1391666 h 2436696"/>
              <a:gd name="connsiteX0" fmla="*/ 33795 w 11003680"/>
              <a:gd name="connsiteY0" fmla="*/ 1391666 h 2436696"/>
              <a:gd name="connsiteX1" fmla="*/ 5070253 w 11003680"/>
              <a:gd name="connsiteY1" fmla="*/ 1464238 h 2436696"/>
              <a:gd name="connsiteX2" fmla="*/ 10846938 w 11003680"/>
              <a:gd name="connsiteY2" fmla="*/ 12809 h 2436696"/>
              <a:gd name="connsiteX3" fmla="*/ 9250367 w 11003680"/>
              <a:gd name="connsiteY3" fmla="*/ 2422182 h 2436696"/>
              <a:gd name="connsiteX4" fmla="*/ 106367 w 11003680"/>
              <a:gd name="connsiteY4" fmla="*/ 2436696 h 2436696"/>
              <a:gd name="connsiteX5" fmla="*/ 33795 w 11003680"/>
              <a:gd name="connsiteY5" fmla="*/ 1391666 h 2436696"/>
              <a:gd name="connsiteX0" fmla="*/ 973 w 10970858"/>
              <a:gd name="connsiteY0" fmla="*/ 1391666 h 2436696"/>
              <a:gd name="connsiteX1" fmla="*/ 5037431 w 10970858"/>
              <a:gd name="connsiteY1" fmla="*/ 1464238 h 2436696"/>
              <a:gd name="connsiteX2" fmla="*/ 10814116 w 10970858"/>
              <a:gd name="connsiteY2" fmla="*/ 12809 h 2436696"/>
              <a:gd name="connsiteX3" fmla="*/ 9217545 w 10970858"/>
              <a:gd name="connsiteY3" fmla="*/ 2422182 h 2436696"/>
              <a:gd name="connsiteX4" fmla="*/ 73545 w 10970858"/>
              <a:gd name="connsiteY4" fmla="*/ 2436696 h 2436696"/>
              <a:gd name="connsiteX5" fmla="*/ 973 w 10970858"/>
              <a:gd name="connsiteY5" fmla="*/ 1391666 h 2436696"/>
              <a:gd name="connsiteX0" fmla="*/ 10157 w 10980042"/>
              <a:gd name="connsiteY0" fmla="*/ 1391666 h 2436696"/>
              <a:gd name="connsiteX1" fmla="*/ 5046615 w 10980042"/>
              <a:gd name="connsiteY1" fmla="*/ 1464238 h 2436696"/>
              <a:gd name="connsiteX2" fmla="*/ 10823300 w 10980042"/>
              <a:gd name="connsiteY2" fmla="*/ 12809 h 2436696"/>
              <a:gd name="connsiteX3" fmla="*/ 9226729 w 10980042"/>
              <a:gd name="connsiteY3" fmla="*/ 2422182 h 2436696"/>
              <a:gd name="connsiteX4" fmla="*/ 10157 w 10980042"/>
              <a:gd name="connsiteY4" fmla="*/ 2436696 h 2436696"/>
              <a:gd name="connsiteX5" fmla="*/ 10157 w 10980042"/>
              <a:gd name="connsiteY5" fmla="*/ 1391666 h 2436696"/>
              <a:gd name="connsiteX0" fmla="*/ 10157 w 9659830"/>
              <a:gd name="connsiteY0" fmla="*/ 1103860 h 2148890"/>
              <a:gd name="connsiteX1" fmla="*/ 5046615 w 9659830"/>
              <a:gd name="connsiteY1" fmla="*/ 1176432 h 2148890"/>
              <a:gd name="connsiteX2" fmla="*/ 9212215 w 9659830"/>
              <a:gd name="connsiteY2" fmla="*/ 15288 h 2148890"/>
              <a:gd name="connsiteX3" fmla="*/ 9226729 w 9659830"/>
              <a:gd name="connsiteY3" fmla="*/ 2134376 h 2148890"/>
              <a:gd name="connsiteX4" fmla="*/ 10157 w 9659830"/>
              <a:gd name="connsiteY4" fmla="*/ 2148890 h 2148890"/>
              <a:gd name="connsiteX5" fmla="*/ 10157 w 9659830"/>
              <a:gd name="connsiteY5" fmla="*/ 1103860 h 2148890"/>
              <a:gd name="connsiteX0" fmla="*/ 10157 w 9659830"/>
              <a:gd name="connsiteY0" fmla="*/ 1103860 h 2148890"/>
              <a:gd name="connsiteX1" fmla="*/ 5046615 w 9659830"/>
              <a:gd name="connsiteY1" fmla="*/ 1176432 h 2148890"/>
              <a:gd name="connsiteX2" fmla="*/ 9212215 w 9659830"/>
              <a:gd name="connsiteY2" fmla="*/ 15288 h 2148890"/>
              <a:gd name="connsiteX3" fmla="*/ 9226729 w 9659830"/>
              <a:gd name="connsiteY3" fmla="*/ 2134376 h 2148890"/>
              <a:gd name="connsiteX4" fmla="*/ 10157 w 9659830"/>
              <a:gd name="connsiteY4" fmla="*/ 2148890 h 2148890"/>
              <a:gd name="connsiteX5" fmla="*/ 10157 w 9659830"/>
              <a:gd name="connsiteY5" fmla="*/ 1103860 h 2148890"/>
              <a:gd name="connsiteX0" fmla="*/ 10157 w 9441321"/>
              <a:gd name="connsiteY0" fmla="*/ 1103860 h 2148890"/>
              <a:gd name="connsiteX1" fmla="*/ 5046615 w 9441321"/>
              <a:gd name="connsiteY1" fmla="*/ 1176432 h 2148890"/>
              <a:gd name="connsiteX2" fmla="*/ 9212215 w 9441321"/>
              <a:gd name="connsiteY2" fmla="*/ 15288 h 2148890"/>
              <a:gd name="connsiteX3" fmla="*/ 9226729 w 9441321"/>
              <a:gd name="connsiteY3" fmla="*/ 2134376 h 2148890"/>
              <a:gd name="connsiteX4" fmla="*/ 10157 w 9441321"/>
              <a:gd name="connsiteY4" fmla="*/ 2148890 h 2148890"/>
              <a:gd name="connsiteX5" fmla="*/ 10157 w 9441321"/>
              <a:gd name="connsiteY5" fmla="*/ 1103860 h 2148890"/>
              <a:gd name="connsiteX0" fmla="*/ 10157 w 9237786"/>
              <a:gd name="connsiteY0" fmla="*/ 1103860 h 2864938"/>
              <a:gd name="connsiteX1" fmla="*/ 5046615 w 9237786"/>
              <a:gd name="connsiteY1" fmla="*/ 1176432 h 2864938"/>
              <a:gd name="connsiteX2" fmla="*/ 9212215 w 9237786"/>
              <a:gd name="connsiteY2" fmla="*/ 15288 h 2864938"/>
              <a:gd name="connsiteX3" fmla="*/ 9226729 w 9237786"/>
              <a:gd name="connsiteY3" fmla="*/ 2134376 h 2864938"/>
              <a:gd name="connsiteX4" fmla="*/ 10157 w 9237786"/>
              <a:gd name="connsiteY4" fmla="*/ 2148890 h 2864938"/>
              <a:gd name="connsiteX5" fmla="*/ 10157 w 9237786"/>
              <a:gd name="connsiteY5" fmla="*/ 1103860 h 2864938"/>
              <a:gd name="connsiteX0" fmla="*/ 10157 w 9237786"/>
              <a:gd name="connsiteY0" fmla="*/ 1103860 h 2864938"/>
              <a:gd name="connsiteX1" fmla="*/ 5046615 w 9237786"/>
              <a:gd name="connsiteY1" fmla="*/ 1176432 h 2864938"/>
              <a:gd name="connsiteX2" fmla="*/ 9212215 w 9237786"/>
              <a:gd name="connsiteY2" fmla="*/ 15288 h 2864938"/>
              <a:gd name="connsiteX3" fmla="*/ 9226729 w 9237786"/>
              <a:gd name="connsiteY3" fmla="*/ 2134376 h 2864938"/>
              <a:gd name="connsiteX4" fmla="*/ 10157 w 9237786"/>
              <a:gd name="connsiteY4" fmla="*/ 2148890 h 2864938"/>
              <a:gd name="connsiteX5" fmla="*/ 10157 w 9237786"/>
              <a:gd name="connsiteY5" fmla="*/ 1103860 h 2864938"/>
              <a:gd name="connsiteX0" fmla="*/ 10157 w 9237786"/>
              <a:gd name="connsiteY0" fmla="*/ 1103860 h 2148890"/>
              <a:gd name="connsiteX1" fmla="*/ 5046615 w 9237786"/>
              <a:gd name="connsiteY1" fmla="*/ 1176432 h 2148890"/>
              <a:gd name="connsiteX2" fmla="*/ 9212215 w 9237786"/>
              <a:gd name="connsiteY2" fmla="*/ 15288 h 2148890"/>
              <a:gd name="connsiteX3" fmla="*/ 9226729 w 9237786"/>
              <a:gd name="connsiteY3" fmla="*/ 2134376 h 2148890"/>
              <a:gd name="connsiteX4" fmla="*/ 10157 w 9237786"/>
              <a:gd name="connsiteY4" fmla="*/ 2148890 h 2148890"/>
              <a:gd name="connsiteX5" fmla="*/ 10157 w 9237786"/>
              <a:gd name="connsiteY5" fmla="*/ 1103860 h 2148890"/>
              <a:gd name="connsiteX0" fmla="*/ 10157 w 9237786"/>
              <a:gd name="connsiteY0" fmla="*/ 1103860 h 2148890"/>
              <a:gd name="connsiteX1" fmla="*/ 5046615 w 9237786"/>
              <a:gd name="connsiteY1" fmla="*/ 1176432 h 2148890"/>
              <a:gd name="connsiteX2" fmla="*/ 9212215 w 9237786"/>
              <a:gd name="connsiteY2" fmla="*/ 15288 h 2148890"/>
              <a:gd name="connsiteX3" fmla="*/ 9226729 w 9237786"/>
              <a:gd name="connsiteY3" fmla="*/ 2134376 h 2148890"/>
              <a:gd name="connsiteX4" fmla="*/ 10157 w 9237786"/>
              <a:gd name="connsiteY4" fmla="*/ 2148890 h 2148890"/>
              <a:gd name="connsiteX5" fmla="*/ 10157 w 9237786"/>
              <a:gd name="connsiteY5" fmla="*/ 1103860 h 2148890"/>
              <a:gd name="connsiteX0" fmla="*/ 10157 w 9237786"/>
              <a:gd name="connsiteY0" fmla="*/ 1114926 h 2159956"/>
              <a:gd name="connsiteX1" fmla="*/ 5046615 w 9237786"/>
              <a:gd name="connsiteY1" fmla="*/ 1187498 h 2159956"/>
              <a:gd name="connsiteX2" fmla="*/ 9212215 w 9237786"/>
              <a:gd name="connsiteY2" fmla="*/ 26354 h 2159956"/>
              <a:gd name="connsiteX3" fmla="*/ 9226729 w 9237786"/>
              <a:gd name="connsiteY3" fmla="*/ 2145442 h 2159956"/>
              <a:gd name="connsiteX4" fmla="*/ 10157 w 9237786"/>
              <a:gd name="connsiteY4" fmla="*/ 2159956 h 2159956"/>
              <a:gd name="connsiteX5" fmla="*/ 10157 w 9237786"/>
              <a:gd name="connsiteY5" fmla="*/ 1114926 h 2159956"/>
              <a:gd name="connsiteX0" fmla="*/ 10157 w 9492304"/>
              <a:gd name="connsiteY0" fmla="*/ 1143490 h 2188520"/>
              <a:gd name="connsiteX1" fmla="*/ 5046615 w 9492304"/>
              <a:gd name="connsiteY1" fmla="*/ 1216062 h 2188520"/>
              <a:gd name="connsiteX2" fmla="*/ 9487986 w 9492304"/>
              <a:gd name="connsiteY2" fmla="*/ 25889 h 2188520"/>
              <a:gd name="connsiteX3" fmla="*/ 9226729 w 9492304"/>
              <a:gd name="connsiteY3" fmla="*/ 2174006 h 2188520"/>
              <a:gd name="connsiteX4" fmla="*/ 10157 w 9492304"/>
              <a:gd name="connsiteY4" fmla="*/ 2188520 h 2188520"/>
              <a:gd name="connsiteX5" fmla="*/ 10157 w 9492304"/>
              <a:gd name="connsiteY5" fmla="*/ 1143490 h 2188520"/>
              <a:gd name="connsiteX0" fmla="*/ 10157 w 9492304"/>
              <a:gd name="connsiteY0" fmla="*/ 1146422 h 2191452"/>
              <a:gd name="connsiteX1" fmla="*/ 5046615 w 9492304"/>
              <a:gd name="connsiteY1" fmla="*/ 1218994 h 2191452"/>
              <a:gd name="connsiteX2" fmla="*/ 9487986 w 9492304"/>
              <a:gd name="connsiteY2" fmla="*/ 28821 h 2191452"/>
              <a:gd name="connsiteX3" fmla="*/ 9226729 w 9492304"/>
              <a:gd name="connsiteY3" fmla="*/ 2176938 h 2191452"/>
              <a:gd name="connsiteX4" fmla="*/ 10157 w 9492304"/>
              <a:gd name="connsiteY4" fmla="*/ 2191452 h 2191452"/>
              <a:gd name="connsiteX5" fmla="*/ 10157 w 9492304"/>
              <a:gd name="connsiteY5" fmla="*/ 1146422 h 2191452"/>
              <a:gd name="connsiteX0" fmla="*/ 10157 w 9492304"/>
              <a:gd name="connsiteY0" fmla="*/ 444844 h 2186560"/>
              <a:gd name="connsiteX1" fmla="*/ 5046615 w 9492304"/>
              <a:gd name="connsiteY1" fmla="*/ 1214102 h 2186560"/>
              <a:gd name="connsiteX2" fmla="*/ 9487986 w 9492304"/>
              <a:gd name="connsiteY2" fmla="*/ 23929 h 2186560"/>
              <a:gd name="connsiteX3" fmla="*/ 9226729 w 9492304"/>
              <a:gd name="connsiteY3" fmla="*/ 2172046 h 2186560"/>
              <a:gd name="connsiteX4" fmla="*/ 10157 w 9492304"/>
              <a:gd name="connsiteY4" fmla="*/ 2186560 h 2186560"/>
              <a:gd name="connsiteX5" fmla="*/ 10157 w 9492304"/>
              <a:gd name="connsiteY5" fmla="*/ 444844 h 2186560"/>
              <a:gd name="connsiteX0" fmla="*/ 10157 w 9492304"/>
              <a:gd name="connsiteY0" fmla="*/ 457217 h 2198933"/>
              <a:gd name="connsiteX1" fmla="*/ 4974044 w 9492304"/>
              <a:gd name="connsiteY1" fmla="*/ 718475 h 2198933"/>
              <a:gd name="connsiteX2" fmla="*/ 9487986 w 9492304"/>
              <a:gd name="connsiteY2" fmla="*/ 36302 h 2198933"/>
              <a:gd name="connsiteX3" fmla="*/ 9226729 w 9492304"/>
              <a:gd name="connsiteY3" fmla="*/ 2184419 h 2198933"/>
              <a:gd name="connsiteX4" fmla="*/ 10157 w 9492304"/>
              <a:gd name="connsiteY4" fmla="*/ 2198933 h 2198933"/>
              <a:gd name="connsiteX5" fmla="*/ 10157 w 9492304"/>
              <a:gd name="connsiteY5" fmla="*/ 457217 h 2198933"/>
              <a:gd name="connsiteX0" fmla="*/ 10157 w 9823959"/>
              <a:gd name="connsiteY0" fmla="*/ 655053 h 2396769"/>
              <a:gd name="connsiteX1" fmla="*/ 4974044 w 9823959"/>
              <a:gd name="connsiteY1" fmla="*/ 916311 h 2396769"/>
              <a:gd name="connsiteX2" fmla="*/ 9821815 w 9823959"/>
              <a:gd name="connsiteY2" fmla="*/ 30938 h 2396769"/>
              <a:gd name="connsiteX3" fmla="*/ 9226729 w 9823959"/>
              <a:gd name="connsiteY3" fmla="*/ 2382255 h 2396769"/>
              <a:gd name="connsiteX4" fmla="*/ 10157 w 9823959"/>
              <a:gd name="connsiteY4" fmla="*/ 2396769 h 2396769"/>
              <a:gd name="connsiteX5" fmla="*/ 10157 w 9823959"/>
              <a:gd name="connsiteY5" fmla="*/ 655053 h 2396769"/>
              <a:gd name="connsiteX0" fmla="*/ 10157 w 9823959"/>
              <a:gd name="connsiteY0" fmla="*/ 767601 h 2509317"/>
              <a:gd name="connsiteX1" fmla="*/ 4974044 w 9823959"/>
              <a:gd name="connsiteY1" fmla="*/ 1028859 h 2509317"/>
              <a:gd name="connsiteX2" fmla="*/ 9821815 w 9823959"/>
              <a:gd name="connsiteY2" fmla="*/ 143486 h 2509317"/>
              <a:gd name="connsiteX3" fmla="*/ 9226729 w 9823959"/>
              <a:gd name="connsiteY3" fmla="*/ 2494803 h 2509317"/>
              <a:gd name="connsiteX4" fmla="*/ 10157 w 9823959"/>
              <a:gd name="connsiteY4" fmla="*/ 2509317 h 2509317"/>
              <a:gd name="connsiteX5" fmla="*/ 10157 w 9823959"/>
              <a:gd name="connsiteY5" fmla="*/ 767601 h 2509317"/>
              <a:gd name="connsiteX0" fmla="*/ 2386 w 9845216"/>
              <a:gd name="connsiteY0" fmla="*/ 1311681 h 2516368"/>
              <a:gd name="connsiteX1" fmla="*/ 4995301 w 9845216"/>
              <a:gd name="connsiteY1" fmla="*/ 1035910 h 2516368"/>
              <a:gd name="connsiteX2" fmla="*/ 9843072 w 9845216"/>
              <a:gd name="connsiteY2" fmla="*/ 150537 h 2516368"/>
              <a:gd name="connsiteX3" fmla="*/ 9247986 w 9845216"/>
              <a:gd name="connsiteY3" fmla="*/ 2501854 h 2516368"/>
              <a:gd name="connsiteX4" fmla="*/ 31414 w 9845216"/>
              <a:gd name="connsiteY4" fmla="*/ 2516368 h 2516368"/>
              <a:gd name="connsiteX5" fmla="*/ 2386 w 9845216"/>
              <a:gd name="connsiteY5" fmla="*/ 1311681 h 2516368"/>
              <a:gd name="connsiteX0" fmla="*/ 2386 w 9845216"/>
              <a:gd name="connsiteY0" fmla="*/ 1311681 h 2516368"/>
              <a:gd name="connsiteX1" fmla="*/ 4995301 w 9845216"/>
              <a:gd name="connsiteY1" fmla="*/ 1035910 h 2516368"/>
              <a:gd name="connsiteX2" fmla="*/ 9843072 w 9845216"/>
              <a:gd name="connsiteY2" fmla="*/ 150537 h 2516368"/>
              <a:gd name="connsiteX3" fmla="*/ 9247986 w 9845216"/>
              <a:gd name="connsiteY3" fmla="*/ 2501854 h 2516368"/>
              <a:gd name="connsiteX4" fmla="*/ 31414 w 9845216"/>
              <a:gd name="connsiteY4" fmla="*/ 2516368 h 2516368"/>
              <a:gd name="connsiteX5" fmla="*/ 2386 w 9845216"/>
              <a:gd name="connsiteY5" fmla="*/ 1311681 h 2516368"/>
              <a:gd name="connsiteX0" fmla="*/ 2386 w 9845216"/>
              <a:gd name="connsiteY0" fmla="*/ 1347720 h 2552407"/>
              <a:gd name="connsiteX1" fmla="*/ 4995301 w 9845216"/>
              <a:gd name="connsiteY1" fmla="*/ 1071949 h 2552407"/>
              <a:gd name="connsiteX2" fmla="*/ 9843072 w 9845216"/>
              <a:gd name="connsiteY2" fmla="*/ 186576 h 2552407"/>
              <a:gd name="connsiteX3" fmla="*/ 9247986 w 9845216"/>
              <a:gd name="connsiteY3" fmla="*/ 2537893 h 2552407"/>
              <a:gd name="connsiteX4" fmla="*/ 31414 w 9845216"/>
              <a:gd name="connsiteY4" fmla="*/ 2552407 h 2552407"/>
              <a:gd name="connsiteX5" fmla="*/ 2386 w 9845216"/>
              <a:gd name="connsiteY5" fmla="*/ 1347720 h 2552407"/>
              <a:gd name="connsiteX0" fmla="*/ 2386 w 9845216"/>
              <a:gd name="connsiteY0" fmla="*/ 1321803 h 2526490"/>
              <a:gd name="connsiteX1" fmla="*/ 4995301 w 9845216"/>
              <a:gd name="connsiteY1" fmla="*/ 1046032 h 2526490"/>
              <a:gd name="connsiteX2" fmla="*/ 9843072 w 9845216"/>
              <a:gd name="connsiteY2" fmla="*/ 160659 h 2526490"/>
              <a:gd name="connsiteX3" fmla="*/ 9247986 w 9845216"/>
              <a:gd name="connsiteY3" fmla="*/ 2511976 h 2526490"/>
              <a:gd name="connsiteX4" fmla="*/ 31414 w 9845216"/>
              <a:gd name="connsiteY4" fmla="*/ 2526490 h 2526490"/>
              <a:gd name="connsiteX5" fmla="*/ 2386 w 9845216"/>
              <a:gd name="connsiteY5" fmla="*/ 1321803 h 2526490"/>
              <a:gd name="connsiteX0" fmla="*/ 2386 w 9845216"/>
              <a:gd name="connsiteY0" fmla="*/ 1187699 h 2392386"/>
              <a:gd name="connsiteX1" fmla="*/ 9843072 w 9845216"/>
              <a:gd name="connsiteY1" fmla="*/ 26555 h 2392386"/>
              <a:gd name="connsiteX2" fmla="*/ 9247986 w 9845216"/>
              <a:gd name="connsiteY2" fmla="*/ 2377872 h 2392386"/>
              <a:gd name="connsiteX3" fmla="*/ 31414 w 9845216"/>
              <a:gd name="connsiteY3" fmla="*/ 2392386 h 2392386"/>
              <a:gd name="connsiteX4" fmla="*/ 2386 w 9845216"/>
              <a:gd name="connsiteY4" fmla="*/ 1187699 h 2392386"/>
              <a:gd name="connsiteX0" fmla="*/ 2386 w 9845216"/>
              <a:gd name="connsiteY0" fmla="*/ 1239410 h 2444097"/>
              <a:gd name="connsiteX1" fmla="*/ 9843072 w 9845216"/>
              <a:gd name="connsiteY1" fmla="*/ 78266 h 2444097"/>
              <a:gd name="connsiteX2" fmla="*/ 9247986 w 9845216"/>
              <a:gd name="connsiteY2" fmla="*/ 2429583 h 2444097"/>
              <a:gd name="connsiteX3" fmla="*/ 31414 w 9845216"/>
              <a:gd name="connsiteY3" fmla="*/ 2444097 h 2444097"/>
              <a:gd name="connsiteX4" fmla="*/ 2386 w 9845216"/>
              <a:gd name="connsiteY4" fmla="*/ 1239410 h 2444097"/>
              <a:gd name="connsiteX0" fmla="*/ 2386 w 9845216"/>
              <a:gd name="connsiteY0" fmla="*/ 1207461 h 2412148"/>
              <a:gd name="connsiteX1" fmla="*/ 9843072 w 9845216"/>
              <a:gd name="connsiteY1" fmla="*/ 46317 h 2412148"/>
              <a:gd name="connsiteX2" fmla="*/ 9247986 w 9845216"/>
              <a:gd name="connsiteY2" fmla="*/ 2397634 h 2412148"/>
              <a:gd name="connsiteX3" fmla="*/ 31414 w 9845216"/>
              <a:gd name="connsiteY3" fmla="*/ 2412148 h 2412148"/>
              <a:gd name="connsiteX4" fmla="*/ 2386 w 9845216"/>
              <a:gd name="connsiteY4" fmla="*/ 1207461 h 2412148"/>
              <a:gd name="connsiteX0" fmla="*/ 2386 w 9845216"/>
              <a:gd name="connsiteY0" fmla="*/ 1663077 h 2867764"/>
              <a:gd name="connsiteX1" fmla="*/ 9843072 w 9845216"/>
              <a:gd name="connsiteY1" fmla="*/ 501933 h 2867764"/>
              <a:gd name="connsiteX2" fmla="*/ 9247986 w 9845216"/>
              <a:gd name="connsiteY2" fmla="*/ 2853250 h 2867764"/>
              <a:gd name="connsiteX3" fmla="*/ 31414 w 9845216"/>
              <a:gd name="connsiteY3" fmla="*/ 2867764 h 2867764"/>
              <a:gd name="connsiteX4" fmla="*/ 2386 w 9845216"/>
              <a:gd name="connsiteY4" fmla="*/ 1663077 h 2867764"/>
              <a:gd name="connsiteX0" fmla="*/ 2386 w 10772879"/>
              <a:gd name="connsiteY0" fmla="*/ 1911039 h 3115726"/>
              <a:gd name="connsiteX1" fmla="*/ 10771986 w 10772879"/>
              <a:gd name="connsiteY1" fmla="*/ 474124 h 3115726"/>
              <a:gd name="connsiteX2" fmla="*/ 9247986 w 10772879"/>
              <a:gd name="connsiteY2" fmla="*/ 3101212 h 3115726"/>
              <a:gd name="connsiteX3" fmla="*/ 31414 w 10772879"/>
              <a:gd name="connsiteY3" fmla="*/ 3115726 h 3115726"/>
              <a:gd name="connsiteX4" fmla="*/ 2386 w 10772879"/>
              <a:gd name="connsiteY4" fmla="*/ 1911039 h 3115726"/>
              <a:gd name="connsiteX0" fmla="*/ 2386 w 10772879"/>
              <a:gd name="connsiteY0" fmla="*/ 1922831 h 3127518"/>
              <a:gd name="connsiteX1" fmla="*/ 10771986 w 10772879"/>
              <a:gd name="connsiteY1" fmla="*/ 485916 h 3127518"/>
              <a:gd name="connsiteX2" fmla="*/ 9247986 w 10772879"/>
              <a:gd name="connsiteY2" fmla="*/ 3113004 h 3127518"/>
              <a:gd name="connsiteX3" fmla="*/ 31414 w 10772879"/>
              <a:gd name="connsiteY3" fmla="*/ 3127518 h 3127518"/>
              <a:gd name="connsiteX4" fmla="*/ 2386 w 10772879"/>
              <a:gd name="connsiteY4" fmla="*/ 1922831 h 3127518"/>
              <a:gd name="connsiteX0" fmla="*/ 10158 w 10751623"/>
              <a:gd name="connsiteY0" fmla="*/ 1637634 h 3161636"/>
              <a:gd name="connsiteX1" fmla="*/ 10750730 w 10751623"/>
              <a:gd name="connsiteY1" fmla="*/ 520034 h 3161636"/>
              <a:gd name="connsiteX2" fmla="*/ 9226730 w 10751623"/>
              <a:gd name="connsiteY2" fmla="*/ 3147122 h 3161636"/>
              <a:gd name="connsiteX3" fmla="*/ 10158 w 10751623"/>
              <a:gd name="connsiteY3" fmla="*/ 3161636 h 3161636"/>
              <a:gd name="connsiteX4" fmla="*/ 10158 w 10751623"/>
              <a:gd name="connsiteY4" fmla="*/ 1637634 h 3161636"/>
              <a:gd name="connsiteX0" fmla="*/ 10158 w 10751623"/>
              <a:gd name="connsiteY0" fmla="*/ 1535157 h 3059159"/>
              <a:gd name="connsiteX1" fmla="*/ 10750730 w 10751623"/>
              <a:gd name="connsiteY1" fmla="*/ 533671 h 3059159"/>
              <a:gd name="connsiteX2" fmla="*/ 9226730 w 10751623"/>
              <a:gd name="connsiteY2" fmla="*/ 3044645 h 3059159"/>
              <a:gd name="connsiteX3" fmla="*/ 10158 w 10751623"/>
              <a:gd name="connsiteY3" fmla="*/ 3059159 h 3059159"/>
              <a:gd name="connsiteX4" fmla="*/ 10158 w 10751623"/>
              <a:gd name="connsiteY4" fmla="*/ 1535157 h 3059159"/>
              <a:gd name="connsiteX0" fmla="*/ 10158 w 11186860"/>
              <a:gd name="connsiteY0" fmla="*/ 1624786 h 3148788"/>
              <a:gd name="connsiteX1" fmla="*/ 11186159 w 11186860"/>
              <a:gd name="connsiteY1" fmla="*/ 521700 h 3148788"/>
              <a:gd name="connsiteX2" fmla="*/ 9226730 w 11186860"/>
              <a:gd name="connsiteY2" fmla="*/ 3134274 h 3148788"/>
              <a:gd name="connsiteX3" fmla="*/ 10158 w 11186860"/>
              <a:gd name="connsiteY3" fmla="*/ 3148788 h 3148788"/>
              <a:gd name="connsiteX4" fmla="*/ 10158 w 11186860"/>
              <a:gd name="connsiteY4" fmla="*/ 1624786 h 3148788"/>
              <a:gd name="connsiteX0" fmla="*/ 10158 w 10650084"/>
              <a:gd name="connsiteY0" fmla="*/ 1988267 h 3512269"/>
              <a:gd name="connsiteX1" fmla="*/ 10649130 w 10650084"/>
              <a:gd name="connsiteY1" fmla="*/ 478781 h 3512269"/>
              <a:gd name="connsiteX2" fmla="*/ 9226730 w 10650084"/>
              <a:gd name="connsiteY2" fmla="*/ 3497755 h 3512269"/>
              <a:gd name="connsiteX3" fmla="*/ 10158 w 10650084"/>
              <a:gd name="connsiteY3" fmla="*/ 3512269 h 3512269"/>
              <a:gd name="connsiteX4" fmla="*/ 10158 w 10650084"/>
              <a:gd name="connsiteY4" fmla="*/ 1988267 h 3512269"/>
              <a:gd name="connsiteX0" fmla="*/ 10158 w 10650084"/>
              <a:gd name="connsiteY0" fmla="*/ 2010205 h 3534207"/>
              <a:gd name="connsiteX1" fmla="*/ 10649130 w 10650084"/>
              <a:gd name="connsiteY1" fmla="*/ 500719 h 3534207"/>
              <a:gd name="connsiteX2" fmla="*/ 9226730 w 10650084"/>
              <a:gd name="connsiteY2" fmla="*/ 3519693 h 3534207"/>
              <a:gd name="connsiteX3" fmla="*/ 10158 w 10650084"/>
              <a:gd name="connsiteY3" fmla="*/ 3534207 h 3534207"/>
              <a:gd name="connsiteX4" fmla="*/ 10158 w 10650084"/>
              <a:gd name="connsiteY4" fmla="*/ 2010205 h 3534207"/>
              <a:gd name="connsiteX0" fmla="*/ 10158 w 10650084"/>
              <a:gd name="connsiteY0" fmla="*/ 1834712 h 3358714"/>
              <a:gd name="connsiteX1" fmla="*/ 10649130 w 10650084"/>
              <a:gd name="connsiteY1" fmla="*/ 325226 h 3358714"/>
              <a:gd name="connsiteX2" fmla="*/ 9226730 w 10650084"/>
              <a:gd name="connsiteY2" fmla="*/ 3344200 h 3358714"/>
              <a:gd name="connsiteX3" fmla="*/ 10158 w 10650084"/>
              <a:gd name="connsiteY3" fmla="*/ 3358714 h 3358714"/>
              <a:gd name="connsiteX4" fmla="*/ 10158 w 10650084"/>
              <a:gd name="connsiteY4" fmla="*/ 1834712 h 3358714"/>
              <a:gd name="connsiteX0" fmla="*/ 10158 w 10650084"/>
              <a:gd name="connsiteY0" fmla="*/ 1854530 h 3378532"/>
              <a:gd name="connsiteX1" fmla="*/ 10649130 w 10650084"/>
              <a:gd name="connsiteY1" fmla="*/ 345044 h 3378532"/>
              <a:gd name="connsiteX2" fmla="*/ 9226730 w 10650084"/>
              <a:gd name="connsiteY2" fmla="*/ 3364018 h 3378532"/>
              <a:gd name="connsiteX3" fmla="*/ 10158 w 10650084"/>
              <a:gd name="connsiteY3" fmla="*/ 3378532 h 3378532"/>
              <a:gd name="connsiteX4" fmla="*/ 10158 w 10650084"/>
              <a:gd name="connsiteY4" fmla="*/ 1854530 h 3378532"/>
              <a:gd name="connsiteX0" fmla="*/ 10158 w 10650084"/>
              <a:gd name="connsiteY0" fmla="*/ 1843255 h 3367257"/>
              <a:gd name="connsiteX1" fmla="*/ 10649130 w 10650084"/>
              <a:gd name="connsiteY1" fmla="*/ 333769 h 3367257"/>
              <a:gd name="connsiteX2" fmla="*/ 9226730 w 10650084"/>
              <a:gd name="connsiteY2" fmla="*/ 3352743 h 3367257"/>
              <a:gd name="connsiteX3" fmla="*/ 10158 w 10650084"/>
              <a:gd name="connsiteY3" fmla="*/ 3367257 h 3367257"/>
              <a:gd name="connsiteX4" fmla="*/ 10158 w 10650084"/>
              <a:gd name="connsiteY4" fmla="*/ 1843255 h 3367257"/>
              <a:gd name="connsiteX0" fmla="*/ 10158 w 10838661"/>
              <a:gd name="connsiteY0" fmla="*/ 1936856 h 3460858"/>
              <a:gd name="connsiteX1" fmla="*/ 10837815 w 10838661"/>
              <a:gd name="connsiteY1" fmla="*/ 325770 h 3460858"/>
              <a:gd name="connsiteX2" fmla="*/ 9226730 w 10838661"/>
              <a:gd name="connsiteY2" fmla="*/ 3446344 h 3460858"/>
              <a:gd name="connsiteX3" fmla="*/ 10158 w 10838661"/>
              <a:gd name="connsiteY3" fmla="*/ 3460858 h 3460858"/>
              <a:gd name="connsiteX4" fmla="*/ 10158 w 10838661"/>
              <a:gd name="connsiteY4" fmla="*/ 1936856 h 3460858"/>
              <a:gd name="connsiteX0" fmla="*/ 1214 w 10887774"/>
              <a:gd name="connsiteY0" fmla="*/ 2084696 h 3449040"/>
              <a:gd name="connsiteX1" fmla="*/ 10886928 w 10887774"/>
              <a:gd name="connsiteY1" fmla="*/ 313952 h 3449040"/>
              <a:gd name="connsiteX2" fmla="*/ 9275843 w 10887774"/>
              <a:gd name="connsiteY2" fmla="*/ 3434526 h 3449040"/>
              <a:gd name="connsiteX3" fmla="*/ 59271 w 10887774"/>
              <a:gd name="connsiteY3" fmla="*/ 3449040 h 3449040"/>
              <a:gd name="connsiteX4" fmla="*/ 1214 w 10887774"/>
              <a:gd name="connsiteY4" fmla="*/ 2084696 h 3449040"/>
              <a:gd name="connsiteX0" fmla="*/ 1214 w 10887774"/>
              <a:gd name="connsiteY0" fmla="*/ 2124879 h 3489223"/>
              <a:gd name="connsiteX1" fmla="*/ 10886928 w 10887774"/>
              <a:gd name="connsiteY1" fmla="*/ 354135 h 3489223"/>
              <a:gd name="connsiteX2" fmla="*/ 9275843 w 10887774"/>
              <a:gd name="connsiteY2" fmla="*/ 3474709 h 3489223"/>
              <a:gd name="connsiteX3" fmla="*/ 59271 w 10887774"/>
              <a:gd name="connsiteY3" fmla="*/ 3489223 h 3489223"/>
              <a:gd name="connsiteX4" fmla="*/ 1214 w 10887774"/>
              <a:gd name="connsiteY4" fmla="*/ 2124879 h 3489223"/>
              <a:gd name="connsiteX0" fmla="*/ 1214 w 10757908"/>
              <a:gd name="connsiteY0" fmla="*/ 934907 h 2299251"/>
              <a:gd name="connsiteX1" fmla="*/ 10756990 w 10757908"/>
              <a:gd name="connsiteY1" fmla="*/ 542969 h 2299251"/>
              <a:gd name="connsiteX2" fmla="*/ 9275843 w 10757908"/>
              <a:gd name="connsiteY2" fmla="*/ 2284737 h 2299251"/>
              <a:gd name="connsiteX3" fmla="*/ 59271 w 10757908"/>
              <a:gd name="connsiteY3" fmla="*/ 2299251 h 2299251"/>
              <a:gd name="connsiteX4" fmla="*/ 1214 w 10757908"/>
              <a:gd name="connsiteY4" fmla="*/ 934907 h 2299251"/>
              <a:gd name="connsiteX0" fmla="*/ 1214 w 10757883"/>
              <a:gd name="connsiteY0" fmla="*/ 934907 h 2299251"/>
              <a:gd name="connsiteX1" fmla="*/ 10756990 w 10757883"/>
              <a:gd name="connsiteY1" fmla="*/ 542969 h 2299251"/>
              <a:gd name="connsiteX2" fmla="*/ 9232893 w 10757883"/>
              <a:gd name="connsiteY2" fmla="*/ 1675088 h 2299251"/>
              <a:gd name="connsiteX3" fmla="*/ 59271 w 10757883"/>
              <a:gd name="connsiteY3" fmla="*/ 2299251 h 2299251"/>
              <a:gd name="connsiteX4" fmla="*/ 1214 w 10757883"/>
              <a:gd name="connsiteY4" fmla="*/ 934907 h 2299251"/>
              <a:gd name="connsiteX0" fmla="*/ 20768 w 10777437"/>
              <a:gd name="connsiteY0" fmla="*/ 934907 h 1675088"/>
              <a:gd name="connsiteX1" fmla="*/ 10776544 w 10777437"/>
              <a:gd name="connsiteY1" fmla="*/ 542969 h 1675088"/>
              <a:gd name="connsiteX2" fmla="*/ 9252447 w 10777437"/>
              <a:gd name="connsiteY2" fmla="*/ 1675088 h 1675088"/>
              <a:gd name="connsiteX3" fmla="*/ 6252 w 10777437"/>
              <a:gd name="connsiteY3" fmla="*/ 1471894 h 1675088"/>
              <a:gd name="connsiteX4" fmla="*/ 20768 w 10777437"/>
              <a:gd name="connsiteY4" fmla="*/ 934907 h 1675088"/>
              <a:gd name="connsiteX0" fmla="*/ 4335 w 10761004"/>
              <a:gd name="connsiteY0" fmla="*/ 934907 h 1718587"/>
              <a:gd name="connsiteX1" fmla="*/ 10760111 w 10761004"/>
              <a:gd name="connsiteY1" fmla="*/ 542969 h 1718587"/>
              <a:gd name="connsiteX2" fmla="*/ 9236014 w 10761004"/>
              <a:gd name="connsiteY2" fmla="*/ 1675088 h 1718587"/>
              <a:gd name="connsiteX3" fmla="*/ 18849 w 10761004"/>
              <a:gd name="connsiteY3" fmla="*/ 1718587 h 1718587"/>
              <a:gd name="connsiteX4" fmla="*/ 4335 w 10761004"/>
              <a:gd name="connsiteY4" fmla="*/ 934907 h 1718587"/>
              <a:gd name="connsiteX0" fmla="*/ 4335 w 10760965"/>
              <a:gd name="connsiteY0" fmla="*/ 934907 h 1733095"/>
              <a:gd name="connsiteX1" fmla="*/ 10760111 w 10760965"/>
              <a:gd name="connsiteY1" fmla="*/ 542969 h 1733095"/>
              <a:gd name="connsiteX2" fmla="*/ 9164030 w 10760965"/>
              <a:gd name="connsiteY2" fmla="*/ 1733095 h 1733095"/>
              <a:gd name="connsiteX3" fmla="*/ 18849 w 10760965"/>
              <a:gd name="connsiteY3" fmla="*/ 1718587 h 1733095"/>
              <a:gd name="connsiteX4" fmla="*/ 4335 w 10760965"/>
              <a:gd name="connsiteY4" fmla="*/ 934907 h 1733095"/>
              <a:gd name="connsiteX0" fmla="*/ 2386 w 10773531"/>
              <a:gd name="connsiteY0" fmla="*/ 957936 h 1727124"/>
              <a:gd name="connsiteX1" fmla="*/ 10772677 w 10773531"/>
              <a:gd name="connsiteY1" fmla="*/ 536998 h 1727124"/>
              <a:gd name="connsiteX2" fmla="*/ 9176596 w 10773531"/>
              <a:gd name="connsiteY2" fmla="*/ 1727124 h 1727124"/>
              <a:gd name="connsiteX3" fmla="*/ 31415 w 10773531"/>
              <a:gd name="connsiteY3" fmla="*/ 1712616 h 1727124"/>
              <a:gd name="connsiteX4" fmla="*/ 2386 w 10773531"/>
              <a:gd name="connsiteY4" fmla="*/ 957936 h 1727124"/>
              <a:gd name="connsiteX0" fmla="*/ 46972 w 10818117"/>
              <a:gd name="connsiteY0" fmla="*/ 957936 h 1727124"/>
              <a:gd name="connsiteX1" fmla="*/ 10817263 w 10818117"/>
              <a:gd name="connsiteY1" fmla="*/ 536998 h 1727124"/>
              <a:gd name="connsiteX2" fmla="*/ 9221182 w 10818117"/>
              <a:gd name="connsiteY2" fmla="*/ 1727124 h 1727124"/>
              <a:gd name="connsiteX3" fmla="*/ 3427 w 10818117"/>
              <a:gd name="connsiteY3" fmla="*/ 1712566 h 1727124"/>
              <a:gd name="connsiteX4" fmla="*/ 46972 w 10818117"/>
              <a:gd name="connsiteY4" fmla="*/ 957936 h 1727124"/>
              <a:gd name="connsiteX0" fmla="*/ 4334 w 10833537"/>
              <a:gd name="connsiteY0" fmla="*/ 981090 h 1721279"/>
              <a:gd name="connsiteX1" fmla="*/ 10832683 w 10833537"/>
              <a:gd name="connsiteY1" fmla="*/ 531153 h 1721279"/>
              <a:gd name="connsiteX2" fmla="*/ 9236602 w 10833537"/>
              <a:gd name="connsiteY2" fmla="*/ 1721279 h 1721279"/>
              <a:gd name="connsiteX3" fmla="*/ 18847 w 10833537"/>
              <a:gd name="connsiteY3" fmla="*/ 1706721 h 1721279"/>
              <a:gd name="connsiteX4" fmla="*/ 4334 w 10833537"/>
              <a:gd name="connsiteY4" fmla="*/ 981090 h 1721279"/>
              <a:gd name="connsiteX0" fmla="*/ 4334 w 9305988"/>
              <a:gd name="connsiteY0" fmla="*/ 1316974 h 2057163"/>
              <a:gd name="connsiteX1" fmla="*/ 9294766 w 9305988"/>
              <a:gd name="connsiteY1" fmla="*/ 460633 h 2057163"/>
              <a:gd name="connsiteX2" fmla="*/ 9236602 w 9305988"/>
              <a:gd name="connsiteY2" fmla="*/ 2057163 h 2057163"/>
              <a:gd name="connsiteX3" fmla="*/ 18847 w 9305988"/>
              <a:gd name="connsiteY3" fmla="*/ 2042605 h 2057163"/>
              <a:gd name="connsiteX4" fmla="*/ 4334 w 9305988"/>
              <a:gd name="connsiteY4" fmla="*/ 1316974 h 2057163"/>
              <a:gd name="connsiteX0" fmla="*/ 4334 w 9328553"/>
              <a:gd name="connsiteY0" fmla="*/ 1316974 h 2071617"/>
              <a:gd name="connsiteX1" fmla="*/ 9294766 w 9328553"/>
              <a:gd name="connsiteY1" fmla="*/ 460633 h 2071617"/>
              <a:gd name="connsiteX2" fmla="*/ 9324287 w 9328553"/>
              <a:gd name="connsiteY2" fmla="*/ 2071617 h 2071617"/>
              <a:gd name="connsiteX3" fmla="*/ 18847 w 9328553"/>
              <a:gd name="connsiteY3" fmla="*/ 2042605 h 2071617"/>
              <a:gd name="connsiteX4" fmla="*/ 4334 w 9328553"/>
              <a:gd name="connsiteY4" fmla="*/ 1316974 h 2071617"/>
              <a:gd name="connsiteX0" fmla="*/ 4334 w 9335405"/>
              <a:gd name="connsiteY0" fmla="*/ 889180 h 1643823"/>
              <a:gd name="connsiteX1" fmla="*/ 9309879 w 9335405"/>
              <a:gd name="connsiteY1" fmla="*/ 555325 h 1643823"/>
              <a:gd name="connsiteX2" fmla="*/ 9324287 w 9335405"/>
              <a:gd name="connsiteY2" fmla="*/ 1643823 h 1643823"/>
              <a:gd name="connsiteX3" fmla="*/ 18847 w 9335405"/>
              <a:gd name="connsiteY3" fmla="*/ 1614811 h 1643823"/>
              <a:gd name="connsiteX4" fmla="*/ 4334 w 9335405"/>
              <a:gd name="connsiteY4" fmla="*/ 889180 h 1643823"/>
              <a:gd name="connsiteX0" fmla="*/ 1614 w 9361716"/>
              <a:gd name="connsiteY0" fmla="*/ 1378832 h 1574406"/>
              <a:gd name="connsiteX1" fmla="*/ 9336190 w 9361716"/>
              <a:gd name="connsiteY1" fmla="*/ 449934 h 1574406"/>
              <a:gd name="connsiteX2" fmla="*/ 9350598 w 9361716"/>
              <a:gd name="connsiteY2" fmla="*/ 1538432 h 1574406"/>
              <a:gd name="connsiteX3" fmla="*/ 45158 w 9361716"/>
              <a:gd name="connsiteY3" fmla="*/ 1509420 h 1574406"/>
              <a:gd name="connsiteX4" fmla="*/ 1614 w 9361716"/>
              <a:gd name="connsiteY4" fmla="*/ 1378832 h 1574406"/>
              <a:gd name="connsiteX0" fmla="*/ 1614 w 9361716"/>
              <a:gd name="connsiteY0" fmla="*/ 1002578 h 1198152"/>
              <a:gd name="connsiteX1" fmla="*/ 9336190 w 9361716"/>
              <a:gd name="connsiteY1" fmla="*/ 73680 h 1198152"/>
              <a:gd name="connsiteX2" fmla="*/ 9350598 w 9361716"/>
              <a:gd name="connsiteY2" fmla="*/ 1162178 h 1198152"/>
              <a:gd name="connsiteX3" fmla="*/ 45158 w 9361716"/>
              <a:gd name="connsiteY3" fmla="*/ 1133166 h 1198152"/>
              <a:gd name="connsiteX4" fmla="*/ 1614 w 9361716"/>
              <a:gd name="connsiteY4" fmla="*/ 1002578 h 1198152"/>
              <a:gd name="connsiteX0" fmla="*/ 1614 w 9355260"/>
              <a:gd name="connsiteY0" fmla="*/ 757832 h 953406"/>
              <a:gd name="connsiteX1" fmla="*/ 9322274 w 9355260"/>
              <a:gd name="connsiteY1" fmla="*/ 90181 h 953406"/>
              <a:gd name="connsiteX2" fmla="*/ 9350598 w 9355260"/>
              <a:gd name="connsiteY2" fmla="*/ 917432 h 953406"/>
              <a:gd name="connsiteX3" fmla="*/ 45158 w 9355260"/>
              <a:gd name="connsiteY3" fmla="*/ 888420 h 953406"/>
              <a:gd name="connsiteX4" fmla="*/ 1614 w 9355260"/>
              <a:gd name="connsiteY4" fmla="*/ 757832 h 953406"/>
              <a:gd name="connsiteX0" fmla="*/ 1614 w 9355260"/>
              <a:gd name="connsiteY0" fmla="*/ 747739 h 943313"/>
              <a:gd name="connsiteX1" fmla="*/ 9322274 w 9355260"/>
              <a:gd name="connsiteY1" fmla="*/ 80088 h 943313"/>
              <a:gd name="connsiteX2" fmla="*/ 9350598 w 9355260"/>
              <a:gd name="connsiteY2" fmla="*/ 907339 h 943313"/>
              <a:gd name="connsiteX3" fmla="*/ 45158 w 9355260"/>
              <a:gd name="connsiteY3" fmla="*/ 878327 h 943313"/>
              <a:gd name="connsiteX4" fmla="*/ 1614 w 9355260"/>
              <a:gd name="connsiteY4" fmla="*/ 747739 h 943313"/>
              <a:gd name="connsiteX0" fmla="*/ 1614 w 9419975"/>
              <a:gd name="connsiteY0" fmla="*/ 747739 h 2387900"/>
              <a:gd name="connsiteX1" fmla="*/ 9322274 w 9419975"/>
              <a:gd name="connsiteY1" fmla="*/ 80088 h 2387900"/>
              <a:gd name="connsiteX2" fmla="*/ 9419695 w 9419975"/>
              <a:gd name="connsiteY2" fmla="*/ 2387900 h 2387900"/>
              <a:gd name="connsiteX3" fmla="*/ 45158 w 9419975"/>
              <a:gd name="connsiteY3" fmla="*/ 878327 h 2387900"/>
              <a:gd name="connsiteX4" fmla="*/ 1614 w 9419975"/>
              <a:gd name="connsiteY4" fmla="*/ 747739 h 2387900"/>
              <a:gd name="connsiteX0" fmla="*/ 427 w 9418788"/>
              <a:gd name="connsiteY0" fmla="*/ 747739 h 3004531"/>
              <a:gd name="connsiteX1" fmla="*/ 9321087 w 9418788"/>
              <a:gd name="connsiteY1" fmla="*/ 80088 h 3004531"/>
              <a:gd name="connsiteX2" fmla="*/ 9418508 w 9418788"/>
              <a:gd name="connsiteY2" fmla="*/ 2387900 h 3004531"/>
              <a:gd name="connsiteX3" fmla="*/ 165716 w 9418788"/>
              <a:gd name="connsiteY3" fmla="*/ 3004422 h 3004531"/>
              <a:gd name="connsiteX4" fmla="*/ 427 w 9418788"/>
              <a:gd name="connsiteY4" fmla="*/ 747739 h 3004531"/>
              <a:gd name="connsiteX0" fmla="*/ 427 w 9418591"/>
              <a:gd name="connsiteY0" fmla="*/ 737596 h 2994388"/>
              <a:gd name="connsiteX1" fmla="*/ 9172720 w 9418591"/>
              <a:gd name="connsiteY1" fmla="*/ 80878 h 2994388"/>
              <a:gd name="connsiteX2" fmla="*/ 9418508 w 9418591"/>
              <a:gd name="connsiteY2" fmla="*/ 2377757 h 2994388"/>
              <a:gd name="connsiteX3" fmla="*/ 165716 w 9418591"/>
              <a:gd name="connsiteY3" fmla="*/ 2994279 h 2994388"/>
              <a:gd name="connsiteX4" fmla="*/ 427 w 9418591"/>
              <a:gd name="connsiteY4" fmla="*/ 737596 h 2994388"/>
              <a:gd name="connsiteX0" fmla="*/ 427 w 9198841"/>
              <a:gd name="connsiteY0" fmla="*/ 737596 h 2994330"/>
              <a:gd name="connsiteX1" fmla="*/ 9172720 w 9198841"/>
              <a:gd name="connsiteY1" fmla="*/ 80878 h 2994330"/>
              <a:gd name="connsiteX2" fmla="*/ 9188486 w 9198841"/>
              <a:gd name="connsiteY2" fmla="*/ 1647435 h 2994330"/>
              <a:gd name="connsiteX3" fmla="*/ 165716 w 9198841"/>
              <a:gd name="connsiteY3" fmla="*/ 2994279 h 2994330"/>
              <a:gd name="connsiteX4" fmla="*/ 427 w 9198841"/>
              <a:gd name="connsiteY4" fmla="*/ 737596 h 2994330"/>
              <a:gd name="connsiteX0" fmla="*/ 427 w 9192488"/>
              <a:gd name="connsiteY0" fmla="*/ 720128 h 2976862"/>
              <a:gd name="connsiteX1" fmla="*/ 9158117 w 9192488"/>
              <a:gd name="connsiteY1" fmla="*/ 82278 h 2976862"/>
              <a:gd name="connsiteX2" fmla="*/ 9188486 w 9192488"/>
              <a:gd name="connsiteY2" fmla="*/ 1629967 h 2976862"/>
              <a:gd name="connsiteX3" fmla="*/ 165716 w 9192488"/>
              <a:gd name="connsiteY3" fmla="*/ 2976811 h 2976862"/>
              <a:gd name="connsiteX4" fmla="*/ 427 w 9192488"/>
              <a:gd name="connsiteY4" fmla="*/ 720128 h 2976862"/>
              <a:gd name="connsiteX0" fmla="*/ 427 w 9217972"/>
              <a:gd name="connsiteY0" fmla="*/ 720128 h 2976849"/>
              <a:gd name="connsiteX1" fmla="*/ 9158117 w 9217972"/>
              <a:gd name="connsiteY1" fmla="*/ 82278 h 2976849"/>
              <a:gd name="connsiteX2" fmla="*/ 9217277 w 9217972"/>
              <a:gd name="connsiteY2" fmla="*/ 1174143 h 2976849"/>
              <a:gd name="connsiteX3" fmla="*/ 165716 w 9217972"/>
              <a:gd name="connsiteY3" fmla="*/ 2976811 h 2976849"/>
              <a:gd name="connsiteX4" fmla="*/ 427 w 9217972"/>
              <a:gd name="connsiteY4" fmla="*/ 720128 h 2976849"/>
              <a:gd name="connsiteX0" fmla="*/ 427 w 9217277"/>
              <a:gd name="connsiteY0" fmla="*/ 720128 h 2976849"/>
              <a:gd name="connsiteX1" fmla="*/ 9158117 w 9217277"/>
              <a:gd name="connsiteY1" fmla="*/ 82278 h 2976849"/>
              <a:gd name="connsiteX2" fmla="*/ 9217277 w 9217277"/>
              <a:gd name="connsiteY2" fmla="*/ 1174143 h 2976849"/>
              <a:gd name="connsiteX3" fmla="*/ 165716 w 9217277"/>
              <a:gd name="connsiteY3" fmla="*/ 2976811 h 2976849"/>
              <a:gd name="connsiteX4" fmla="*/ 427 w 9217277"/>
              <a:gd name="connsiteY4" fmla="*/ 720128 h 2976849"/>
              <a:gd name="connsiteX0" fmla="*/ 427 w 9217277"/>
              <a:gd name="connsiteY0" fmla="*/ 720128 h 2976861"/>
              <a:gd name="connsiteX1" fmla="*/ 9158117 w 9217277"/>
              <a:gd name="connsiteY1" fmla="*/ 82278 h 2976861"/>
              <a:gd name="connsiteX2" fmla="*/ 9217277 w 9217277"/>
              <a:gd name="connsiteY2" fmla="*/ 1174143 h 2976861"/>
              <a:gd name="connsiteX3" fmla="*/ 165716 w 9217277"/>
              <a:gd name="connsiteY3" fmla="*/ 2976811 h 2976861"/>
              <a:gd name="connsiteX4" fmla="*/ 427 w 9217277"/>
              <a:gd name="connsiteY4" fmla="*/ 720128 h 2976861"/>
              <a:gd name="connsiteX0" fmla="*/ 427 w 9240703"/>
              <a:gd name="connsiteY0" fmla="*/ 720128 h 2976861"/>
              <a:gd name="connsiteX1" fmla="*/ 9158117 w 9240703"/>
              <a:gd name="connsiteY1" fmla="*/ 82278 h 2976861"/>
              <a:gd name="connsiteX2" fmla="*/ 9240703 w 9240703"/>
              <a:gd name="connsiteY2" fmla="*/ 1172417 h 2976861"/>
              <a:gd name="connsiteX3" fmla="*/ 165716 w 9240703"/>
              <a:gd name="connsiteY3" fmla="*/ 2976811 h 2976861"/>
              <a:gd name="connsiteX4" fmla="*/ 427 w 9240703"/>
              <a:gd name="connsiteY4" fmla="*/ 720128 h 2976861"/>
              <a:gd name="connsiteX0" fmla="*/ 427 w 9240703"/>
              <a:gd name="connsiteY0" fmla="*/ 728324 h 2985057"/>
              <a:gd name="connsiteX1" fmla="*/ 9157610 w 9240703"/>
              <a:gd name="connsiteY1" fmla="*/ 81614 h 2985057"/>
              <a:gd name="connsiteX2" fmla="*/ 9240703 w 9240703"/>
              <a:gd name="connsiteY2" fmla="*/ 1180613 h 2985057"/>
              <a:gd name="connsiteX3" fmla="*/ 165716 w 9240703"/>
              <a:gd name="connsiteY3" fmla="*/ 2985007 h 2985057"/>
              <a:gd name="connsiteX4" fmla="*/ 427 w 9240703"/>
              <a:gd name="connsiteY4" fmla="*/ 728324 h 2985057"/>
              <a:gd name="connsiteX0" fmla="*/ 427 w 9240703"/>
              <a:gd name="connsiteY0" fmla="*/ 728324 h 2985057"/>
              <a:gd name="connsiteX1" fmla="*/ 9157610 w 9240703"/>
              <a:gd name="connsiteY1" fmla="*/ 81614 h 2985057"/>
              <a:gd name="connsiteX2" fmla="*/ 9240703 w 9240703"/>
              <a:gd name="connsiteY2" fmla="*/ 1180613 h 2985057"/>
              <a:gd name="connsiteX3" fmla="*/ 165716 w 9240703"/>
              <a:gd name="connsiteY3" fmla="*/ 2985007 h 2985057"/>
              <a:gd name="connsiteX4" fmla="*/ 427 w 9240703"/>
              <a:gd name="connsiteY4" fmla="*/ 728324 h 2985057"/>
              <a:gd name="connsiteX0" fmla="*/ 427 w 9233401"/>
              <a:gd name="connsiteY0" fmla="*/ 728324 h 2985057"/>
              <a:gd name="connsiteX1" fmla="*/ 9157610 w 9233401"/>
              <a:gd name="connsiteY1" fmla="*/ 81614 h 2985057"/>
              <a:gd name="connsiteX2" fmla="*/ 9233401 w 9233401"/>
              <a:gd name="connsiteY2" fmla="*/ 1190047 h 2985057"/>
              <a:gd name="connsiteX3" fmla="*/ 165716 w 9233401"/>
              <a:gd name="connsiteY3" fmla="*/ 2985007 h 2985057"/>
              <a:gd name="connsiteX4" fmla="*/ 427 w 9233401"/>
              <a:gd name="connsiteY4" fmla="*/ 728324 h 2985057"/>
              <a:gd name="connsiteX0" fmla="*/ 943279 w 9067909"/>
              <a:gd name="connsiteY0" fmla="*/ 645066 h 2992375"/>
              <a:gd name="connsiteX1" fmla="*/ 8992118 w 9067909"/>
              <a:gd name="connsiteY1" fmla="*/ 88932 h 2992375"/>
              <a:gd name="connsiteX2" fmla="*/ 9067909 w 9067909"/>
              <a:gd name="connsiteY2" fmla="*/ 1197365 h 2992375"/>
              <a:gd name="connsiteX3" fmla="*/ 224 w 9067909"/>
              <a:gd name="connsiteY3" fmla="*/ 2992325 h 2992375"/>
              <a:gd name="connsiteX4" fmla="*/ 943279 w 9067909"/>
              <a:gd name="connsiteY4" fmla="*/ 645066 h 2992375"/>
              <a:gd name="connsiteX0" fmla="*/ 1695 w 8126325"/>
              <a:gd name="connsiteY0" fmla="*/ 645066 h 1834740"/>
              <a:gd name="connsiteX1" fmla="*/ 8050534 w 8126325"/>
              <a:gd name="connsiteY1" fmla="*/ 88932 h 1834740"/>
              <a:gd name="connsiteX2" fmla="*/ 8126325 w 8126325"/>
              <a:gd name="connsiteY2" fmla="*/ 1197365 h 1834740"/>
              <a:gd name="connsiteX3" fmla="*/ 43134 w 8126325"/>
              <a:gd name="connsiteY3" fmla="*/ 1834445 h 1834740"/>
              <a:gd name="connsiteX4" fmla="*/ 1695 w 8126325"/>
              <a:gd name="connsiteY4" fmla="*/ 645066 h 1834740"/>
              <a:gd name="connsiteX0" fmla="*/ 1695 w 8126325"/>
              <a:gd name="connsiteY0" fmla="*/ 645066 h 1834445"/>
              <a:gd name="connsiteX1" fmla="*/ 8050534 w 8126325"/>
              <a:gd name="connsiteY1" fmla="*/ 88932 h 1834445"/>
              <a:gd name="connsiteX2" fmla="*/ 8126325 w 8126325"/>
              <a:gd name="connsiteY2" fmla="*/ 1197365 h 1834445"/>
              <a:gd name="connsiteX3" fmla="*/ 43134 w 8126325"/>
              <a:gd name="connsiteY3" fmla="*/ 1834445 h 1834445"/>
              <a:gd name="connsiteX4" fmla="*/ 1695 w 8126325"/>
              <a:gd name="connsiteY4" fmla="*/ 645066 h 1834445"/>
              <a:gd name="connsiteX0" fmla="*/ 1695 w 8126325"/>
              <a:gd name="connsiteY0" fmla="*/ 645066 h 1834445"/>
              <a:gd name="connsiteX1" fmla="*/ 8050534 w 8126325"/>
              <a:gd name="connsiteY1" fmla="*/ 88932 h 1834445"/>
              <a:gd name="connsiteX2" fmla="*/ 8126325 w 8126325"/>
              <a:gd name="connsiteY2" fmla="*/ 1197365 h 1834445"/>
              <a:gd name="connsiteX3" fmla="*/ 43134 w 8126325"/>
              <a:gd name="connsiteY3" fmla="*/ 1834445 h 1834445"/>
              <a:gd name="connsiteX4" fmla="*/ 1695 w 8126325"/>
              <a:gd name="connsiteY4" fmla="*/ 645066 h 1834445"/>
              <a:gd name="connsiteX0" fmla="*/ 1294 w 8125924"/>
              <a:gd name="connsiteY0" fmla="*/ 645066 h 1789001"/>
              <a:gd name="connsiteX1" fmla="*/ 8050133 w 8125924"/>
              <a:gd name="connsiteY1" fmla="*/ 88932 h 1789001"/>
              <a:gd name="connsiteX2" fmla="*/ 8125924 w 8125924"/>
              <a:gd name="connsiteY2" fmla="*/ 1197365 h 1789001"/>
              <a:gd name="connsiteX3" fmla="*/ 55814 w 8125924"/>
              <a:gd name="connsiteY3" fmla="*/ 1789001 h 1789001"/>
              <a:gd name="connsiteX4" fmla="*/ 1294 w 8125924"/>
              <a:gd name="connsiteY4" fmla="*/ 645066 h 1789001"/>
              <a:gd name="connsiteX0" fmla="*/ 1294 w 8125924"/>
              <a:gd name="connsiteY0" fmla="*/ 645066 h 1789001"/>
              <a:gd name="connsiteX1" fmla="*/ 8050133 w 8125924"/>
              <a:gd name="connsiteY1" fmla="*/ 88932 h 1789001"/>
              <a:gd name="connsiteX2" fmla="*/ 8125924 w 8125924"/>
              <a:gd name="connsiteY2" fmla="*/ 1197365 h 1789001"/>
              <a:gd name="connsiteX3" fmla="*/ 55814 w 8125924"/>
              <a:gd name="connsiteY3" fmla="*/ 1789001 h 1789001"/>
              <a:gd name="connsiteX4" fmla="*/ 1294 w 8125924"/>
              <a:gd name="connsiteY4" fmla="*/ 645066 h 1789001"/>
              <a:gd name="connsiteX0" fmla="*/ 1294 w 8125924"/>
              <a:gd name="connsiteY0" fmla="*/ 645066 h 1789001"/>
              <a:gd name="connsiteX1" fmla="*/ 8050133 w 8125924"/>
              <a:gd name="connsiteY1" fmla="*/ 88932 h 1789001"/>
              <a:gd name="connsiteX2" fmla="*/ 8125924 w 8125924"/>
              <a:gd name="connsiteY2" fmla="*/ 1197365 h 1789001"/>
              <a:gd name="connsiteX3" fmla="*/ 55814 w 8125924"/>
              <a:gd name="connsiteY3" fmla="*/ 1789001 h 1789001"/>
              <a:gd name="connsiteX4" fmla="*/ 1294 w 8125924"/>
              <a:gd name="connsiteY4" fmla="*/ 645066 h 1789001"/>
              <a:gd name="connsiteX0" fmla="*/ 1294 w 8125924"/>
              <a:gd name="connsiteY0" fmla="*/ 647165 h 1791100"/>
              <a:gd name="connsiteX1" fmla="*/ 8081368 w 8125924"/>
              <a:gd name="connsiteY1" fmla="*/ 88730 h 1791100"/>
              <a:gd name="connsiteX2" fmla="*/ 8125924 w 8125924"/>
              <a:gd name="connsiteY2" fmla="*/ 1199464 h 1791100"/>
              <a:gd name="connsiteX3" fmla="*/ 55814 w 8125924"/>
              <a:gd name="connsiteY3" fmla="*/ 1791100 h 1791100"/>
              <a:gd name="connsiteX4" fmla="*/ 1294 w 8125924"/>
              <a:gd name="connsiteY4" fmla="*/ 647165 h 1791100"/>
              <a:gd name="connsiteX0" fmla="*/ 1294 w 8125924"/>
              <a:gd name="connsiteY0" fmla="*/ 466532 h 1610467"/>
              <a:gd name="connsiteX1" fmla="*/ 8103888 w 8125924"/>
              <a:gd name="connsiteY1" fmla="*/ 164424 h 1610467"/>
              <a:gd name="connsiteX2" fmla="*/ 8125924 w 8125924"/>
              <a:gd name="connsiteY2" fmla="*/ 1018831 h 1610467"/>
              <a:gd name="connsiteX3" fmla="*/ 55814 w 8125924"/>
              <a:gd name="connsiteY3" fmla="*/ 1610467 h 1610467"/>
              <a:gd name="connsiteX4" fmla="*/ 1294 w 8125924"/>
              <a:gd name="connsiteY4" fmla="*/ 466532 h 1610467"/>
              <a:gd name="connsiteX0" fmla="*/ 1294 w 8125924"/>
              <a:gd name="connsiteY0" fmla="*/ 808956 h 1952891"/>
              <a:gd name="connsiteX1" fmla="*/ 8039988 w 8125924"/>
              <a:gd name="connsiteY1" fmla="*/ 75647 h 1952891"/>
              <a:gd name="connsiteX2" fmla="*/ 8125924 w 8125924"/>
              <a:gd name="connsiteY2" fmla="*/ 1361255 h 1952891"/>
              <a:gd name="connsiteX3" fmla="*/ 55814 w 8125924"/>
              <a:gd name="connsiteY3" fmla="*/ 1952891 h 1952891"/>
              <a:gd name="connsiteX4" fmla="*/ 1294 w 8125924"/>
              <a:gd name="connsiteY4" fmla="*/ 808956 h 1952891"/>
              <a:gd name="connsiteX0" fmla="*/ 1294 w 8125924"/>
              <a:gd name="connsiteY0" fmla="*/ 808956 h 1952891"/>
              <a:gd name="connsiteX1" fmla="*/ 8039988 w 8125924"/>
              <a:gd name="connsiteY1" fmla="*/ 75647 h 1952891"/>
              <a:gd name="connsiteX2" fmla="*/ 8125924 w 8125924"/>
              <a:gd name="connsiteY2" fmla="*/ 1361255 h 1952891"/>
              <a:gd name="connsiteX3" fmla="*/ 55814 w 8125924"/>
              <a:gd name="connsiteY3" fmla="*/ 1952891 h 1952891"/>
              <a:gd name="connsiteX4" fmla="*/ 1294 w 8125924"/>
              <a:gd name="connsiteY4" fmla="*/ 808956 h 1952891"/>
              <a:gd name="connsiteX0" fmla="*/ 1294 w 8125924"/>
              <a:gd name="connsiteY0" fmla="*/ 629982 h 1773917"/>
              <a:gd name="connsiteX1" fmla="*/ 8066765 w 8125924"/>
              <a:gd name="connsiteY1" fmla="*/ 90413 h 1773917"/>
              <a:gd name="connsiteX2" fmla="*/ 8125924 w 8125924"/>
              <a:gd name="connsiteY2" fmla="*/ 1182281 h 1773917"/>
              <a:gd name="connsiteX3" fmla="*/ 55814 w 8125924"/>
              <a:gd name="connsiteY3" fmla="*/ 1773917 h 1773917"/>
              <a:gd name="connsiteX4" fmla="*/ 1294 w 8125924"/>
              <a:gd name="connsiteY4" fmla="*/ 629982 h 1773917"/>
              <a:gd name="connsiteX0" fmla="*/ 1294 w 8125924"/>
              <a:gd name="connsiteY0" fmla="*/ 637518 h 1781453"/>
              <a:gd name="connsiteX1" fmla="*/ 8058448 w 8125924"/>
              <a:gd name="connsiteY1" fmla="*/ 89666 h 1781453"/>
              <a:gd name="connsiteX2" fmla="*/ 8125924 w 8125924"/>
              <a:gd name="connsiteY2" fmla="*/ 1189817 h 1781453"/>
              <a:gd name="connsiteX3" fmla="*/ 55814 w 8125924"/>
              <a:gd name="connsiteY3" fmla="*/ 1781453 h 1781453"/>
              <a:gd name="connsiteX4" fmla="*/ 1294 w 8125924"/>
              <a:gd name="connsiteY4" fmla="*/ 637518 h 1781453"/>
              <a:gd name="connsiteX0" fmla="*/ 1294 w 8125924"/>
              <a:gd name="connsiteY0" fmla="*/ 637518 h 1781453"/>
              <a:gd name="connsiteX1" fmla="*/ 8058448 w 8125924"/>
              <a:gd name="connsiteY1" fmla="*/ 89666 h 1781453"/>
              <a:gd name="connsiteX2" fmla="*/ 8125924 w 8125924"/>
              <a:gd name="connsiteY2" fmla="*/ 1189817 h 1781453"/>
              <a:gd name="connsiteX3" fmla="*/ 55814 w 8125924"/>
              <a:gd name="connsiteY3" fmla="*/ 1781453 h 1781453"/>
              <a:gd name="connsiteX4" fmla="*/ 1294 w 8125924"/>
              <a:gd name="connsiteY4" fmla="*/ 637518 h 1781453"/>
              <a:gd name="connsiteX0" fmla="*/ 1294 w 8082822"/>
              <a:gd name="connsiteY0" fmla="*/ 637518 h 1781453"/>
              <a:gd name="connsiteX1" fmla="*/ 8058448 w 8082822"/>
              <a:gd name="connsiteY1" fmla="*/ 89666 h 1781453"/>
              <a:gd name="connsiteX2" fmla="*/ 8082822 w 8082822"/>
              <a:gd name="connsiteY2" fmla="*/ 1121823 h 1781453"/>
              <a:gd name="connsiteX3" fmla="*/ 55814 w 8082822"/>
              <a:gd name="connsiteY3" fmla="*/ 1781453 h 1781453"/>
              <a:gd name="connsiteX4" fmla="*/ 1294 w 8082822"/>
              <a:gd name="connsiteY4" fmla="*/ 637518 h 1781453"/>
              <a:gd name="connsiteX0" fmla="*/ 1294 w 8058448"/>
              <a:gd name="connsiteY0" fmla="*/ 637518 h 1781453"/>
              <a:gd name="connsiteX1" fmla="*/ 8058448 w 8058448"/>
              <a:gd name="connsiteY1" fmla="*/ 89666 h 1781453"/>
              <a:gd name="connsiteX2" fmla="*/ 7983333 w 8058448"/>
              <a:gd name="connsiteY2" fmla="*/ 1164739 h 1781453"/>
              <a:gd name="connsiteX3" fmla="*/ 55814 w 8058448"/>
              <a:gd name="connsiteY3" fmla="*/ 1781453 h 1781453"/>
              <a:gd name="connsiteX4" fmla="*/ 1294 w 8058448"/>
              <a:gd name="connsiteY4" fmla="*/ 637518 h 1781453"/>
              <a:gd name="connsiteX0" fmla="*/ 1294 w 8134237"/>
              <a:gd name="connsiteY0" fmla="*/ 637518 h 1781453"/>
              <a:gd name="connsiteX1" fmla="*/ 8058448 w 8134237"/>
              <a:gd name="connsiteY1" fmla="*/ 89666 h 1781453"/>
              <a:gd name="connsiteX2" fmla="*/ 8134237 w 8134237"/>
              <a:gd name="connsiteY2" fmla="*/ 1198099 h 1781453"/>
              <a:gd name="connsiteX3" fmla="*/ 55814 w 8134237"/>
              <a:gd name="connsiteY3" fmla="*/ 1781453 h 1781453"/>
              <a:gd name="connsiteX4" fmla="*/ 1294 w 8134237"/>
              <a:gd name="connsiteY4" fmla="*/ 637518 h 1781453"/>
              <a:gd name="connsiteX0" fmla="*/ 1294 w 8134237"/>
              <a:gd name="connsiteY0" fmla="*/ 637518 h 1781453"/>
              <a:gd name="connsiteX1" fmla="*/ 8058448 w 8134237"/>
              <a:gd name="connsiteY1" fmla="*/ 89666 h 1781453"/>
              <a:gd name="connsiteX2" fmla="*/ 8134237 w 8134237"/>
              <a:gd name="connsiteY2" fmla="*/ 1198099 h 1781453"/>
              <a:gd name="connsiteX3" fmla="*/ 55814 w 8134237"/>
              <a:gd name="connsiteY3" fmla="*/ 1781453 h 1781453"/>
              <a:gd name="connsiteX4" fmla="*/ 1294 w 8134237"/>
              <a:gd name="connsiteY4" fmla="*/ 637518 h 1781453"/>
              <a:gd name="connsiteX0" fmla="*/ 0 w 8132943"/>
              <a:gd name="connsiteY0" fmla="*/ 637518 h 1781453"/>
              <a:gd name="connsiteX1" fmla="*/ 8057154 w 8132943"/>
              <a:gd name="connsiteY1" fmla="*/ 89666 h 1781453"/>
              <a:gd name="connsiteX2" fmla="*/ 8132943 w 8132943"/>
              <a:gd name="connsiteY2" fmla="*/ 1198099 h 1781453"/>
              <a:gd name="connsiteX3" fmla="*/ 54520 w 8132943"/>
              <a:gd name="connsiteY3" fmla="*/ 1781453 h 1781453"/>
              <a:gd name="connsiteX4" fmla="*/ 0 w 8132943"/>
              <a:gd name="connsiteY4" fmla="*/ 637518 h 1781453"/>
              <a:gd name="connsiteX0" fmla="*/ 0 w 8132943"/>
              <a:gd name="connsiteY0" fmla="*/ 637518 h 1781453"/>
              <a:gd name="connsiteX1" fmla="*/ 8057154 w 8132943"/>
              <a:gd name="connsiteY1" fmla="*/ 89666 h 1781453"/>
              <a:gd name="connsiteX2" fmla="*/ 8132943 w 8132943"/>
              <a:gd name="connsiteY2" fmla="*/ 1198099 h 1781453"/>
              <a:gd name="connsiteX3" fmla="*/ 54520 w 8132943"/>
              <a:gd name="connsiteY3" fmla="*/ 1781453 h 1781453"/>
              <a:gd name="connsiteX4" fmla="*/ 0 w 8132943"/>
              <a:gd name="connsiteY4" fmla="*/ 637518 h 1781453"/>
              <a:gd name="connsiteX0" fmla="*/ 0 w 8132943"/>
              <a:gd name="connsiteY0" fmla="*/ 634282 h 1778217"/>
              <a:gd name="connsiteX1" fmla="*/ 8060722 w 8132943"/>
              <a:gd name="connsiteY1" fmla="*/ 89985 h 1778217"/>
              <a:gd name="connsiteX2" fmla="*/ 8132943 w 8132943"/>
              <a:gd name="connsiteY2" fmla="*/ 1194863 h 1778217"/>
              <a:gd name="connsiteX3" fmla="*/ 54520 w 8132943"/>
              <a:gd name="connsiteY3" fmla="*/ 1778217 h 1778217"/>
              <a:gd name="connsiteX4" fmla="*/ 0 w 8132943"/>
              <a:gd name="connsiteY4" fmla="*/ 634282 h 1778217"/>
              <a:gd name="connsiteX0" fmla="*/ 0 w 8132943"/>
              <a:gd name="connsiteY0" fmla="*/ 634282 h 1778217"/>
              <a:gd name="connsiteX1" fmla="*/ 8060722 w 8132943"/>
              <a:gd name="connsiteY1" fmla="*/ 89985 h 1778217"/>
              <a:gd name="connsiteX2" fmla="*/ 8132943 w 8132943"/>
              <a:gd name="connsiteY2" fmla="*/ 1194863 h 1778217"/>
              <a:gd name="connsiteX3" fmla="*/ 54520 w 8132943"/>
              <a:gd name="connsiteY3" fmla="*/ 1778217 h 1778217"/>
              <a:gd name="connsiteX4" fmla="*/ 0 w 8132943"/>
              <a:gd name="connsiteY4" fmla="*/ 634282 h 1778217"/>
              <a:gd name="connsiteX0" fmla="*/ 0 w 8132943"/>
              <a:gd name="connsiteY0" fmla="*/ 637292 h 1781227"/>
              <a:gd name="connsiteX1" fmla="*/ 8053801 w 8132943"/>
              <a:gd name="connsiteY1" fmla="*/ 89688 h 1781227"/>
              <a:gd name="connsiteX2" fmla="*/ 8132943 w 8132943"/>
              <a:gd name="connsiteY2" fmla="*/ 1197873 h 1781227"/>
              <a:gd name="connsiteX3" fmla="*/ 54520 w 8132943"/>
              <a:gd name="connsiteY3" fmla="*/ 1781227 h 1781227"/>
              <a:gd name="connsiteX4" fmla="*/ 0 w 8132943"/>
              <a:gd name="connsiteY4" fmla="*/ 637292 h 1781227"/>
              <a:gd name="connsiteX0" fmla="*/ 0 w 8132943"/>
              <a:gd name="connsiteY0" fmla="*/ 637292 h 1781227"/>
              <a:gd name="connsiteX1" fmla="*/ 8053801 w 8132943"/>
              <a:gd name="connsiteY1" fmla="*/ 89688 h 1781227"/>
              <a:gd name="connsiteX2" fmla="*/ 8132943 w 8132943"/>
              <a:gd name="connsiteY2" fmla="*/ 1197873 h 1781227"/>
              <a:gd name="connsiteX3" fmla="*/ 54520 w 8132943"/>
              <a:gd name="connsiteY3" fmla="*/ 1781227 h 1781227"/>
              <a:gd name="connsiteX4" fmla="*/ 0 w 8132943"/>
              <a:gd name="connsiteY4" fmla="*/ 637292 h 1781227"/>
              <a:gd name="connsiteX0" fmla="*/ 0 w 8132943"/>
              <a:gd name="connsiteY0" fmla="*/ 637292 h 1781227"/>
              <a:gd name="connsiteX1" fmla="*/ 8053801 w 8132943"/>
              <a:gd name="connsiteY1" fmla="*/ 89689 h 1781227"/>
              <a:gd name="connsiteX2" fmla="*/ 8132943 w 8132943"/>
              <a:gd name="connsiteY2" fmla="*/ 1197873 h 1781227"/>
              <a:gd name="connsiteX3" fmla="*/ 54520 w 8132943"/>
              <a:gd name="connsiteY3" fmla="*/ 1781227 h 1781227"/>
              <a:gd name="connsiteX4" fmla="*/ 0 w 8132943"/>
              <a:gd name="connsiteY4" fmla="*/ 637292 h 1781227"/>
              <a:gd name="connsiteX0" fmla="*/ 0 w 8132943"/>
              <a:gd name="connsiteY0" fmla="*/ 637815 h 1781750"/>
              <a:gd name="connsiteX1" fmla="*/ 8061608 w 8132943"/>
              <a:gd name="connsiteY1" fmla="*/ 89636 h 1781750"/>
              <a:gd name="connsiteX2" fmla="*/ 8132943 w 8132943"/>
              <a:gd name="connsiteY2" fmla="*/ 1198396 h 1781750"/>
              <a:gd name="connsiteX3" fmla="*/ 54520 w 8132943"/>
              <a:gd name="connsiteY3" fmla="*/ 1781750 h 1781750"/>
              <a:gd name="connsiteX4" fmla="*/ 0 w 8132943"/>
              <a:gd name="connsiteY4" fmla="*/ 637815 h 1781750"/>
              <a:gd name="connsiteX0" fmla="*/ 0 w 8063164"/>
              <a:gd name="connsiteY0" fmla="*/ 637815 h 1781750"/>
              <a:gd name="connsiteX1" fmla="*/ 8061608 w 8063164"/>
              <a:gd name="connsiteY1" fmla="*/ 89636 h 1781750"/>
              <a:gd name="connsiteX2" fmla="*/ 8031429 w 8063164"/>
              <a:gd name="connsiteY2" fmla="*/ 1205878 h 1781750"/>
              <a:gd name="connsiteX3" fmla="*/ 54520 w 8063164"/>
              <a:gd name="connsiteY3" fmla="*/ 1781750 h 1781750"/>
              <a:gd name="connsiteX4" fmla="*/ 0 w 8063164"/>
              <a:gd name="connsiteY4" fmla="*/ 637815 h 1781750"/>
              <a:gd name="connsiteX0" fmla="*/ 0 w 8072736"/>
              <a:gd name="connsiteY0" fmla="*/ 637815 h 1781750"/>
              <a:gd name="connsiteX1" fmla="*/ 8061608 w 8072736"/>
              <a:gd name="connsiteY1" fmla="*/ 89636 h 1781750"/>
              <a:gd name="connsiteX2" fmla="*/ 8031429 w 8072736"/>
              <a:gd name="connsiteY2" fmla="*/ 1205878 h 1781750"/>
              <a:gd name="connsiteX3" fmla="*/ 54520 w 8072736"/>
              <a:gd name="connsiteY3" fmla="*/ 1781750 h 1781750"/>
              <a:gd name="connsiteX4" fmla="*/ 0 w 8072736"/>
              <a:gd name="connsiteY4" fmla="*/ 637815 h 1781750"/>
              <a:gd name="connsiteX0" fmla="*/ 0 w 8126397"/>
              <a:gd name="connsiteY0" fmla="*/ 637815 h 1781750"/>
              <a:gd name="connsiteX1" fmla="*/ 8061608 w 8126397"/>
              <a:gd name="connsiteY1" fmla="*/ 89636 h 1781750"/>
              <a:gd name="connsiteX2" fmla="*/ 8109517 w 8126397"/>
              <a:gd name="connsiteY2" fmla="*/ 1200123 h 1781750"/>
              <a:gd name="connsiteX3" fmla="*/ 54520 w 8126397"/>
              <a:gd name="connsiteY3" fmla="*/ 1781750 h 1781750"/>
              <a:gd name="connsiteX4" fmla="*/ 0 w 8126397"/>
              <a:gd name="connsiteY4" fmla="*/ 637815 h 1781750"/>
              <a:gd name="connsiteX0" fmla="*/ 0 w 8109517"/>
              <a:gd name="connsiteY0" fmla="*/ 637815 h 1781750"/>
              <a:gd name="connsiteX1" fmla="*/ 8061608 w 8109517"/>
              <a:gd name="connsiteY1" fmla="*/ 89636 h 1781750"/>
              <a:gd name="connsiteX2" fmla="*/ 8109517 w 8109517"/>
              <a:gd name="connsiteY2" fmla="*/ 1200123 h 1781750"/>
              <a:gd name="connsiteX3" fmla="*/ 54520 w 8109517"/>
              <a:gd name="connsiteY3" fmla="*/ 1781750 h 1781750"/>
              <a:gd name="connsiteX4" fmla="*/ 0 w 8109517"/>
              <a:gd name="connsiteY4" fmla="*/ 637815 h 1781750"/>
              <a:gd name="connsiteX0" fmla="*/ 0 w 8109517"/>
              <a:gd name="connsiteY0" fmla="*/ 637815 h 1781750"/>
              <a:gd name="connsiteX1" fmla="*/ 8061608 w 8109517"/>
              <a:gd name="connsiteY1" fmla="*/ 89636 h 1781750"/>
              <a:gd name="connsiteX2" fmla="*/ 8109517 w 8109517"/>
              <a:gd name="connsiteY2" fmla="*/ 1200123 h 1781750"/>
              <a:gd name="connsiteX3" fmla="*/ 54520 w 8109517"/>
              <a:gd name="connsiteY3" fmla="*/ 1781750 h 1781750"/>
              <a:gd name="connsiteX4" fmla="*/ 0 w 8109517"/>
              <a:gd name="connsiteY4" fmla="*/ 637815 h 1781750"/>
              <a:gd name="connsiteX0" fmla="*/ 0 w 8109517"/>
              <a:gd name="connsiteY0" fmla="*/ 637815 h 1781750"/>
              <a:gd name="connsiteX1" fmla="*/ 8061608 w 8109517"/>
              <a:gd name="connsiteY1" fmla="*/ 89637 h 1781750"/>
              <a:gd name="connsiteX2" fmla="*/ 8109517 w 8109517"/>
              <a:gd name="connsiteY2" fmla="*/ 1200123 h 1781750"/>
              <a:gd name="connsiteX3" fmla="*/ 54520 w 8109517"/>
              <a:gd name="connsiteY3" fmla="*/ 1781750 h 1781750"/>
              <a:gd name="connsiteX4" fmla="*/ 0 w 8109517"/>
              <a:gd name="connsiteY4" fmla="*/ 637815 h 1781750"/>
              <a:gd name="connsiteX0" fmla="*/ 0 w 8109517"/>
              <a:gd name="connsiteY0" fmla="*/ 637815 h 1781750"/>
              <a:gd name="connsiteX1" fmla="*/ 8061608 w 8109517"/>
              <a:gd name="connsiteY1" fmla="*/ 89637 h 1781750"/>
              <a:gd name="connsiteX2" fmla="*/ 8109517 w 8109517"/>
              <a:gd name="connsiteY2" fmla="*/ 1200123 h 1781750"/>
              <a:gd name="connsiteX3" fmla="*/ 54520 w 8109517"/>
              <a:gd name="connsiteY3" fmla="*/ 1781750 h 1781750"/>
              <a:gd name="connsiteX4" fmla="*/ 0 w 8109517"/>
              <a:gd name="connsiteY4" fmla="*/ 637815 h 1781750"/>
              <a:gd name="connsiteX0" fmla="*/ 0 w 8109517"/>
              <a:gd name="connsiteY0" fmla="*/ 637815 h 1781750"/>
              <a:gd name="connsiteX1" fmla="*/ 8061608 w 8109517"/>
              <a:gd name="connsiteY1" fmla="*/ 89637 h 1781750"/>
              <a:gd name="connsiteX2" fmla="*/ 8109517 w 8109517"/>
              <a:gd name="connsiteY2" fmla="*/ 1200123 h 1781750"/>
              <a:gd name="connsiteX3" fmla="*/ 54520 w 8109517"/>
              <a:gd name="connsiteY3" fmla="*/ 1781750 h 1781750"/>
              <a:gd name="connsiteX4" fmla="*/ 0 w 8109517"/>
              <a:gd name="connsiteY4" fmla="*/ 637815 h 1781750"/>
              <a:gd name="connsiteX0" fmla="*/ 0 w 8109517"/>
              <a:gd name="connsiteY0" fmla="*/ 638128 h 1782063"/>
              <a:gd name="connsiteX1" fmla="*/ 8014472 w 8109517"/>
              <a:gd name="connsiteY1" fmla="*/ 89606 h 1782063"/>
              <a:gd name="connsiteX2" fmla="*/ 8109517 w 8109517"/>
              <a:gd name="connsiteY2" fmla="*/ 1200436 h 1782063"/>
              <a:gd name="connsiteX3" fmla="*/ 54520 w 8109517"/>
              <a:gd name="connsiteY3" fmla="*/ 1782063 h 1782063"/>
              <a:gd name="connsiteX4" fmla="*/ 0 w 8109517"/>
              <a:gd name="connsiteY4" fmla="*/ 638128 h 1782063"/>
              <a:gd name="connsiteX0" fmla="*/ 0 w 8109517"/>
              <a:gd name="connsiteY0" fmla="*/ 638128 h 1782063"/>
              <a:gd name="connsiteX1" fmla="*/ 8014472 w 8109517"/>
              <a:gd name="connsiteY1" fmla="*/ 89607 h 1782063"/>
              <a:gd name="connsiteX2" fmla="*/ 8109517 w 8109517"/>
              <a:gd name="connsiteY2" fmla="*/ 1200436 h 1782063"/>
              <a:gd name="connsiteX3" fmla="*/ 54520 w 8109517"/>
              <a:gd name="connsiteY3" fmla="*/ 1782063 h 1782063"/>
              <a:gd name="connsiteX4" fmla="*/ 0 w 8109517"/>
              <a:gd name="connsiteY4" fmla="*/ 638128 h 1782063"/>
              <a:gd name="connsiteX0" fmla="*/ 0 w 8109517"/>
              <a:gd name="connsiteY0" fmla="*/ 644293 h 1788228"/>
              <a:gd name="connsiteX1" fmla="*/ 8054470 w 8109517"/>
              <a:gd name="connsiteY1" fmla="*/ 89006 h 1788228"/>
              <a:gd name="connsiteX2" fmla="*/ 8109517 w 8109517"/>
              <a:gd name="connsiteY2" fmla="*/ 1206601 h 1788228"/>
              <a:gd name="connsiteX3" fmla="*/ 54520 w 8109517"/>
              <a:gd name="connsiteY3" fmla="*/ 1788228 h 1788228"/>
              <a:gd name="connsiteX4" fmla="*/ 0 w 8109517"/>
              <a:gd name="connsiteY4" fmla="*/ 644293 h 1788228"/>
              <a:gd name="connsiteX0" fmla="*/ 0 w 8109517"/>
              <a:gd name="connsiteY0" fmla="*/ 644293 h 1788228"/>
              <a:gd name="connsiteX1" fmla="*/ 8054470 w 8109517"/>
              <a:gd name="connsiteY1" fmla="*/ 89006 h 1788228"/>
              <a:gd name="connsiteX2" fmla="*/ 8109517 w 8109517"/>
              <a:gd name="connsiteY2" fmla="*/ 1206601 h 1788228"/>
              <a:gd name="connsiteX3" fmla="*/ 54520 w 8109517"/>
              <a:gd name="connsiteY3" fmla="*/ 1788228 h 1788228"/>
              <a:gd name="connsiteX4" fmla="*/ 0 w 8109517"/>
              <a:gd name="connsiteY4" fmla="*/ 644293 h 1788228"/>
              <a:gd name="connsiteX0" fmla="*/ 0 w 8109517"/>
              <a:gd name="connsiteY0" fmla="*/ 644293 h 1788228"/>
              <a:gd name="connsiteX1" fmla="*/ 8054470 w 8109517"/>
              <a:gd name="connsiteY1" fmla="*/ 89006 h 1788228"/>
              <a:gd name="connsiteX2" fmla="*/ 8109517 w 8109517"/>
              <a:gd name="connsiteY2" fmla="*/ 1206601 h 1788228"/>
              <a:gd name="connsiteX3" fmla="*/ 54520 w 8109517"/>
              <a:gd name="connsiteY3" fmla="*/ 1788228 h 1788228"/>
              <a:gd name="connsiteX4" fmla="*/ 0 w 8109517"/>
              <a:gd name="connsiteY4" fmla="*/ 644293 h 1788228"/>
              <a:gd name="connsiteX0" fmla="*/ 0 w 8109517"/>
              <a:gd name="connsiteY0" fmla="*/ 644293 h 1788228"/>
              <a:gd name="connsiteX1" fmla="*/ 8054470 w 8109517"/>
              <a:gd name="connsiteY1" fmla="*/ 89006 h 1788228"/>
              <a:gd name="connsiteX2" fmla="*/ 8109517 w 8109517"/>
              <a:gd name="connsiteY2" fmla="*/ 1206601 h 1788228"/>
              <a:gd name="connsiteX3" fmla="*/ 54520 w 8109517"/>
              <a:gd name="connsiteY3" fmla="*/ 1788228 h 1788228"/>
              <a:gd name="connsiteX4" fmla="*/ 0 w 8109517"/>
              <a:gd name="connsiteY4" fmla="*/ 644293 h 1788228"/>
              <a:gd name="connsiteX0" fmla="*/ 0 w 8109517"/>
              <a:gd name="connsiteY0" fmla="*/ 644293 h 1788228"/>
              <a:gd name="connsiteX1" fmla="*/ 8054470 w 8109517"/>
              <a:gd name="connsiteY1" fmla="*/ 89006 h 1788228"/>
              <a:gd name="connsiteX2" fmla="*/ 8109517 w 8109517"/>
              <a:gd name="connsiteY2" fmla="*/ 1206601 h 1788228"/>
              <a:gd name="connsiteX3" fmla="*/ 54520 w 8109517"/>
              <a:gd name="connsiteY3" fmla="*/ 1788228 h 1788228"/>
              <a:gd name="connsiteX4" fmla="*/ 0 w 8109517"/>
              <a:gd name="connsiteY4" fmla="*/ 644293 h 1788228"/>
              <a:gd name="connsiteX0" fmla="*/ 0 w 8109517"/>
              <a:gd name="connsiteY0" fmla="*/ 644293 h 1788228"/>
              <a:gd name="connsiteX1" fmla="*/ 8054470 w 8109517"/>
              <a:gd name="connsiteY1" fmla="*/ 89006 h 1788228"/>
              <a:gd name="connsiteX2" fmla="*/ 8109517 w 8109517"/>
              <a:gd name="connsiteY2" fmla="*/ 1206602 h 1788228"/>
              <a:gd name="connsiteX3" fmla="*/ 54520 w 8109517"/>
              <a:gd name="connsiteY3" fmla="*/ 1788228 h 1788228"/>
              <a:gd name="connsiteX4" fmla="*/ 0 w 8109517"/>
              <a:gd name="connsiteY4" fmla="*/ 644293 h 1788228"/>
              <a:gd name="connsiteX0" fmla="*/ 0 w 8116654"/>
              <a:gd name="connsiteY0" fmla="*/ 644293 h 1788228"/>
              <a:gd name="connsiteX1" fmla="*/ 8054470 w 8116654"/>
              <a:gd name="connsiteY1" fmla="*/ 89006 h 1788228"/>
              <a:gd name="connsiteX2" fmla="*/ 8116654 w 8116654"/>
              <a:gd name="connsiteY2" fmla="*/ 1213712 h 1788228"/>
              <a:gd name="connsiteX3" fmla="*/ 54520 w 8116654"/>
              <a:gd name="connsiteY3" fmla="*/ 1788228 h 1788228"/>
              <a:gd name="connsiteX4" fmla="*/ 0 w 8116654"/>
              <a:gd name="connsiteY4" fmla="*/ 644293 h 1788228"/>
              <a:gd name="connsiteX0" fmla="*/ 0 w 8116654"/>
              <a:gd name="connsiteY0" fmla="*/ 644293 h 1788228"/>
              <a:gd name="connsiteX1" fmla="*/ 8054470 w 8116654"/>
              <a:gd name="connsiteY1" fmla="*/ 89006 h 1788228"/>
              <a:gd name="connsiteX2" fmla="*/ 8116654 w 8116654"/>
              <a:gd name="connsiteY2" fmla="*/ 1213712 h 1788228"/>
              <a:gd name="connsiteX3" fmla="*/ 54520 w 8116654"/>
              <a:gd name="connsiteY3" fmla="*/ 1788228 h 1788228"/>
              <a:gd name="connsiteX4" fmla="*/ 0 w 8116654"/>
              <a:gd name="connsiteY4" fmla="*/ 644293 h 1788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16654" h="1788228">
                <a:moveTo>
                  <a:pt x="0" y="644293"/>
                </a:moveTo>
                <a:cubicBezTo>
                  <a:pt x="5046132" y="496730"/>
                  <a:pt x="3959599" y="-254495"/>
                  <a:pt x="8054470" y="89006"/>
                </a:cubicBezTo>
                <a:cubicBezTo>
                  <a:pt x="8112095" y="1088482"/>
                  <a:pt x="8069023" y="362445"/>
                  <a:pt x="8116654" y="1213712"/>
                </a:cubicBezTo>
                <a:lnTo>
                  <a:pt x="54520" y="1788228"/>
                </a:lnTo>
                <a:cubicBezTo>
                  <a:pt x="37587" y="1381828"/>
                  <a:pt x="21559" y="1191113"/>
                  <a:pt x="0" y="644293"/>
                </a:cubicBezTo>
                <a:close/>
              </a:path>
            </a:pathLst>
          </a:custGeom>
          <a:solidFill>
            <a:srgbClr val="319CC0"/>
          </a:solidFill>
          <a:ln w="19050">
            <a:solidFill>
              <a:srgbClr val="319C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EWP Construction Activities</a:t>
            </a:r>
          </a:p>
        </p:txBody>
      </p:sp>
    </p:spTree>
    <p:extLst>
      <p:ext uri="{BB962C8B-B14F-4D97-AF65-F5344CB8AC3E}">
        <p14:creationId xmlns:p14="http://schemas.microsoft.com/office/powerpoint/2010/main" val="307671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7"/>
          <a:stretch/>
        </p:blipFill>
        <p:spPr>
          <a:xfrm>
            <a:off x="0" y="587016"/>
            <a:ext cx="9144000" cy="6351830"/>
          </a:xfrm>
          <a:prstGeom prst="rect">
            <a:avLst/>
          </a:prstGeom>
        </p:spPr>
      </p:pic>
      <p:sp>
        <p:nvSpPr>
          <p:cNvPr id="4" name="Freeform 13">
            <a:extLst>
              <a:ext uri="{FF2B5EF4-FFF2-40B4-BE49-F238E27FC236}">
                <a16:creationId xmlns:a16="http://schemas.microsoft.com/office/drawing/2014/main" id="{8EEB6438-CD66-4F39-A07F-7C2FAC4AFEF0}"/>
              </a:ext>
            </a:extLst>
          </p:cNvPr>
          <p:cNvSpPr/>
          <p:nvPr/>
        </p:nvSpPr>
        <p:spPr>
          <a:xfrm rot="10965934">
            <a:off x="-4703" y="-203132"/>
            <a:ext cx="9167606" cy="1795509"/>
          </a:xfrm>
          <a:custGeom>
            <a:avLst/>
            <a:gdLst>
              <a:gd name="connsiteX0" fmla="*/ 1219696 w 16175310"/>
              <a:gd name="connsiteY0" fmla="*/ 1426271 h 4231023"/>
              <a:gd name="connsiteX1" fmla="*/ 7635010 w 16175310"/>
              <a:gd name="connsiteY1" fmla="*/ 1411757 h 4231023"/>
              <a:gd name="connsiteX2" fmla="*/ 12482781 w 16175310"/>
              <a:gd name="connsiteY2" fmla="*/ 3871 h 4231023"/>
              <a:gd name="connsiteX3" fmla="*/ 16140381 w 16175310"/>
              <a:gd name="connsiteY3" fmla="*/ 1905243 h 4231023"/>
              <a:gd name="connsiteX4" fmla="*/ 13469753 w 16175310"/>
              <a:gd name="connsiteY4" fmla="*/ 4038843 h 4231023"/>
              <a:gd name="connsiteX5" fmla="*/ 1176153 w 16175310"/>
              <a:gd name="connsiteY5" fmla="*/ 3835643 h 4231023"/>
              <a:gd name="connsiteX6" fmla="*/ 1219696 w 16175310"/>
              <a:gd name="connsiteY6" fmla="*/ 1426271 h 4231023"/>
              <a:gd name="connsiteX0" fmla="*/ 1219696 w 16142719"/>
              <a:gd name="connsiteY0" fmla="*/ 1469709 h 4274461"/>
              <a:gd name="connsiteX1" fmla="*/ 7635010 w 16142719"/>
              <a:gd name="connsiteY1" fmla="*/ 1455195 h 4274461"/>
              <a:gd name="connsiteX2" fmla="*/ 13295581 w 16142719"/>
              <a:gd name="connsiteY2" fmla="*/ 3766 h 4274461"/>
              <a:gd name="connsiteX3" fmla="*/ 16140381 w 16142719"/>
              <a:gd name="connsiteY3" fmla="*/ 1948681 h 4274461"/>
              <a:gd name="connsiteX4" fmla="*/ 13469753 w 16142719"/>
              <a:gd name="connsiteY4" fmla="*/ 4082281 h 4274461"/>
              <a:gd name="connsiteX5" fmla="*/ 1176153 w 16142719"/>
              <a:gd name="connsiteY5" fmla="*/ 3879081 h 4274461"/>
              <a:gd name="connsiteX6" fmla="*/ 1219696 w 16142719"/>
              <a:gd name="connsiteY6" fmla="*/ 1469709 h 4274461"/>
              <a:gd name="connsiteX0" fmla="*/ 1213739 w 16136762"/>
              <a:gd name="connsiteY0" fmla="*/ 1469709 h 4274461"/>
              <a:gd name="connsiteX1" fmla="*/ 7512939 w 16136762"/>
              <a:gd name="connsiteY1" fmla="*/ 1455195 h 4274461"/>
              <a:gd name="connsiteX2" fmla="*/ 13289624 w 16136762"/>
              <a:gd name="connsiteY2" fmla="*/ 3766 h 4274461"/>
              <a:gd name="connsiteX3" fmla="*/ 16134424 w 16136762"/>
              <a:gd name="connsiteY3" fmla="*/ 1948681 h 4274461"/>
              <a:gd name="connsiteX4" fmla="*/ 13463796 w 16136762"/>
              <a:gd name="connsiteY4" fmla="*/ 4082281 h 4274461"/>
              <a:gd name="connsiteX5" fmla="*/ 1170196 w 16136762"/>
              <a:gd name="connsiteY5" fmla="*/ 3879081 h 4274461"/>
              <a:gd name="connsiteX6" fmla="*/ 1213739 w 16136762"/>
              <a:gd name="connsiteY6" fmla="*/ 1469709 h 4274461"/>
              <a:gd name="connsiteX0" fmla="*/ 1213739 w 16136762"/>
              <a:gd name="connsiteY0" fmla="*/ 1469415 h 4274167"/>
              <a:gd name="connsiteX1" fmla="*/ 7512939 w 16136762"/>
              <a:gd name="connsiteY1" fmla="*/ 1454901 h 4274167"/>
              <a:gd name="connsiteX2" fmla="*/ 13289624 w 16136762"/>
              <a:gd name="connsiteY2" fmla="*/ 3472 h 4274167"/>
              <a:gd name="connsiteX3" fmla="*/ 16134424 w 16136762"/>
              <a:gd name="connsiteY3" fmla="*/ 1948387 h 4274167"/>
              <a:gd name="connsiteX4" fmla="*/ 13463796 w 16136762"/>
              <a:gd name="connsiteY4" fmla="*/ 4081987 h 4274167"/>
              <a:gd name="connsiteX5" fmla="*/ 1170196 w 16136762"/>
              <a:gd name="connsiteY5" fmla="*/ 3878787 h 4274167"/>
              <a:gd name="connsiteX6" fmla="*/ 1213739 w 16136762"/>
              <a:gd name="connsiteY6" fmla="*/ 1469415 h 4274167"/>
              <a:gd name="connsiteX0" fmla="*/ 1213739 w 16136762"/>
              <a:gd name="connsiteY0" fmla="*/ 1469415 h 4274167"/>
              <a:gd name="connsiteX1" fmla="*/ 7512939 w 16136762"/>
              <a:gd name="connsiteY1" fmla="*/ 1454901 h 4274167"/>
              <a:gd name="connsiteX2" fmla="*/ 13289624 w 16136762"/>
              <a:gd name="connsiteY2" fmla="*/ 3472 h 4274167"/>
              <a:gd name="connsiteX3" fmla="*/ 16134424 w 16136762"/>
              <a:gd name="connsiteY3" fmla="*/ 1948387 h 4274167"/>
              <a:gd name="connsiteX4" fmla="*/ 13463796 w 16136762"/>
              <a:gd name="connsiteY4" fmla="*/ 4081987 h 4274167"/>
              <a:gd name="connsiteX5" fmla="*/ 1170196 w 16136762"/>
              <a:gd name="connsiteY5" fmla="*/ 3878787 h 4274167"/>
              <a:gd name="connsiteX6" fmla="*/ 1213739 w 16136762"/>
              <a:gd name="connsiteY6" fmla="*/ 1469415 h 4274167"/>
              <a:gd name="connsiteX0" fmla="*/ 1213739 w 16136762"/>
              <a:gd name="connsiteY0" fmla="*/ 1469415 h 4274167"/>
              <a:gd name="connsiteX1" fmla="*/ 7512939 w 16136762"/>
              <a:gd name="connsiteY1" fmla="*/ 1454901 h 4274167"/>
              <a:gd name="connsiteX2" fmla="*/ 13289624 w 16136762"/>
              <a:gd name="connsiteY2" fmla="*/ 3472 h 4274167"/>
              <a:gd name="connsiteX3" fmla="*/ 16134424 w 16136762"/>
              <a:gd name="connsiteY3" fmla="*/ 1948387 h 4274167"/>
              <a:gd name="connsiteX4" fmla="*/ 13463796 w 16136762"/>
              <a:gd name="connsiteY4" fmla="*/ 4081987 h 4274167"/>
              <a:gd name="connsiteX5" fmla="*/ 1170196 w 16136762"/>
              <a:gd name="connsiteY5" fmla="*/ 3878787 h 4274167"/>
              <a:gd name="connsiteX6" fmla="*/ 1213739 w 16136762"/>
              <a:gd name="connsiteY6" fmla="*/ 1469415 h 4274167"/>
              <a:gd name="connsiteX0" fmla="*/ 945591 w 15868614"/>
              <a:gd name="connsiteY0" fmla="*/ 1469415 h 4274167"/>
              <a:gd name="connsiteX1" fmla="*/ 7244791 w 15868614"/>
              <a:gd name="connsiteY1" fmla="*/ 1454901 h 4274167"/>
              <a:gd name="connsiteX2" fmla="*/ 13021476 w 15868614"/>
              <a:gd name="connsiteY2" fmla="*/ 3472 h 4274167"/>
              <a:gd name="connsiteX3" fmla="*/ 15866276 w 15868614"/>
              <a:gd name="connsiteY3" fmla="*/ 1948387 h 4274167"/>
              <a:gd name="connsiteX4" fmla="*/ 13195648 w 15868614"/>
              <a:gd name="connsiteY4" fmla="*/ 4081987 h 4274167"/>
              <a:gd name="connsiteX5" fmla="*/ 902048 w 15868614"/>
              <a:gd name="connsiteY5" fmla="*/ 3878787 h 4274167"/>
              <a:gd name="connsiteX6" fmla="*/ 945591 w 15868614"/>
              <a:gd name="connsiteY6" fmla="*/ 1469415 h 4274167"/>
              <a:gd name="connsiteX0" fmla="*/ 1884986 w 15545267"/>
              <a:gd name="connsiteY0" fmla="*/ 1382584 h 4279406"/>
              <a:gd name="connsiteX1" fmla="*/ 6921444 w 15545267"/>
              <a:gd name="connsiteY1" fmla="*/ 1455156 h 4279406"/>
              <a:gd name="connsiteX2" fmla="*/ 12698129 w 15545267"/>
              <a:gd name="connsiteY2" fmla="*/ 3727 h 4279406"/>
              <a:gd name="connsiteX3" fmla="*/ 15542929 w 15545267"/>
              <a:gd name="connsiteY3" fmla="*/ 1948642 h 4279406"/>
              <a:gd name="connsiteX4" fmla="*/ 12872301 w 15545267"/>
              <a:gd name="connsiteY4" fmla="*/ 4082242 h 4279406"/>
              <a:gd name="connsiteX5" fmla="*/ 578701 w 15545267"/>
              <a:gd name="connsiteY5" fmla="*/ 3879042 h 4279406"/>
              <a:gd name="connsiteX6" fmla="*/ 1884986 w 15545267"/>
              <a:gd name="connsiteY6" fmla="*/ 1382584 h 4279406"/>
              <a:gd name="connsiteX0" fmla="*/ 1884986 w 15545267"/>
              <a:gd name="connsiteY0" fmla="*/ 1382584 h 4279406"/>
              <a:gd name="connsiteX1" fmla="*/ 6921444 w 15545267"/>
              <a:gd name="connsiteY1" fmla="*/ 1455156 h 4279406"/>
              <a:gd name="connsiteX2" fmla="*/ 12698129 w 15545267"/>
              <a:gd name="connsiteY2" fmla="*/ 3727 h 4279406"/>
              <a:gd name="connsiteX3" fmla="*/ 15542929 w 15545267"/>
              <a:gd name="connsiteY3" fmla="*/ 1948642 h 4279406"/>
              <a:gd name="connsiteX4" fmla="*/ 12872301 w 15545267"/>
              <a:gd name="connsiteY4" fmla="*/ 4082242 h 4279406"/>
              <a:gd name="connsiteX5" fmla="*/ 578701 w 15545267"/>
              <a:gd name="connsiteY5" fmla="*/ 3879042 h 4279406"/>
              <a:gd name="connsiteX6" fmla="*/ 1884986 w 15545267"/>
              <a:gd name="connsiteY6" fmla="*/ 1382584 h 4279406"/>
              <a:gd name="connsiteX0" fmla="*/ 178090 w 13838371"/>
              <a:gd name="connsiteY0" fmla="*/ 1382584 h 4321506"/>
              <a:gd name="connsiteX1" fmla="*/ 5214548 w 13838371"/>
              <a:gd name="connsiteY1" fmla="*/ 1455156 h 4321506"/>
              <a:gd name="connsiteX2" fmla="*/ 10991233 w 13838371"/>
              <a:gd name="connsiteY2" fmla="*/ 3727 h 4321506"/>
              <a:gd name="connsiteX3" fmla="*/ 13836033 w 13838371"/>
              <a:gd name="connsiteY3" fmla="*/ 1948642 h 4321506"/>
              <a:gd name="connsiteX4" fmla="*/ 11165405 w 13838371"/>
              <a:gd name="connsiteY4" fmla="*/ 4082242 h 4321506"/>
              <a:gd name="connsiteX5" fmla="*/ 1237634 w 13838371"/>
              <a:gd name="connsiteY5" fmla="*/ 3980642 h 4321506"/>
              <a:gd name="connsiteX6" fmla="*/ 178090 w 13838371"/>
              <a:gd name="connsiteY6" fmla="*/ 1382584 h 4321506"/>
              <a:gd name="connsiteX0" fmla="*/ 182982 w 13843263"/>
              <a:gd name="connsiteY0" fmla="*/ 1382584 h 4543714"/>
              <a:gd name="connsiteX1" fmla="*/ 5219440 w 13843263"/>
              <a:gd name="connsiteY1" fmla="*/ 1455156 h 4543714"/>
              <a:gd name="connsiteX2" fmla="*/ 10996125 w 13843263"/>
              <a:gd name="connsiteY2" fmla="*/ 3727 h 4543714"/>
              <a:gd name="connsiteX3" fmla="*/ 13840925 w 13843263"/>
              <a:gd name="connsiteY3" fmla="*/ 1948642 h 4543714"/>
              <a:gd name="connsiteX4" fmla="*/ 11170297 w 13843263"/>
              <a:gd name="connsiteY4" fmla="*/ 4082242 h 4543714"/>
              <a:gd name="connsiteX5" fmla="*/ 1242526 w 13843263"/>
              <a:gd name="connsiteY5" fmla="*/ 3980642 h 4543714"/>
              <a:gd name="connsiteX6" fmla="*/ 182982 w 13843263"/>
              <a:gd name="connsiteY6" fmla="*/ 1382584 h 4543714"/>
              <a:gd name="connsiteX0" fmla="*/ 182982 w 13843263"/>
              <a:gd name="connsiteY0" fmla="*/ 1382584 h 4543714"/>
              <a:gd name="connsiteX1" fmla="*/ 5219440 w 13843263"/>
              <a:gd name="connsiteY1" fmla="*/ 1455156 h 4543714"/>
              <a:gd name="connsiteX2" fmla="*/ 10996125 w 13843263"/>
              <a:gd name="connsiteY2" fmla="*/ 3727 h 4543714"/>
              <a:gd name="connsiteX3" fmla="*/ 13840925 w 13843263"/>
              <a:gd name="connsiteY3" fmla="*/ 1948642 h 4543714"/>
              <a:gd name="connsiteX4" fmla="*/ 11170297 w 13843263"/>
              <a:gd name="connsiteY4" fmla="*/ 4082242 h 4543714"/>
              <a:gd name="connsiteX5" fmla="*/ 1242526 w 13843263"/>
              <a:gd name="connsiteY5" fmla="*/ 3980642 h 4543714"/>
              <a:gd name="connsiteX6" fmla="*/ 182982 w 13843263"/>
              <a:gd name="connsiteY6" fmla="*/ 1382584 h 4543714"/>
              <a:gd name="connsiteX0" fmla="*/ 182982 w 13843263"/>
              <a:gd name="connsiteY0" fmla="*/ 1382584 h 4450571"/>
              <a:gd name="connsiteX1" fmla="*/ 5219440 w 13843263"/>
              <a:gd name="connsiteY1" fmla="*/ 1455156 h 4450571"/>
              <a:gd name="connsiteX2" fmla="*/ 10996125 w 13843263"/>
              <a:gd name="connsiteY2" fmla="*/ 3727 h 4450571"/>
              <a:gd name="connsiteX3" fmla="*/ 13840925 w 13843263"/>
              <a:gd name="connsiteY3" fmla="*/ 1948642 h 4450571"/>
              <a:gd name="connsiteX4" fmla="*/ 11170297 w 13843263"/>
              <a:gd name="connsiteY4" fmla="*/ 4082242 h 4450571"/>
              <a:gd name="connsiteX5" fmla="*/ 1242526 w 13843263"/>
              <a:gd name="connsiteY5" fmla="*/ 3820985 h 4450571"/>
              <a:gd name="connsiteX6" fmla="*/ 182982 w 13843263"/>
              <a:gd name="connsiteY6" fmla="*/ 1382584 h 4450571"/>
              <a:gd name="connsiteX0" fmla="*/ 1142 w 13661423"/>
              <a:gd name="connsiteY0" fmla="*/ 1382584 h 4450571"/>
              <a:gd name="connsiteX1" fmla="*/ 5037600 w 13661423"/>
              <a:gd name="connsiteY1" fmla="*/ 1455156 h 4450571"/>
              <a:gd name="connsiteX2" fmla="*/ 10814285 w 13661423"/>
              <a:gd name="connsiteY2" fmla="*/ 3727 h 4450571"/>
              <a:gd name="connsiteX3" fmla="*/ 13659085 w 13661423"/>
              <a:gd name="connsiteY3" fmla="*/ 1948642 h 4450571"/>
              <a:gd name="connsiteX4" fmla="*/ 10988457 w 13661423"/>
              <a:gd name="connsiteY4" fmla="*/ 4082242 h 4450571"/>
              <a:gd name="connsiteX5" fmla="*/ 1060686 w 13661423"/>
              <a:gd name="connsiteY5" fmla="*/ 3820985 h 4450571"/>
              <a:gd name="connsiteX6" fmla="*/ 1142 w 13661423"/>
              <a:gd name="connsiteY6" fmla="*/ 1382584 h 4450571"/>
              <a:gd name="connsiteX0" fmla="*/ 315798 w 13976079"/>
              <a:gd name="connsiteY0" fmla="*/ 1382584 h 4186459"/>
              <a:gd name="connsiteX1" fmla="*/ 5352256 w 13976079"/>
              <a:gd name="connsiteY1" fmla="*/ 1455156 h 4186459"/>
              <a:gd name="connsiteX2" fmla="*/ 11128941 w 13976079"/>
              <a:gd name="connsiteY2" fmla="*/ 3727 h 4186459"/>
              <a:gd name="connsiteX3" fmla="*/ 13973741 w 13976079"/>
              <a:gd name="connsiteY3" fmla="*/ 1948642 h 4186459"/>
              <a:gd name="connsiteX4" fmla="*/ 11303113 w 13976079"/>
              <a:gd name="connsiteY4" fmla="*/ 4082242 h 4186459"/>
              <a:gd name="connsiteX5" fmla="*/ 1375342 w 13976079"/>
              <a:gd name="connsiteY5" fmla="*/ 3820985 h 4186459"/>
              <a:gd name="connsiteX6" fmla="*/ 388370 w 13976079"/>
              <a:gd name="connsiteY6" fmla="*/ 2427614 h 4186459"/>
              <a:gd name="connsiteX7" fmla="*/ 315798 w 13976079"/>
              <a:gd name="connsiteY7" fmla="*/ 1382584 h 4186459"/>
              <a:gd name="connsiteX0" fmla="*/ 315798 w 13975062"/>
              <a:gd name="connsiteY0" fmla="*/ 1382584 h 4085802"/>
              <a:gd name="connsiteX1" fmla="*/ 5352256 w 13975062"/>
              <a:gd name="connsiteY1" fmla="*/ 1455156 h 4085802"/>
              <a:gd name="connsiteX2" fmla="*/ 11128941 w 13975062"/>
              <a:gd name="connsiteY2" fmla="*/ 3727 h 4085802"/>
              <a:gd name="connsiteX3" fmla="*/ 13973741 w 13975062"/>
              <a:gd name="connsiteY3" fmla="*/ 1948642 h 4085802"/>
              <a:gd name="connsiteX4" fmla="*/ 11303113 w 13975062"/>
              <a:gd name="connsiteY4" fmla="*/ 4082242 h 4085802"/>
              <a:gd name="connsiteX5" fmla="*/ 388370 w 13975062"/>
              <a:gd name="connsiteY5" fmla="*/ 2427614 h 4085802"/>
              <a:gd name="connsiteX6" fmla="*/ 315798 w 13975062"/>
              <a:gd name="connsiteY6" fmla="*/ 1382584 h 4085802"/>
              <a:gd name="connsiteX0" fmla="*/ 315798 w 14504093"/>
              <a:gd name="connsiteY0" fmla="*/ 1382584 h 2453099"/>
              <a:gd name="connsiteX1" fmla="*/ 5352256 w 14504093"/>
              <a:gd name="connsiteY1" fmla="*/ 1455156 h 2453099"/>
              <a:gd name="connsiteX2" fmla="*/ 11128941 w 14504093"/>
              <a:gd name="connsiteY2" fmla="*/ 3727 h 2453099"/>
              <a:gd name="connsiteX3" fmla="*/ 13973741 w 14504093"/>
              <a:gd name="connsiteY3" fmla="*/ 1948642 h 2453099"/>
              <a:gd name="connsiteX4" fmla="*/ 388370 w 14504093"/>
              <a:gd name="connsiteY4" fmla="*/ 2427614 h 2453099"/>
              <a:gd name="connsiteX5" fmla="*/ 315798 w 14504093"/>
              <a:gd name="connsiteY5" fmla="*/ 1382584 h 2453099"/>
              <a:gd name="connsiteX0" fmla="*/ 315798 w 11375801"/>
              <a:gd name="connsiteY0" fmla="*/ 1399472 h 2860884"/>
              <a:gd name="connsiteX1" fmla="*/ 5352256 w 11375801"/>
              <a:gd name="connsiteY1" fmla="*/ 1472044 h 2860884"/>
              <a:gd name="connsiteX2" fmla="*/ 11128941 w 11375801"/>
              <a:gd name="connsiteY2" fmla="*/ 20615 h 2860884"/>
              <a:gd name="connsiteX3" fmla="*/ 9314655 w 11375801"/>
              <a:gd name="connsiteY3" fmla="*/ 2720273 h 2860884"/>
              <a:gd name="connsiteX4" fmla="*/ 388370 w 11375801"/>
              <a:gd name="connsiteY4" fmla="*/ 2444502 h 2860884"/>
              <a:gd name="connsiteX5" fmla="*/ 315798 w 11375801"/>
              <a:gd name="connsiteY5" fmla="*/ 1399472 h 2860884"/>
              <a:gd name="connsiteX0" fmla="*/ 315798 w 11422400"/>
              <a:gd name="connsiteY0" fmla="*/ 1397797 h 2810937"/>
              <a:gd name="connsiteX1" fmla="*/ 5352256 w 11422400"/>
              <a:gd name="connsiteY1" fmla="*/ 1470369 h 2810937"/>
              <a:gd name="connsiteX2" fmla="*/ 11128941 w 11422400"/>
              <a:gd name="connsiteY2" fmla="*/ 18940 h 2810937"/>
              <a:gd name="connsiteX3" fmla="*/ 9503341 w 11422400"/>
              <a:gd name="connsiteY3" fmla="*/ 2660541 h 2810937"/>
              <a:gd name="connsiteX4" fmla="*/ 388370 w 11422400"/>
              <a:gd name="connsiteY4" fmla="*/ 2442827 h 2810937"/>
              <a:gd name="connsiteX5" fmla="*/ 315798 w 11422400"/>
              <a:gd name="connsiteY5" fmla="*/ 1397797 h 2810937"/>
              <a:gd name="connsiteX0" fmla="*/ 315798 w 11422400"/>
              <a:gd name="connsiteY0" fmla="*/ 1397797 h 2810937"/>
              <a:gd name="connsiteX1" fmla="*/ 5352256 w 11422400"/>
              <a:gd name="connsiteY1" fmla="*/ 1470369 h 2810937"/>
              <a:gd name="connsiteX2" fmla="*/ 11128941 w 11422400"/>
              <a:gd name="connsiteY2" fmla="*/ 18940 h 2810937"/>
              <a:gd name="connsiteX3" fmla="*/ 9503341 w 11422400"/>
              <a:gd name="connsiteY3" fmla="*/ 2660541 h 2810937"/>
              <a:gd name="connsiteX4" fmla="*/ 388370 w 11422400"/>
              <a:gd name="connsiteY4" fmla="*/ 2442827 h 2810937"/>
              <a:gd name="connsiteX5" fmla="*/ 315798 w 11422400"/>
              <a:gd name="connsiteY5" fmla="*/ 1397797 h 2810937"/>
              <a:gd name="connsiteX0" fmla="*/ 315798 w 11282173"/>
              <a:gd name="connsiteY0" fmla="*/ 1397797 h 2810937"/>
              <a:gd name="connsiteX1" fmla="*/ 5352256 w 11282173"/>
              <a:gd name="connsiteY1" fmla="*/ 1470369 h 2810937"/>
              <a:gd name="connsiteX2" fmla="*/ 11128941 w 11282173"/>
              <a:gd name="connsiteY2" fmla="*/ 18940 h 2810937"/>
              <a:gd name="connsiteX3" fmla="*/ 9503341 w 11282173"/>
              <a:gd name="connsiteY3" fmla="*/ 2660541 h 2810937"/>
              <a:gd name="connsiteX4" fmla="*/ 388370 w 11282173"/>
              <a:gd name="connsiteY4" fmla="*/ 2442827 h 2810937"/>
              <a:gd name="connsiteX5" fmla="*/ 315798 w 11282173"/>
              <a:gd name="connsiteY5" fmla="*/ 1397797 h 2810937"/>
              <a:gd name="connsiteX0" fmla="*/ 315798 w 11282173"/>
              <a:gd name="connsiteY0" fmla="*/ 1397797 h 2660541"/>
              <a:gd name="connsiteX1" fmla="*/ 5352256 w 11282173"/>
              <a:gd name="connsiteY1" fmla="*/ 1470369 h 2660541"/>
              <a:gd name="connsiteX2" fmla="*/ 11128941 w 11282173"/>
              <a:gd name="connsiteY2" fmla="*/ 18940 h 2660541"/>
              <a:gd name="connsiteX3" fmla="*/ 9503341 w 11282173"/>
              <a:gd name="connsiteY3" fmla="*/ 2660541 h 2660541"/>
              <a:gd name="connsiteX4" fmla="*/ 388370 w 11282173"/>
              <a:gd name="connsiteY4" fmla="*/ 2442827 h 2660541"/>
              <a:gd name="connsiteX5" fmla="*/ 315798 w 11282173"/>
              <a:gd name="connsiteY5" fmla="*/ 1397797 h 2660541"/>
              <a:gd name="connsiteX0" fmla="*/ 315798 w 11285683"/>
              <a:gd name="connsiteY0" fmla="*/ 1391666 h 2436696"/>
              <a:gd name="connsiteX1" fmla="*/ 5352256 w 11285683"/>
              <a:gd name="connsiteY1" fmla="*/ 1464238 h 2436696"/>
              <a:gd name="connsiteX2" fmla="*/ 11128941 w 11285683"/>
              <a:gd name="connsiteY2" fmla="*/ 12809 h 2436696"/>
              <a:gd name="connsiteX3" fmla="*/ 9532370 w 11285683"/>
              <a:gd name="connsiteY3" fmla="*/ 2422182 h 2436696"/>
              <a:gd name="connsiteX4" fmla="*/ 388370 w 11285683"/>
              <a:gd name="connsiteY4" fmla="*/ 2436696 h 2436696"/>
              <a:gd name="connsiteX5" fmla="*/ 315798 w 11285683"/>
              <a:gd name="connsiteY5" fmla="*/ 1391666 h 2436696"/>
              <a:gd name="connsiteX0" fmla="*/ 33795 w 11003680"/>
              <a:gd name="connsiteY0" fmla="*/ 1391666 h 2436696"/>
              <a:gd name="connsiteX1" fmla="*/ 5070253 w 11003680"/>
              <a:gd name="connsiteY1" fmla="*/ 1464238 h 2436696"/>
              <a:gd name="connsiteX2" fmla="*/ 10846938 w 11003680"/>
              <a:gd name="connsiteY2" fmla="*/ 12809 h 2436696"/>
              <a:gd name="connsiteX3" fmla="*/ 9250367 w 11003680"/>
              <a:gd name="connsiteY3" fmla="*/ 2422182 h 2436696"/>
              <a:gd name="connsiteX4" fmla="*/ 106367 w 11003680"/>
              <a:gd name="connsiteY4" fmla="*/ 2436696 h 2436696"/>
              <a:gd name="connsiteX5" fmla="*/ 33795 w 11003680"/>
              <a:gd name="connsiteY5" fmla="*/ 1391666 h 2436696"/>
              <a:gd name="connsiteX0" fmla="*/ 973 w 10970858"/>
              <a:gd name="connsiteY0" fmla="*/ 1391666 h 2436696"/>
              <a:gd name="connsiteX1" fmla="*/ 5037431 w 10970858"/>
              <a:gd name="connsiteY1" fmla="*/ 1464238 h 2436696"/>
              <a:gd name="connsiteX2" fmla="*/ 10814116 w 10970858"/>
              <a:gd name="connsiteY2" fmla="*/ 12809 h 2436696"/>
              <a:gd name="connsiteX3" fmla="*/ 9217545 w 10970858"/>
              <a:gd name="connsiteY3" fmla="*/ 2422182 h 2436696"/>
              <a:gd name="connsiteX4" fmla="*/ 73545 w 10970858"/>
              <a:gd name="connsiteY4" fmla="*/ 2436696 h 2436696"/>
              <a:gd name="connsiteX5" fmla="*/ 973 w 10970858"/>
              <a:gd name="connsiteY5" fmla="*/ 1391666 h 2436696"/>
              <a:gd name="connsiteX0" fmla="*/ 10157 w 10980042"/>
              <a:gd name="connsiteY0" fmla="*/ 1391666 h 2436696"/>
              <a:gd name="connsiteX1" fmla="*/ 5046615 w 10980042"/>
              <a:gd name="connsiteY1" fmla="*/ 1464238 h 2436696"/>
              <a:gd name="connsiteX2" fmla="*/ 10823300 w 10980042"/>
              <a:gd name="connsiteY2" fmla="*/ 12809 h 2436696"/>
              <a:gd name="connsiteX3" fmla="*/ 9226729 w 10980042"/>
              <a:gd name="connsiteY3" fmla="*/ 2422182 h 2436696"/>
              <a:gd name="connsiteX4" fmla="*/ 10157 w 10980042"/>
              <a:gd name="connsiteY4" fmla="*/ 2436696 h 2436696"/>
              <a:gd name="connsiteX5" fmla="*/ 10157 w 10980042"/>
              <a:gd name="connsiteY5" fmla="*/ 1391666 h 2436696"/>
              <a:gd name="connsiteX0" fmla="*/ 10157 w 9659830"/>
              <a:gd name="connsiteY0" fmla="*/ 1103860 h 2148890"/>
              <a:gd name="connsiteX1" fmla="*/ 5046615 w 9659830"/>
              <a:gd name="connsiteY1" fmla="*/ 1176432 h 2148890"/>
              <a:gd name="connsiteX2" fmla="*/ 9212215 w 9659830"/>
              <a:gd name="connsiteY2" fmla="*/ 15288 h 2148890"/>
              <a:gd name="connsiteX3" fmla="*/ 9226729 w 9659830"/>
              <a:gd name="connsiteY3" fmla="*/ 2134376 h 2148890"/>
              <a:gd name="connsiteX4" fmla="*/ 10157 w 9659830"/>
              <a:gd name="connsiteY4" fmla="*/ 2148890 h 2148890"/>
              <a:gd name="connsiteX5" fmla="*/ 10157 w 9659830"/>
              <a:gd name="connsiteY5" fmla="*/ 1103860 h 2148890"/>
              <a:gd name="connsiteX0" fmla="*/ 10157 w 9659830"/>
              <a:gd name="connsiteY0" fmla="*/ 1103860 h 2148890"/>
              <a:gd name="connsiteX1" fmla="*/ 5046615 w 9659830"/>
              <a:gd name="connsiteY1" fmla="*/ 1176432 h 2148890"/>
              <a:gd name="connsiteX2" fmla="*/ 9212215 w 9659830"/>
              <a:gd name="connsiteY2" fmla="*/ 15288 h 2148890"/>
              <a:gd name="connsiteX3" fmla="*/ 9226729 w 9659830"/>
              <a:gd name="connsiteY3" fmla="*/ 2134376 h 2148890"/>
              <a:gd name="connsiteX4" fmla="*/ 10157 w 9659830"/>
              <a:gd name="connsiteY4" fmla="*/ 2148890 h 2148890"/>
              <a:gd name="connsiteX5" fmla="*/ 10157 w 9659830"/>
              <a:gd name="connsiteY5" fmla="*/ 1103860 h 2148890"/>
              <a:gd name="connsiteX0" fmla="*/ 10157 w 9441321"/>
              <a:gd name="connsiteY0" fmla="*/ 1103860 h 2148890"/>
              <a:gd name="connsiteX1" fmla="*/ 5046615 w 9441321"/>
              <a:gd name="connsiteY1" fmla="*/ 1176432 h 2148890"/>
              <a:gd name="connsiteX2" fmla="*/ 9212215 w 9441321"/>
              <a:gd name="connsiteY2" fmla="*/ 15288 h 2148890"/>
              <a:gd name="connsiteX3" fmla="*/ 9226729 w 9441321"/>
              <a:gd name="connsiteY3" fmla="*/ 2134376 h 2148890"/>
              <a:gd name="connsiteX4" fmla="*/ 10157 w 9441321"/>
              <a:gd name="connsiteY4" fmla="*/ 2148890 h 2148890"/>
              <a:gd name="connsiteX5" fmla="*/ 10157 w 9441321"/>
              <a:gd name="connsiteY5" fmla="*/ 1103860 h 2148890"/>
              <a:gd name="connsiteX0" fmla="*/ 10157 w 9237786"/>
              <a:gd name="connsiteY0" fmla="*/ 1103860 h 2864938"/>
              <a:gd name="connsiteX1" fmla="*/ 5046615 w 9237786"/>
              <a:gd name="connsiteY1" fmla="*/ 1176432 h 2864938"/>
              <a:gd name="connsiteX2" fmla="*/ 9212215 w 9237786"/>
              <a:gd name="connsiteY2" fmla="*/ 15288 h 2864938"/>
              <a:gd name="connsiteX3" fmla="*/ 9226729 w 9237786"/>
              <a:gd name="connsiteY3" fmla="*/ 2134376 h 2864938"/>
              <a:gd name="connsiteX4" fmla="*/ 10157 w 9237786"/>
              <a:gd name="connsiteY4" fmla="*/ 2148890 h 2864938"/>
              <a:gd name="connsiteX5" fmla="*/ 10157 w 9237786"/>
              <a:gd name="connsiteY5" fmla="*/ 1103860 h 2864938"/>
              <a:gd name="connsiteX0" fmla="*/ 10157 w 9237786"/>
              <a:gd name="connsiteY0" fmla="*/ 1103860 h 2864938"/>
              <a:gd name="connsiteX1" fmla="*/ 5046615 w 9237786"/>
              <a:gd name="connsiteY1" fmla="*/ 1176432 h 2864938"/>
              <a:gd name="connsiteX2" fmla="*/ 9212215 w 9237786"/>
              <a:gd name="connsiteY2" fmla="*/ 15288 h 2864938"/>
              <a:gd name="connsiteX3" fmla="*/ 9226729 w 9237786"/>
              <a:gd name="connsiteY3" fmla="*/ 2134376 h 2864938"/>
              <a:gd name="connsiteX4" fmla="*/ 10157 w 9237786"/>
              <a:gd name="connsiteY4" fmla="*/ 2148890 h 2864938"/>
              <a:gd name="connsiteX5" fmla="*/ 10157 w 9237786"/>
              <a:gd name="connsiteY5" fmla="*/ 1103860 h 2864938"/>
              <a:gd name="connsiteX0" fmla="*/ 10157 w 9237786"/>
              <a:gd name="connsiteY0" fmla="*/ 1103860 h 2148890"/>
              <a:gd name="connsiteX1" fmla="*/ 5046615 w 9237786"/>
              <a:gd name="connsiteY1" fmla="*/ 1176432 h 2148890"/>
              <a:gd name="connsiteX2" fmla="*/ 9212215 w 9237786"/>
              <a:gd name="connsiteY2" fmla="*/ 15288 h 2148890"/>
              <a:gd name="connsiteX3" fmla="*/ 9226729 w 9237786"/>
              <a:gd name="connsiteY3" fmla="*/ 2134376 h 2148890"/>
              <a:gd name="connsiteX4" fmla="*/ 10157 w 9237786"/>
              <a:gd name="connsiteY4" fmla="*/ 2148890 h 2148890"/>
              <a:gd name="connsiteX5" fmla="*/ 10157 w 9237786"/>
              <a:gd name="connsiteY5" fmla="*/ 1103860 h 2148890"/>
              <a:gd name="connsiteX0" fmla="*/ 10157 w 9237786"/>
              <a:gd name="connsiteY0" fmla="*/ 1103860 h 2148890"/>
              <a:gd name="connsiteX1" fmla="*/ 5046615 w 9237786"/>
              <a:gd name="connsiteY1" fmla="*/ 1176432 h 2148890"/>
              <a:gd name="connsiteX2" fmla="*/ 9212215 w 9237786"/>
              <a:gd name="connsiteY2" fmla="*/ 15288 h 2148890"/>
              <a:gd name="connsiteX3" fmla="*/ 9226729 w 9237786"/>
              <a:gd name="connsiteY3" fmla="*/ 2134376 h 2148890"/>
              <a:gd name="connsiteX4" fmla="*/ 10157 w 9237786"/>
              <a:gd name="connsiteY4" fmla="*/ 2148890 h 2148890"/>
              <a:gd name="connsiteX5" fmla="*/ 10157 w 9237786"/>
              <a:gd name="connsiteY5" fmla="*/ 1103860 h 2148890"/>
              <a:gd name="connsiteX0" fmla="*/ 10157 w 9237786"/>
              <a:gd name="connsiteY0" fmla="*/ 1114926 h 2159956"/>
              <a:gd name="connsiteX1" fmla="*/ 5046615 w 9237786"/>
              <a:gd name="connsiteY1" fmla="*/ 1187498 h 2159956"/>
              <a:gd name="connsiteX2" fmla="*/ 9212215 w 9237786"/>
              <a:gd name="connsiteY2" fmla="*/ 26354 h 2159956"/>
              <a:gd name="connsiteX3" fmla="*/ 9226729 w 9237786"/>
              <a:gd name="connsiteY3" fmla="*/ 2145442 h 2159956"/>
              <a:gd name="connsiteX4" fmla="*/ 10157 w 9237786"/>
              <a:gd name="connsiteY4" fmla="*/ 2159956 h 2159956"/>
              <a:gd name="connsiteX5" fmla="*/ 10157 w 9237786"/>
              <a:gd name="connsiteY5" fmla="*/ 1114926 h 2159956"/>
              <a:gd name="connsiteX0" fmla="*/ 10157 w 9492304"/>
              <a:gd name="connsiteY0" fmla="*/ 1143490 h 2188520"/>
              <a:gd name="connsiteX1" fmla="*/ 5046615 w 9492304"/>
              <a:gd name="connsiteY1" fmla="*/ 1216062 h 2188520"/>
              <a:gd name="connsiteX2" fmla="*/ 9487986 w 9492304"/>
              <a:gd name="connsiteY2" fmla="*/ 25889 h 2188520"/>
              <a:gd name="connsiteX3" fmla="*/ 9226729 w 9492304"/>
              <a:gd name="connsiteY3" fmla="*/ 2174006 h 2188520"/>
              <a:gd name="connsiteX4" fmla="*/ 10157 w 9492304"/>
              <a:gd name="connsiteY4" fmla="*/ 2188520 h 2188520"/>
              <a:gd name="connsiteX5" fmla="*/ 10157 w 9492304"/>
              <a:gd name="connsiteY5" fmla="*/ 1143490 h 2188520"/>
              <a:gd name="connsiteX0" fmla="*/ 10157 w 9492304"/>
              <a:gd name="connsiteY0" fmla="*/ 1146422 h 2191452"/>
              <a:gd name="connsiteX1" fmla="*/ 5046615 w 9492304"/>
              <a:gd name="connsiteY1" fmla="*/ 1218994 h 2191452"/>
              <a:gd name="connsiteX2" fmla="*/ 9487986 w 9492304"/>
              <a:gd name="connsiteY2" fmla="*/ 28821 h 2191452"/>
              <a:gd name="connsiteX3" fmla="*/ 9226729 w 9492304"/>
              <a:gd name="connsiteY3" fmla="*/ 2176938 h 2191452"/>
              <a:gd name="connsiteX4" fmla="*/ 10157 w 9492304"/>
              <a:gd name="connsiteY4" fmla="*/ 2191452 h 2191452"/>
              <a:gd name="connsiteX5" fmla="*/ 10157 w 9492304"/>
              <a:gd name="connsiteY5" fmla="*/ 1146422 h 2191452"/>
              <a:gd name="connsiteX0" fmla="*/ 10157 w 9492304"/>
              <a:gd name="connsiteY0" fmla="*/ 444844 h 2186560"/>
              <a:gd name="connsiteX1" fmla="*/ 5046615 w 9492304"/>
              <a:gd name="connsiteY1" fmla="*/ 1214102 h 2186560"/>
              <a:gd name="connsiteX2" fmla="*/ 9487986 w 9492304"/>
              <a:gd name="connsiteY2" fmla="*/ 23929 h 2186560"/>
              <a:gd name="connsiteX3" fmla="*/ 9226729 w 9492304"/>
              <a:gd name="connsiteY3" fmla="*/ 2172046 h 2186560"/>
              <a:gd name="connsiteX4" fmla="*/ 10157 w 9492304"/>
              <a:gd name="connsiteY4" fmla="*/ 2186560 h 2186560"/>
              <a:gd name="connsiteX5" fmla="*/ 10157 w 9492304"/>
              <a:gd name="connsiteY5" fmla="*/ 444844 h 2186560"/>
              <a:gd name="connsiteX0" fmla="*/ 10157 w 9492304"/>
              <a:gd name="connsiteY0" fmla="*/ 457217 h 2198933"/>
              <a:gd name="connsiteX1" fmla="*/ 4974044 w 9492304"/>
              <a:gd name="connsiteY1" fmla="*/ 718475 h 2198933"/>
              <a:gd name="connsiteX2" fmla="*/ 9487986 w 9492304"/>
              <a:gd name="connsiteY2" fmla="*/ 36302 h 2198933"/>
              <a:gd name="connsiteX3" fmla="*/ 9226729 w 9492304"/>
              <a:gd name="connsiteY3" fmla="*/ 2184419 h 2198933"/>
              <a:gd name="connsiteX4" fmla="*/ 10157 w 9492304"/>
              <a:gd name="connsiteY4" fmla="*/ 2198933 h 2198933"/>
              <a:gd name="connsiteX5" fmla="*/ 10157 w 9492304"/>
              <a:gd name="connsiteY5" fmla="*/ 457217 h 2198933"/>
              <a:gd name="connsiteX0" fmla="*/ 10157 w 9823959"/>
              <a:gd name="connsiteY0" fmla="*/ 655053 h 2396769"/>
              <a:gd name="connsiteX1" fmla="*/ 4974044 w 9823959"/>
              <a:gd name="connsiteY1" fmla="*/ 916311 h 2396769"/>
              <a:gd name="connsiteX2" fmla="*/ 9821815 w 9823959"/>
              <a:gd name="connsiteY2" fmla="*/ 30938 h 2396769"/>
              <a:gd name="connsiteX3" fmla="*/ 9226729 w 9823959"/>
              <a:gd name="connsiteY3" fmla="*/ 2382255 h 2396769"/>
              <a:gd name="connsiteX4" fmla="*/ 10157 w 9823959"/>
              <a:gd name="connsiteY4" fmla="*/ 2396769 h 2396769"/>
              <a:gd name="connsiteX5" fmla="*/ 10157 w 9823959"/>
              <a:gd name="connsiteY5" fmla="*/ 655053 h 2396769"/>
              <a:gd name="connsiteX0" fmla="*/ 10157 w 9823959"/>
              <a:gd name="connsiteY0" fmla="*/ 767601 h 2509317"/>
              <a:gd name="connsiteX1" fmla="*/ 4974044 w 9823959"/>
              <a:gd name="connsiteY1" fmla="*/ 1028859 h 2509317"/>
              <a:gd name="connsiteX2" fmla="*/ 9821815 w 9823959"/>
              <a:gd name="connsiteY2" fmla="*/ 143486 h 2509317"/>
              <a:gd name="connsiteX3" fmla="*/ 9226729 w 9823959"/>
              <a:gd name="connsiteY3" fmla="*/ 2494803 h 2509317"/>
              <a:gd name="connsiteX4" fmla="*/ 10157 w 9823959"/>
              <a:gd name="connsiteY4" fmla="*/ 2509317 h 2509317"/>
              <a:gd name="connsiteX5" fmla="*/ 10157 w 9823959"/>
              <a:gd name="connsiteY5" fmla="*/ 767601 h 2509317"/>
              <a:gd name="connsiteX0" fmla="*/ 2386 w 9845216"/>
              <a:gd name="connsiteY0" fmla="*/ 1311681 h 2516368"/>
              <a:gd name="connsiteX1" fmla="*/ 4995301 w 9845216"/>
              <a:gd name="connsiteY1" fmla="*/ 1035910 h 2516368"/>
              <a:gd name="connsiteX2" fmla="*/ 9843072 w 9845216"/>
              <a:gd name="connsiteY2" fmla="*/ 150537 h 2516368"/>
              <a:gd name="connsiteX3" fmla="*/ 9247986 w 9845216"/>
              <a:gd name="connsiteY3" fmla="*/ 2501854 h 2516368"/>
              <a:gd name="connsiteX4" fmla="*/ 31414 w 9845216"/>
              <a:gd name="connsiteY4" fmla="*/ 2516368 h 2516368"/>
              <a:gd name="connsiteX5" fmla="*/ 2386 w 9845216"/>
              <a:gd name="connsiteY5" fmla="*/ 1311681 h 2516368"/>
              <a:gd name="connsiteX0" fmla="*/ 2386 w 9845216"/>
              <a:gd name="connsiteY0" fmla="*/ 1311681 h 2516368"/>
              <a:gd name="connsiteX1" fmla="*/ 4995301 w 9845216"/>
              <a:gd name="connsiteY1" fmla="*/ 1035910 h 2516368"/>
              <a:gd name="connsiteX2" fmla="*/ 9843072 w 9845216"/>
              <a:gd name="connsiteY2" fmla="*/ 150537 h 2516368"/>
              <a:gd name="connsiteX3" fmla="*/ 9247986 w 9845216"/>
              <a:gd name="connsiteY3" fmla="*/ 2501854 h 2516368"/>
              <a:gd name="connsiteX4" fmla="*/ 31414 w 9845216"/>
              <a:gd name="connsiteY4" fmla="*/ 2516368 h 2516368"/>
              <a:gd name="connsiteX5" fmla="*/ 2386 w 9845216"/>
              <a:gd name="connsiteY5" fmla="*/ 1311681 h 2516368"/>
              <a:gd name="connsiteX0" fmla="*/ 2386 w 9845216"/>
              <a:gd name="connsiteY0" fmla="*/ 1347720 h 2552407"/>
              <a:gd name="connsiteX1" fmla="*/ 4995301 w 9845216"/>
              <a:gd name="connsiteY1" fmla="*/ 1071949 h 2552407"/>
              <a:gd name="connsiteX2" fmla="*/ 9843072 w 9845216"/>
              <a:gd name="connsiteY2" fmla="*/ 186576 h 2552407"/>
              <a:gd name="connsiteX3" fmla="*/ 9247986 w 9845216"/>
              <a:gd name="connsiteY3" fmla="*/ 2537893 h 2552407"/>
              <a:gd name="connsiteX4" fmla="*/ 31414 w 9845216"/>
              <a:gd name="connsiteY4" fmla="*/ 2552407 h 2552407"/>
              <a:gd name="connsiteX5" fmla="*/ 2386 w 9845216"/>
              <a:gd name="connsiteY5" fmla="*/ 1347720 h 2552407"/>
              <a:gd name="connsiteX0" fmla="*/ 2386 w 9845216"/>
              <a:gd name="connsiteY0" fmla="*/ 1321803 h 2526490"/>
              <a:gd name="connsiteX1" fmla="*/ 4995301 w 9845216"/>
              <a:gd name="connsiteY1" fmla="*/ 1046032 h 2526490"/>
              <a:gd name="connsiteX2" fmla="*/ 9843072 w 9845216"/>
              <a:gd name="connsiteY2" fmla="*/ 160659 h 2526490"/>
              <a:gd name="connsiteX3" fmla="*/ 9247986 w 9845216"/>
              <a:gd name="connsiteY3" fmla="*/ 2511976 h 2526490"/>
              <a:gd name="connsiteX4" fmla="*/ 31414 w 9845216"/>
              <a:gd name="connsiteY4" fmla="*/ 2526490 h 2526490"/>
              <a:gd name="connsiteX5" fmla="*/ 2386 w 9845216"/>
              <a:gd name="connsiteY5" fmla="*/ 1321803 h 2526490"/>
              <a:gd name="connsiteX0" fmla="*/ 2386 w 9845216"/>
              <a:gd name="connsiteY0" fmla="*/ 1187699 h 2392386"/>
              <a:gd name="connsiteX1" fmla="*/ 9843072 w 9845216"/>
              <a:gd name="connsiteY1" fmla="*/ 26555 h 2392386"/>
              <a:gd name="connsiteX2" fmla="*/ 9247986 w 9845216"/>
              <a:gd name="connsiteY2" fmla="*/ 2377872 h 2392386"/>
              <a:gd name="connsiteX3" fmla="*/ 31414 w 9845216"/>
              <a:gd name="connsiteY3" fmla="*/ 2392386 h 2392386"/>
              <a:gd name="connsiteX4" fmla="*/ 2386 w 9845216"/>
              <a:gd name="connsiteY4" fmla="*/ 1187699 h 2392386"/>
              <a:gd name="connsiteX0" fmla="*/ 2386 w 9845216"/>
              <a:gd name="connsiteY0" fmla="*/ 1239410 h 2444097"/>
              <a:gd name="connsiteX1" fmla="*/ 9843072 w 9845216"/>
              <a:gd name="connsiteY1" fmla="*/ 78266 h 2444097"/>
              <a:gd name="connsiteX2" fmla="*/ 9247986 w 9845216"/>
              <a:gd name="connsiteY2" fmla="*/ 2429583 h 2444097"/>
              <a:gd name="connsiteX3" fmla="*/ 31414 w 9845216"/>
              <a:gd name="connsiteY3" fmla="*/ 2444097 h 2444097"/>
              <a:gd name="connsiteX4" fmla="*/ 2386 w 9845216"/>
              <a:gd name="connsiteY4" fmla="*/ 1239410 h 2444097"/>
              <a:gd name="connsiteX0" fmla="*/ 2386 w 9845216"/>
              <a:gd name="connsiteY0" fmla="*/ 1207461 h 2412148"/>
              <a:gd name="connsiteX1" fmla="*/ 9843072 w 9845216"/>
              <a:gd name="connsiteY1" fmla="*/ 46317 h 2412148"/>
              <a:gd name="connsiteX2" fmla="*/ 9247986 w 9845216"/>
              <a:gd name="connsiteY2" fmla="*/ 2397634 h 2412148"/>
              <a:gd name="connsiteX3" fmla="*/ 31414 w 9845216"/>
              <a:gd name="connsiteY3" fmla="*/ 2412148 h 2412148"/>
              <a:gd name="connsiteX4" fmla="*/ 2386 w 9845216"/>
              <a:gd name="connsiteY4" fmla="*/ 1207461 h 2412148"/>
              <a:gd name="connsiteX0" fmla="*/ 2386 w 9845216"/>
              <a:gd name="connsiteY0" fmla="*/ 1663077 h 2867764"/>
              <a:gd name="connsiteX1" fmla="*/ 9843072 w 9845216"/>
              <a:gd name="connsiteY1" fmla="*/ 501933 h 2867764"/>
              <a:gd name="connsiteX2" fmla="*/ 9247986 w 9845216"/>
              <a:gd name="connsiteY2" fmla="*/ 2853250 h 2867764"/>
              <a:gd name="connsiteX3" fmla="*/ 31414 w 9845216"/>
              <a:gd name="connsiteY3" fmla="*/ 2867764 h 2867764"/>
              <a:gd name="connsiteX4" fmla="*/ 2386 w 9845216"/>
              <a:gd name="connsiteY4" fmla="*/ 1663077 h 2867764"/>
              <a:gd name="connsiteX0" fmla="*/ 2386 w 10772879"/>
              <a:gd name="connsiteY0" fmla="*/ 1911039 h 3115726"/>
              <a:gd name="connsiteX1" fmla="*/ 10771986 w 10772879"/>
              <a:gd name="connsiteY1" fmla="*/ 474124 h 3115726"/>
              <a:gd name="connsiteX2" fmla="*/ 9247986 w 10772879"/>
              <a:gd name="connsiteY2" fmla="*/ 3101212 h 3115726"/>
              <a:gd name="connsiteX3" fmla="*/ 31414 w 10772879"/>
              <a:gd name="connsiteY3" fmla="*/ 3115726 h 3115726"/>
              <a:gd name="connsiteX4" fmla="*/ 2386 w 10772879"/>
              <a:gd name="connsiteY4" fmla="*/ 1911039 h 3115726"/>
              <a:gd name="connsiteX0" fmla="*/ 2386 w 10772879"/>
              <a:gd name="connsiteY0" fmla="*/ 1922831 h 3127518"/>
              <a:gd name="connsiteX1" fmla="*/ 10771986 w 10772879"/>
              <a:gd name="connsiteY1" fmla="*/ 485916 h 3127518"/>
              <a:gd name="connsiteX2" fmla="*/ 9247986 w 10772879"/>
              <a:gd name="connsiteY2" fmla="*/ 3113004 h 3127518"/>
              <a:gd name="connsiteX3" fmla="*/ 31414 w 10772879"/>
              <a:gd name="connsiteY3" fmla="*/ 3127518 h 3127518"/>
              <a:gd name="connsiteX4" fmla="*/ 2386 w 10772879"/>
              <a:gd name="connsiteY4" fmla="*/ 1922831 h 3127518"/>
              <a:gd name="connsiteX0" fmla="*/ 10158 w 10751623"/>
              <a:gd name="connsiteY0" fmla="*/ 1637634 h 3161636"/>
              <a:gd name="connsiteX1" fmla="*/ 10750730 w 10751623"/>
              <a:gd name="connsiteY1" fmla="*/ 520034 h 3161636"/>
              <a:gd name="connsiteX2" fmla="*/ 9226730 w 10751623"/>
              <a:gd name="connsiteY2" fmla="*/ 3147122 h 3161636"/>
              <a:gd name="connsiteX3" fmla="*/ 10158 w 10751623"/>
              <a:gd name="connsiteY3" fmla="*/ 3161636 h 3161636"/>
              <a:gd name="connsiteX4" fmla="*/ 10158 w 10751623"/>
              <a:gd name="connsiteY4" fmla="*/ 1637634 h 3161636"/>
              <a:gd name="connsiteX0" fmla="*/ 10158 w 10751623"/>
              <a:gd name="connsiteY0" fmla="*/ 1535157 h 3059159"/>
              <a:gd name="connsiteX1" fmla="*/ 10750730 w 10751623"/>
              <a:gd name="connsiteY1" fmla="*/ 533671 h 3059159"/>
              <a:gd name="connsiteX2" fmla="*/ 9226730 w 10751623"/>
              <a:gd name="connsiteY2" fmla="*/ 3044645 h 3059159"/>
              <a:gd name="connsiteX3" fmla="*/ 10158 w 10751623"/>
              <a:gd name="connsiteY3" fmla="*/ 3059159 h 3059159"/>
              <a:gd name="connsiteX4" fmla="*/ 10158 w 10751623"/>
              <a:gd name="connsiteY4" fmla="*/ 1535157 h 3059159"/>
              <a:gd name="connsiteX0" fmla="*/ 10158 w 11186860"/>
              <a:gd name="connsiteY0" fmla="*/ 1624786 h 3148788"/>
              <a:gd name="connsiteX1" fmla="*/ 11186159 w 11186860"/>
              <a:gd name="connsiteY1" fmla="*/ 521700 h 3148788"/>
              <a:gd name="connsiteX2" fmla="*/ 9226730 w 11186860"/>
              <a:gd name="connsiteY2" fmla="*/ 3134274 h 3148788"/>
              <a:gd name="connsiteX3" fmla="*/ 10158 w 11186860"/>
              <a:gd name="connsiteY3" fmla="*/ 3148788 h 3148788"/>
              <a:gd name="connsiteX4" fmla="*/ 10158 w 11186860"/>
              <a:gd name="connsiteY4" fmla="*/ 1624786 h 3148788"/>
              <a:gd name="connsiteX0" fmla="*/ 10158 w 10650084"/>
              <a:gd name="connsiteY0" fmla="*/ 1988267 h 3512269"/>
              <a:gd name="connsiteX1" fmla="*/ 10649130 w 10650084"/>
              <a:gd name="connsiteY1" fmla="*/ 478781 h 3512269"/>
              <a:gd name="connsiteX2" fmla="*/ 9226730 w 10650084"/>
              <a:gd name="connsiteY2" fmla="*/ 3497755 h 3512269"/>
              <a:gd name="connsiteX3" fmla="*/ 10158 w 10650084"/>
              <a:gd name="connsiteY3" fmla="*/ 3512269 h 3512269"/>
              <a:gd name="connsiteX4" fmla="*/ 10158 w 10650084"/>
              <a:gd name="connsiteY4" fmla="*/ 1988267 h 3512269"/>
              <a:gd name="connsiteX0" fmla="*/ 10158 w 10650084"/>
              <a:gd name="connsiteY0" fmla="*/ 2010205 h 3534207"/>
              <a:gd name="connsiteX1" fmla="*/ 10649130 w 10650084"/>
              <a:gd name="connsiteY1" fmla="*/ 500719 h 3534207"/>
              <a:gd name="connsiteX2" fmla="*/ 9226730 w 10650084"/>
              <a:gd name="connsiteY2" fmla="*/ 3519693 h 3534207"/>
              <a:gd name="connsiteX3" fmla="*/ 10158 w 10650084"/>
              <a:gd name="connsiteY3" fmla="*/ 3534207 h 3534207"/>
              <a:gd name="connsiteX4" fmla="*/ 10158 w 10650084"/>
              <a:gd name="connsiteY4" fmla="*/ 2010205 h 3534207"/>
              <a:gd name="connsiteX0" fmla="*/ 10158 w 10650084"/>
              <a:gd name="connsiteY0" fmla="*/ 1834712 h 3358714"/>
              <a:gd name="connsiteX1" fmla="*/ 10649130 w 10650084"/>
              <a:gd name="connsiteY1" fmla="*/ 325226 h 3358714"/>
              <a:gd name="connsiteX2" fmla="*/ 9226730 w 10650084"/>
              <a:gd name="connsiteY2" fmla="*/ 3344200 h 3358714"/>
              <a:gd name="connsiteX3" fmla="*/ 10158 w 10650084"/>
              <a:gd name="connsiteY3" fmla="*/ 3358714 h 3358714"/>
              <a:gd name="connsiteX4" fmla="*/ 10158 w 10650084"/>
              <a:gd name="connsiteY4" fmla="*/ 1834712 h 3358714"/>
              <a:gd name="connsiteX0" fmla="*/ 10158 w 10650084"/>
              <a:gd name="connsiteY0" fmla="*/ 1854530 h 3378532"/>
              <a:gd name="connsiteX1" fmla="*/ 10649130 w 10650084"/>
              <a:gd name="connsiteY1" fmla="*/ 345044 h 3378532"/>
              <a:gd name="connsiteX2" fmla="*/ 9226730 w 10650084"/>
              <a:gd name="connsiteY2" fmla="*/ 3364018 h 3378532"/>
              <a:gd name="connsiteX3" fmla="*/ 10158 w 10650084"/>
              <a:gd name="connsiteY3" fmla="*/ 3378532 h 3378532"/>
              <a:gd name="connsiteX4" fmla="*/ 10158 w 10650084"/>
              <a:gd name="connsiteY4" fmla="*/ 1854530 h 3378532"/>
              <a:gd name="connsiteX0" fmla="*/ 10158 w 10650084"/>
              <a:gd name="connsiteY0" fmla="*/ 1843255 h 3367257"/>
              <a:gd name="connsiteX1" fmla="*/ 10649130 w 10650084"/>
              <a:gd name="connsiteY1" fmla="*/ 333769 h 3367257"/>
              <a:gd name="connsiteX2" fmla="*/ 9226730 w 10650084"/>
              <a:gd name="connsiteY2" fmla="*/ 3352743 h 3367257"/>
              <a:gd name="connsiteX3" fmla="*/ 10158 w 10650084"/>
              <a:gd name="connsiteY3" fmla="*/ 3367257 h 3367257"/>
              <a:gd name="connsiteX4" fmla="*/ 10158 w 10650084"/>
              <a:gd name="connsiteY4" fmla="*/ 1843255 h 3367257"/>
              <a:gd name="connsiteX0" fmla="*/ 10158 w 10838661"/>
              <a:gd name="connsiteY0" fmla="*/ 1936856 h 3460858"/>
              <a:gd name="connsiteX1" fmla="*/ 10837815 w 10838661"/>
              <a:gd name="connsiteY1" fmla="*/ 325770 h 3460858"/>
              <a:gd name="connsiteX2" fmla="*/ 9226730 w 10838661"/>
              <a:gd name="connsiteY2" fmla="*/ 3446344 h 3460858"/>
              <a:gd name="connsiteX3" fmla="*/ 10158 w 10838661"/>
              <a:gd name="connsiteY3" fmla="*/ 3460858 h 3460858"/>
              <a:gd name="connsiteX4" fmla="*/ 10158 w 10838661"/>
              <a:gd name="connsiteY4" fmla="*/ 1936856 h 3460858"/>
              <a:gd name="connsiteX0" fmla="*/ 1214 w 10887774"/>
              <a:gd name="connsiteY0" fmla="*/ 2084696 h 3449040"/>
              <a:gd name="connsiteX1" fmla="*/ 10886928 w 10887774"/>
              <a:gd name="connsiteY1" fmla="*/ 313952 h 3449040"/>
              <a:gd name="connsiteX2" fmla="*/ 9275843 w 10887774"/>
              <a:gd name="connsiteY2" fmla="*/ 3434526 h 3449040"/>
              <a:gd name="connsiteX3" fmla="*/ 59271 w 10887774"/>
              <a:gd name="connsiteY3" fmla="*/ 3449040 h 3449040"/>
              <a:gd name="connsiteX4" fmla="*/ 1214 w 10887774"/>
              <a:gd name="connsiteY4" fmla="*/ 2084696 h 3449040"/>
              <a:gd name="connsiteX0" fmla="*/ 1214 w 10887774"/>
              <a:gd name="connsiteY0" fmla="*/ 2124879 h 3489223"/>
              <a:gd name="connsiteX1" fmla="*/ 10886928 w 10887774"/>
              <a:gd name="connsiteY1" fmla="*/ 354135 h 3489223"/>
              <a:gd name="connsiteX2" fmla="*/ 9275843 w 10887774"/>
              <a:gd name="connsiteY2" fmla="*/ 3474709 h 3489223"/>
              <a:gd name="connsiteX3" fmla="*/ 59271 w 10887774"/>
              <a:gd name="connsiteY3" fmla="*/ 3489223 h 3489223"/>
              <a:gd name="connsiteX4" fmla="*/ 1214 w 10887774"/>
              <a:gd name="connsiteY4" fmla="*/ 2124879 h 3489223"/>
              <a:gd name="connsiteX0" fmla="*/ 1214 w 10757908"/>
              <a:gd name="connsiteY0" fmla="*/ 934907 h 2299251"/>
              <a:gd name="connsiteX1" fmla="*/ 10756990 w 10757908"/>
              <a:gd name="connsiteY1" fmla="*/ 542969 h 2299251"/>
              <a:gd name="connsiteX2" fmla="*/ 9275843 w 10757908"/>
              <a:gd name="connsiteY2" fmla="*/ 2284737 h 2299251"/>
              <a:gd name="connsiteX3" fmla="*/ 59271 w 10757908"/>
              <a:gd name="connsiteY3" fmla="*/ 2299251 h 2299251"/>
              <a:gd name="connsiteX4" fmla="*/ 1214 w 10757908"/>
              <a:gd name="connsiteY4" fmla="*/ 934907 h 2299251"/>
              <a:gd name="connsiteX0" fmla="*/ 1214 w 10757883"/>
              <a:gd name="connsiteY0" fmla="*/ 934907 h 2299251"/>
              <a:gd name="connsiteX1" fmla="*/ 10756990 w 10757883"/>
              <a:gd name="connsiteY1" fmla="*/ 542969 h 2299251"/>
              <a:gd name="connsiteX2" fmla="*/ 9232893 w 10757883"/>
              <a:gd name="connsiteY2" fmla="*/ 1675088 h 2299251"/>
              <a:gd name="connsiteX3" fmla="*/ 59271 w 10757883"/>
              <a:gd name="connsiteY3" fmla="*/ 2299251 h 2299251"/>
              <a:gd name="connsiteX4" fmla="*/ 1214 w 10757883"/>
              <a:gd name="connsiteY4" fmla="*/ 934907 h 2299251"/>
              <a:gd name="connsiteX0" fmla="*/ 20768 w 10777437"/>
              <a:gd name="connsiteY0" fmla="*/ 934907 h 1675088"/>
              <a:gd name="connsiteX1" fmla="*/ 10776544 w 10777437"/>
              <a:gd name="connsiteY1" fmla="*/ 542969 h 1675088"/>
              <a:gd name="connsiteX2" fmla="*/ 9252447 w 10777437"/>
              <a:gd name="connsiteY2" fmla="*/ 1675088 h 1675088"/>
              <a:gd name="connsiteX3" fmla="*/ 6252 w 10777437"/>
              <a:gd name="connsiteY3" fmla="*/ 1471894 h 1675088"/>
              <a:gd name="connsiteX4" fmla="*/ 20768 w 10777437"/>
              <a:gd name="connsiteY4" fmla="*/ 934907 h 1675088"/>
              <a:gd name="connsiteX0" fmla="*/ 4335 w 10761004"/>
              <a:gd name="connsiteY0" fmla="*/ 934907 h 1718587"/>
              <a:gd name="connsiteX1" fmla="*/ 10760111 w 10761004"/>
              <a:gd name="connsiteY1" fmla="*/ 542969 h 1718587"/>
              <a:gd name="connsiteX2" fmla="*/ 9236014 w 10761004"/>
              <a:gd name="connsiteY2" fmla="*/ 1675088 h 1718587"/>
              <a:gd name="connsiteX3" fmla="*/ 18849 w 10761004"/>
              <a:gd name="connsiteY3" fmla="*/ 1718587 h 1718587"/>
              <a:gd name="connsiteX4" fmla="*/ 4335 w 10761004"/>
              <a:gd name="connsiteY4" fmla="*/ 934907 h 1718587"/>
              <a:gd name="connsiteX0" fmla="*/ 4335 w 10760965"/>
              <a:gd name="connsiteY0" fmla="*/ 934907 h 1733095"/>
              <a:gd name="connsiteX1" fmla="*/ 10760111 w 10760965"/>
              <a:gd name="connsiteY1" fmla="*/ 542969 h 1733095"/>
              <a:gd name="connsiteX2" fmla="*/ 9164030 w 10760965"/>
              <a:gd name="connsiteY2" fmla="*/ 1733095 h 1733095"/>
              <a:gd name="connsiteX3" fmla="*/ 18849 w 10760965"/>
              <a:gd name="connsiteY3" fmla="*/ 1718587 h 1733095"/>
              <a:gd name="connsiteX4" fmla="*/ 4335 w 10760965"/>
              <a:gd name="connsiteY4" fmla="*/ 934907 h 1733095"/>
              <a:gd name="connsiteX0" fmla="*/ 2386 w 10773531"/>
              <a:gd name="connsiteY0" fmla="*/ 957936 h 1727124"/>
              <a:gd name="connsiteX1" fmla="*/ 10772677 w 10773531"/>
              <a:gd name="connsiteY1" fmla="*/ 536998 h 1727124"/>
              <a:gd name="connsiteX2" fmla="*/ 9176596 w 10773531"/>
              <a:gd name="connsiteY2" fmla="*/ 1727124 h 1727124"/>
              <a:gd name="connsiteX3" fmla="*/ 31415 w 10773531"/>
              <a:gd name="connsiteY3" fmla="*/ 1712616 h 1727124"/>
              <a:gd name="connsiteX4" fmla="*/ 2386 w 10773531"/>
              <a:gd name="connsiteY4" fmla="*/ 957936 h 1727124"/>
              <a:gd name="connsiteX0" fmla="*/ 46972 w 10818117"/>
              <a:gd name="connsiteY0" fmla="*/ 957936 h 1727124"/>
              <a:gd name="connsiteX1" fmla="*/ 10817263 w 10818117"/>
              <a:gd name="connsiteY1" fmla="*/ 536998 h 1727124"/>
              <a:gd name="connsiteX2" fmla="*/ 9221182 w 10818117"/>
              <a:gd name="connsiteY2" fmla="*/ 1727124 h 1727124"/>
              <a:gd name="connsiteX3" fmla="*/ 3427 w 10818117"/>
              <a:gd name="connsiteY3" fmla="*/ 1712566 h 1727124"/>
              <a:gd name="connsiteX4" fmla="*/ 46972 w 10818117"/>
              <a:gd name="connsiteY4" fmla="*/ 957936 h 1727124"/>
              <a:gd name="connsiteX0" fmla="*/ 4334 w 10833537"/>
              <a:gd name="connsiteY0" fmla="*/ 981090 h 1721279"/>
              <a:gd name="connsiteX1" fmla="*/ 10832683 w 10833537"/>
              <a:gd name="connsiteY1" fmla="*/ 531153 h 1721279"/>
              <a:gd name="connsiteX2" fmla="*/ 9236602 w 10833537"/>
              <a:gd name="connsiteY2" fmla="*/ 1721279 h 1721279"/>
              <a:gd name="connsiteX3" fmla="*/ 18847 w 10833537"/>
              <a:gd name="connsiteY3" fmla="*/ 1706721 h 1721279"/>
              <a:gd name="connsiteX4" fmla="*/ 4334 w 10833537"/>
              <a:gd name="connsiteY4" fmla="*/ 981090 h 1721279"/>
              <a:gd name="connsiteX0" fmla="*/ 4334 w 9305988"/>
              <a:gd name="connsiteY0" fmla="*/ 1316974 h 2057163"/>
              <a:gd name="connsiteX1" fmla="*/ 9294766 w 9305988"/>
              <a:gd name="connsiteY1" fmla="*/ 460633 h 2057163"/>
              <a:gd name="connsiteX2" fmla="*/ 9236602 w 9305988"/>
              <a:gd name="connsiteY2" fmla="*/ 2057163 h 2057163"/>
              <a:gd name="connsiteX3" fmla="*/ 18847 w 9305988"/>
              <a:gd name="connsiteY3" fmla="*/ 2042605 h 2057163"/>
              <a:gd name="connsiteX4" fmla="*/ 4334 w 9305988"/>
              <a:gd name="connsiteY4" fmla="*/ 1316974 h 2057163"/>
              <a:gd name="connsiteX0" fmla="*/ 4334 w 9328553"/>
              <a:gd name="connsiteY0" fmla="*/ 1316974 h 2071617"/>
              <a:gd name="connsiteX1" fmla="*/ 9294766 w 9328553"/>
              <a:gd name="connsiteY1" fmla="*/ 460633 h 2071617"/>
              <a:gd name="connsiteX2" fmla="*/ 9324287 w 9328553"/>
              <a:gd name="connsiteY2" fmla="*/ 2071617 h 2071617"/>
              <a:gd name="connsiteX3" fmla="*/ 18847 w 9328553"/>
              <a:gd name="connsiteY3" fmla="*/ 2042605 h 2071617"/>
              <a:gd name="connsiteX4" fmla="*/ 4334 w 9328553"/>
              <a:gd name="connsiteY4" fmla="*/ 1316974 h 2071617"/>
              <a:gd name="connsiteX0" fmla="*/ 4334 w 9335405"/>
              <a:gd name="connsiteY0" fmla="*/ 889180 h 1643823"/>
              <a:gd name="connsiteX1" fmla="*/ 9309879 w 9335405"/>
              <a:gd name="connsiteY1" fmla="*/ 555325 h 1643823"/>
              <a:gd name="connsiteX2" fmla="*/ 9324287 w 9335405"/>
              <a:gd name="connsiteY2" fmla="*/ 1643823 h 1643823"/>
              <a:gd name="connsiteX3" fmla="*/ 18847 w 9335405"/>
              <a:gd name="connsiteY3" fmla="*/ 1614811 h 1643823"/>
              <a:gd name="connsiteX4" fmla="*/ 4334 w 9335405"/>
              <a:gd name="connsiteY4" fmla="*/ 889180 h 1643823"/>
              <a:gd name="connsiteX0" fmla="*/ 1614 w 9361716"/>
              <a:gd name="connsiteY0" fmla="*/ 1378832 h 1574406"/>
              <a:gd name="connsiteX1" fmla="*/ 9336190 w 9361716"/>
              <a:gd name="connsiteY1" fmla="*/ 449934 h 1574406"/>
              <a:gd name="connsiteX2" fmla="*/ 9350598 w 9361716"/>
              <a:gd name="connsiteY2" fmla="*/ 1538432 h 1574406"/>
              <a:gd name="connsiteX3" fmla="*/ 45158 w 9361716"/>
              <a:gd name="connsiteY3" fmla="*/ 1509420 h 1574406"/>
              <a:gd name="connsiteX4" fmla="*/ 1614 w 9361716"/>
              <a:gd name="connsiteY4" fmla="*/ 1378832 h 1574406"/>
              <a:gd name="connsiteX0" fmla="*/ 1614 w 9361716"/>
              <a:gd name="connsiteY0" fmla="*/ 1002578 h 1198152"/>
              <a:gd name="connsiteX1" fmla="*/ 9336190 w 9361716"/>
              <a:gd name="connsiteY1" fmla="*/ 73680 h 1198152"/>
              <a:gd name="connsiteX2" fmla="*/ 9350598 w 9361716"/>
              <a:gd name="connsiteY2" fmla="*/ 1162178 h 1198152"/>
              <a:gd name="connsiteX3" fmla="*/ 45158 w 9361716"/>
              <a:gd name="connsiteY3" fmla="*/ 1133166 h 1198152"/>
              <a:gd name="connsiteX4" fmla="*/ 1614 w 9361716"/>
              <a:gd name="connsiteY4" fmla="*/ 1002578 h 1198152"/>
              <a:gd name="connsiteX0" fmla="*/ 1614 w 9355260"/>
              <a:gd name="connsiteY0" fmla="*/ 757832 h 953406"/>
              <a:gd name="connsiteX1" fmla="*/ 9322274 w 9355260"/>
              <a:gd name="connsiteY1" fmla="*/ 90181 h 953406"/>
              <a:gd name="connsiteX2" fmla="*/ 9350598 w 9355260"/>
              <a:gd name="connsiteY2" fmla="*/ 917432 h 953406"/>
              <a:gd name="connsiteX3" fmla="*/ 45158 w 9355260"/>
              <a:gd name="connsiteY3" fmla="*/ 888420 h 953406"/>
              <a:gd name="connsiteX4" fmla="*/ 1614 w 9355260"/>
              <a:gd name="connsiteY4" fmla="*/ 757832 h 953406"/>
              <a:gd name="connsiteX0" fmla="*/ 1614 w 9355260"/>
              <a:gd name="connsiteY0" fmla="*/ 747739 h 943313"/>
              <a:gd name="connsiteX1" fmla="*/ 9322274 w 9355260"/>
              <a:gd name="connsiteY1" fmla="*/ 80088 h 943313"/>
              <a:gd name="connsiteX2" fmla="*/ 9350598 w 9355260"/>
              <a:gd name="connsiteY2" fmla="*/ 907339 h 943313"/>
              <a:gd name="connsiteX3" fmla="*/ 45158 w 9355260"/>
              <a:gd name="connsiteY3" fmla="*/ 878327 h 943313"/>
              <a:gd name="connsiteX4" fmla="*/ 1614 w 9355260"/>
              <a:gd name="connsiteY4" fmla="*/ 747739 h 943313"/>
              <a:gd name="connsiteX0" fmla="*/ 1614 w 9350667"/>
              <a:gd name="connsiteY0" fmla="*/ 767575 h 963149"/>
              <a:gd name="connsiteX1" fmla="*/ 9062831 w 9350667"/>
              <a:gd name="connsiteY1" fmla="*/ 78589 h 963149"/>
              <a:gd name="connsiteX2" fmla="*/ 9350598 w 9350667"/>
              <a:gd name="connsiteY2" fmla="*/ 927175 h 963149"/>
              <a:gd name="connsiteX3" fmla="*/ 45158 w 9350667"/>
              <a:gd name="connsiteY3" fmla="*/ 898163 h 963149"/>
              <a:gd name="connsiteX4" fmla="*/ 1614 w 9350667"/>
              <a:gd name="connsiteY4" fmla="*/ 767575 h 963149"/>
              <a:gd name="connsiteX0" fmla="*/ 1614 w 9350667"/>
              <a:gd name="connsiteY0" fmla="*/ 742827 h 938401"/>
              <a:gd name="connsiteX1" fmla="*/ 9062831 w 9350667"/>
              <a:gd name="connsiteY1" fmla="*/ 53841 h 938401"/>
              <a:gd name="connsiteX2" fmla="*/ 9350598 w 9350667"/>
              <a:gd name="connsiteY2" fmla="*/ 902427 h 938401"/>
              <a:gd name="connsiteX3" fmla="*/ 45158 w 9350667"/>
              <a:gd name="connsiteY3" fmla="*/ 873415 h 938401"/>
              <a:gd name="connsiteX4" fmla="*/ 1614 w 9350667"/>
              <a:gd name="connsiteY4" fmla="*/ 742827 h 938401"/>
              <a:gd name="connsiteX0" fmla="*/ 1614 w 9098881"/>
              <a:gd name="connsiteY0" fmla="*/ 742827 h 1351904"/>
              <a:gd name="connsiteX1" fmla="*/ 9062831 w 9098881"/>
              <a:gd name="connsiteY1" fmla="*/ 53841 h 1351904"/>
              <a:gd name="connsiteX2" fmla="*/ 9095533 w 9098881"/>
              <a:gd name="connsiteY2" fmla="*/ 1351904 h 1351904"/>
              <a:gd name="connsiteX3" fmla="*/ 45158 w 9098881"/>
              <a:gd name="connsiteY3" fmla="*/ 873415 h 1351904"/>
              <a:gd name="connsiteX4" fmla="*/ 1614 w 9098881"/>
              <a:gd name="connsiteY4" fmla="*/ 742827 h 1351904"/>
              <a:gd name="connsiteX0" fmla="*/ 1614 w 9095533"/>
              <a:gd name="connsiteY0" fmla="*/ 742827 h 1351904"/>
              <a:gd name="connsiteX1" fmla="*/ 9062831 w 9095533"/>
              <a:gd name="connsiteY1" fmla="*/ 53841 h 1351904"/>
              <a:gd name="connsiteX2" fmla="*/ 9095533 w 9095533"/>
              <a:gd name="connsiteY2" fmla="*/ 1351904 h 1351904"/>
              <a:gd name="connsiteX3" fmla="*/ 45158 w 9095533"/>
              <a:gd name="connsiteY3" fmla="*/ 873415 h 1351904"/>
              <a:gd name="connsiteX4" fmla="*/ 1614 w 9095533"/>
              <a:gd name="connsiteY4" fmla="*/ 742827 h 1351904"/>
              <a:gd name="connsiteX0" fmla="*/ 1614 w 9111165"/>
              <a:gd name="connsiteY0" fmla="*/ 742827 h 1351047"/>
              <a:gd name="connsiteX1" fmla="*/ 9062831 w 9111165"/>
              <a:gd name="connsiteY1" fmla="*/ 53841 h 1351047"/>
              <a:gd name="connsiteX2" fmla="*/ 9111165 w 9111165"/>
              <a:gd name="connsiteY2" fmla="*/ 1351047 h 1351047"/>
              <a:gd name="connsiteX3" fmla="*/ 45158 w 9111165"/>
              <a:gd name="connsiteY3" fmla="*/ 873415 h 1351047"/>
              <a:gd name="connsiteX4" fmla="*/ 1614 w 9111165"/>
              <a:gd name="connsiteY4" fmla="*/ 742827 h 1351047"/>
              <a:gd name="connsiteX0" fmla="*/ 1614 w 9111165"/>
              <a:gd name="connsiteY0" fmla="*/ 742827 h 1351047"/>
              <a:gd name="connsiteX1" fmla="*/ 9062831 w 9111165"/>
              <a:gd name="connsiteY1" fmla="*/ 53841 h 1351047"/>
              <a:gd name="connsiteX2" fmla="*/ 9111165 w 9111165"/>
              <a:gd name="connsiteY2" fmla="*/ 1351047 h 1351047"/>
              <a:gd name="connsiteX3" fmla="*/ 45158 w 9111165"/>
              <a:gd name="connsiteY3" fmla="*/ 873415 h 1351047"/>
              <a:gd name="connsiteX4" fmla="*/ 1614 w 9111165"/>
              <a:gd name="connsiteY4" fmla="*/ 742827 h 1351047"/>
              <a:gd name="connsiteX0" fmla="*/ 947820 w 9066230"/>
              <a:gd name="connsiteY0" fmla="*/ 658222 h 1356307"/>
              <a:gd name="connsiteX1" fmla="*/ 9017896 w 9066230"/>
              <a:gd name="connsiteY1" fmla="*/ 59101 h 1356307"/>
              <a:gd name="connsiteX2" fmla="*/ 9066230 w 9066230"/>
              <a:gd name="connsiteY2" fmla="*/ 1356307 h 1356307"/>
              <a:gd name="connsiteX3" fmla="*/ 223 w 9066230"/>
              <a:gd name="connsiteY3" fmla="*/ 878675 h 1356307"/>
              <a:gd name="connsiteX4" fmla="*/ 947820 w 9066230"/>
              <a:gd name="connsiteY4" fmla="*/ 658222 h 1356307"/>
              <a:gd name="connsiteX0" fmla="*/ 947820 w 9066230"/>
              <a:gd name="connsiteY0" fmla="*/ 660385 h 1358470"/>
              <a:gd name="connsiteX1" fmla="*/ 9017896 w 9066230"/>
              <a:gd name="connsiteY1" fmla="*/ 61264 h 1358470"/>
              <a:gd name="connsiteX2" fmla="*/ 9066230 w 9066230"/>
              <a:gd name="connsiteY2" fmla="*/ 1358470 h 1358470"/>
              <a:gd name="connsiteX3" fmla="*/ 223 w 9066230"/>
              <a:gd name="connsiteY3" fmla="*/ 880838 h 1358470"/>
              <a:gd name="connsiteX4" fmla="*/ 947820 w 9066230"/>
              <a:gd name="connsiteY4" fmla="*/ 660385 h 1358470"/>
              <a:gd name="connsiteX0" fmla="*/ 1001 w 8119411"/>
              <a:gd name="connsiteY0" fmla="*/ 660385 h 1793807"/>
              <a:gd name="connsiteX1" fmla="*/ 8071077 w 8119411"/>
              <a:gd name="connsiteY1" fmla="*/ 61264 h 1793807"/>
              <a:gd name="connsiteX2" fmla="*/ 8119411 w 8119411"/>
              <a:gd name="connsiteY2" fmla="*/ 1358470 h 1793807"/>
              <a:gd name="connsiteX3" fmla="*/ 71578 w 8119411"/>
              <a:gd name="connsiteY3" fmla="*/ 1793807 h 1793807"/>
              <a:gd name="connsiteX4" fmla="*/ 1001 w 8119411"/>
              <a:gd name="connsiteY4" fmla="*/ 660385 h 1793807"/>
              <a:gd name="connsiteX0" fmla="*/ 1284 w 8104061"/>
              <a:gd name="connsiteY0" fmla="*/ 659587 h 1793866"/>
              <a:gd name="connsiteX1" fmla="*/ 8055727 w 8104061"/>
              <a:gd name="connsiteY1" fmla="*/ 61323 h 1793866"/>
              <a:gd name="connsiteX2" fmla="*/ 8104061 w 8104061"/>
              <a:gd name="connsiteY2" fmla="*/ 1358529 h 1793866"/>
              <a:gd name="connsiteX3" fmla="*/ 56228 w 8104061"/>
              <a:gd name="connsiteY3" fmla="*/ 1793866 h 1793866"/>
              <a:gd name="connsiteX4" fmla="*/ 1284 w 8104061"/>
              <a:gd name="connsiteY4" fmla="*/ 659587 h 1793866"/>
              <a:gd name="connsiteX0" fmla="*/ 1471 w 8097188"/>
              <a:gd name="connsiteY0" fmla="*/ 642701 h 1795141"/>
              <a:gd name="connsiteX1" fmla="*/ 8048854 w 8097188"/>
              <a:gd name="connsiteY1" fmla="*/ 62598 h 1795141"/>
              <a:gd name="connsiteX2" fmla="*/ 8097188 w 8097188"/>
              <a:gd name="connsiteY2" fmla="*/ 1359804 h 1795141"/>
              <a:gd name="connsiteX3" fmla="*/ 49355 w 8097188"/>
              <a:gd name="connsiteY3" fmla="*/ 1795141 h 1795141"/>
              <a:gd name="connsiteX4" fmla="*/ 1471 w 8097188"/>
              <a:gd name="connsiteY4" fmla="*/ 642701 h 1795141"/>
              <a:gd name="connsiteX0" fmla="*/ 1471 w 8113576"/>
              <a:gd name="connsiteY0" fmla="*/ 642701 h 1795141"/>
              <a:gd name="connsiteX1" fmla="*/ 8048854 w 8113576"/>
              <a:gd name="connsiteY1" fmla="*/ 62598 h 1795141"/>
              <a:gd name="connsiteX2" fmla="*/ 8113576 w 8113576"/>
              <a:gd name="connsiteY2" fmla="*/ 1376681 h 1795141"/>
              <a:gd name="connsiteX3" fmla="*/ 49355 w 8113576"/>
              <a:gd name="connsiteY3" fmla="*/ 1795141 h 1795141"/>
              <a:gd name="connsiteX4" fmla="*/ 1471 w 8113576"/>
              <a:gd name="connsiteY4" fmla="*/ 642701 h 1795141"/>
              <a:gd name="connsiteX0" fmla="*/ 1471 w 8113576"/>
              <a:gd name="connsiteY0" fmla="*/ 642701 h 1795141"/>
              <a:gd name="connsiteX1" fmla="*/ 8048854 w 8113576"/>
              <a:gd name="connsiteY1" fmla="*/ 62598 h 1795141"/>
              <a:gd name="connsiteX2" fmla="*/ 8113576 w 8113576"/>
              <a:gd name="connsiteY2" fmla="*/ 1376681 h 1795141"/>
              <a:gd name="connsiteX3" fmla="*/ 49355 w 8113576"/>
              <a:gd name="connsiteY3" fmla="*/ 1795141 h 1795141"/>
              <a:gd name="connsiteX4" fmla="*/ 1471 w 8113576"/>
              <a:gd name="connsiteY4" fmla="*/ 642701 h 1795141"/>
              <a:gd name="connsiteX0" fmla="*/ 1471 w 8113576"/>
              <a:gd name="connsiteY0" fmla="*/ 642701 h 1795141"/>
              <a:gd name="connsiteX1" fmla="*/ 8048854 w 8113576"/>
              <a:gd name="connsiteY1" fmla="*/ 62598 h 1795141"/>
              <a:gd name="connsiteX2" fmla="*/ 8113576 w 8113576"/>
              <a:gd name="connsiteY2" fmla="*/ 1376681 h 1795141"/>
              <a:gd name="connsiteX3" fmla="*/ 49355 w 8113576"/>
              <a:gd name="connsiteY3" fmla="*/ 1795141 h 1795141"/>
              <a:gd name="connsiteX4" fmla="*/ 1471 w 8113576"/>
              <a:gd name="connsiteY4" fmla="*/ 642701 h 1795141"/>
              <a:gd name="connsiteX0" fmla="*/ 1471 w 8113576"/>
              <a:gd name="connsiteY0" fmla="*/ 642701 h 1795141"/>
              <a:gd name="connsiteX1" fmla="*/ 8048854 w 8113576"/>
              <a:gd name="connsiteY1" fmla="*/ 62598 h 1795141"/>
              <a:gd name="connsiteX2" fmla="*/ 8113576 w 8113576"/>
              <a:gd name="connsiteY2" fmla="*/ 1376681 h 1795141"/>
              <a:gd name="connsiteX3" fmla="*/ 49355 w 8113576"/>
              <a:gd name="connsiteY3" fmla="*/ 1795141 h 1795141"/>
              <a:gd name="connsiteX4" fmla="*/ 1471 w 8113576"/>
              <a:gd name="connsiteY4" fmla="*/ 642701 h 1795141"/>
              <a:gd name="connsiteX0" fmla="*/ 1471 w 8113576"/>
              <a:gd name="connsiteY0" fmla="*/ 642701 h 1795141"/>
              <a:gd name="connsiteX1" fmla="*/ 8048854 w 8113576"/>
              <a:gd name="connsiteY1" fmla="*/ 62598 h 1795141"/>
              <a:gd name="connsiteX2" fmla="*/ 8113576 w 8113576"/>
              <a:gd name="connsiteY2" fmla="*/ 1376681 h 1795141"/>
              <a:gd name="connsiteX3" fmla="*/ 49355 w 8113576"/>
              <a:gd name="connsiteY3" fmla="*/ 1795141 h 1795141"/>
              <a:gd name="connsiteX4" fmla="*/ 1471 w 8113576"/>
              <a:gd name="connsiteY4" fmla="*/ 642701 h 1795141"/>
              <a:gd name="connsiteX0" fmla="*/ 1471 w 8113576"/>
              <a:gd name="connsiteY0" fmla="*/ 642701 h 1795141"/>
              <a:gd name="connsiteX1" fmla="*/ 8048854 w 8113576"/>
              <a:gd name="connsiteY1" fmla="*/ 62598 h 1795141"/>
              <a:gd name="connsiteX2" fmla="*/ 8113576 w 8113576"/>
              <a:gd name="connsiteY2" fmla="*/ 1376681 h 1795141"/>
              <a:gd name="connsiteX3" fmla="*/ 49355 w 8113576"/>
              <a:gd name="connsiteY3" fmla="*/ 1795141 h 1795141"/>
              <a:gd name="connsiteX4" fmla="*/ 1471 w 8113576"/>
              <a:gd name="connsiteY4" fmla="*/ 642701 h 1795141"/>
              <a:gd name="connsiteX0" fmla="*/ 1471 w 8113576"/>
              <a:gd name="connsiteY0" fmla="*/ 647773 h 1800213"/>
              <a:gd name="connsiteX1" fmla="*/ 8078883 w 8113576"/>
              <a:gd name="connsiteY1" fmla="*/ 62209 h 1800213"/>
              <a:gd name="connsiteX2" fmla="*/ 8113576 w 8113576"/>
              <a:gd name="connsiteY2" fmla="*/ 1381753 h 1800213"/>
              <a:gd name="connsiteX3" fmla="*/ 49355 w 8113576"/>
              <a:gd name="connsiteY3" fmla="*/ 1800213 h 1800213"/>
              <a:gd name="connsiteX4" fmla="*/ 1471 w 8113576"/>
              <a:gd name="connsiteY4" fmla="*/ 647773 h 1800213"/>
              <a:gd name="connsiteX0" fmla="*/ 9582 w 8074790"/>
              <a:gd name="connsiteY0" fmla="*/ 645386 h 1800396"/>
              <a:gd name="connsiteX1" fmla="*/ 8040097 w 8074790"/>
              <a:gd name="connsiteY1" fmla="*/ 62392 h 1800396"/>
              <a:gd name="connsiteX2" fmla="*/ 8074790 w 8074790"/>
              <a:gd name="connsiteY2" fmla="*/ 1381936 h 1800396"/>
              <a:gd name="connsiteX3" fmla="*/ 10569 w 8074790"/>
              <a:gd name="connsiteY3" fmla="*/ 1800396 h 1800396"/>
              <a:gd name="connsiteX4" fmla="*/ 9582 w 8074790"/>
              <a:gd name="connsiteY4" fmla="*/ 645386 h 1800396"/>
              <a:gd name="connsiteX0" fmla="*/ 1521 w 8066729"/>
              <a:gd name="connsiteY0" fmla="*/ 645386 h 1800396"/>
              <a:gd name="connsiteX1" fmla="*/ 8032036 w 8066729"/>
              <a:gd name="connsiteY1" fmla="*/ 62392 h 1800396"/>
              <a:gd name="connsiteX2" fmla="*/ 8066729 w 8066729"/>
              <a:gd name="connsiteY2" fmla="*/ 1381936 h 1800396"/>
              <a:gd name="connsiteX3" fmla="*/ 2508 w 8066729"/>
              <a:gd name="connsiteY3" fmla="*/ 1800396 h 1800396"/>
              <a:gd name="connsiteX4" fmla="*/ 1521 w 8066729"/>
              <a:gd name="connsiteY4" fmla="*/ 645386 h 1800396"/>
              <a:gd name="connsiteX0" fmla="*/ 0 w 8065208"/>
              <a:gd name="connsiteY0" fmla="*/ 645386 h 1788101"/>
              <a:gd name="connsiteX1" fmla="*/ 8030515 w 8065208"/>
              <a:gd name="connsiteY1" fmla="*/ 62392 h 1788101"/>
              <a:gd name="connsiteX2" fmla="*/ 8065208 w 8065208"/>
              <a:gd name="connsiteY2" fmla="*/ 1381936 h 1788101"/>
              <a:gd name="connsiteX3" fmla="*/ 63139 w 8065208"/>
              <a:gd name="connsiteY3" fmla="*/ 1788101 h 1788101"/>
              <a:gd name="connsiteX4" fmla="*/ 0 w 8065208"/>
              <a:gd name="connsiteY4" fmla="*/ 645386 h 1788101"/>
              <a:gd name="connsiteX0" fmla="*/ 0 w 8080840"/>
              <a:gd name="connsiteY0" fmla="*/ 646182 h 1788041"/>
              <a:gd name="connsiteX1" fmla="*/ 8046147 w 8080840"/>
              <a:gd name="connsiteY1" fmla="*/ 62332 h 1788041"/>
              <a:gd name="connsiteX2" fmla="*/ 8080840 w 8080840"/>
              <a:gd name="connsiteY2" fmla="*/ 1381876 h 1788041"/>
              <a:gd name="connsiteX3" fmla="*/ 78771 w 8080840"/>
              <a:gd name="connsiteY3" fmla="*/ 1788041 h 1788041"/>
              <a:gd name="connsiteX4" fmla="*/ 0 w 8080840"/>
              <a:gd name="connsiteY4" fmla="*/ 646182 h 1788041"/>
              <a:gd name="connsiteX0" fmla="*/ 0 w 8080840"/>
              <a:gd name="connsiteY0" fmla="*/ 646182 h 1788041"/>
              <a:gd name="connsiteX1" fmla="*/ 8046147 w 8080840"/>
              <a:gd name="connsiteY1" fmla="*/ 62332 h 1788041"/>
              <a:gd name="connsiteX2" fmla="*/ 8080840 w 8080840"/>
              <a:gd name="connsiteY2" fmla="*/ 1381876 h 1788041"/>
              <a:gd name="connsiteX3" fmla="*/ 78771 w 8080840"/>
              <a:gd name="connsiteY3" fmla="*/ 1788041 h 1788041"/>
              <a:gd name="connsiteX4" fmla="*/ 0 w 8080840"/>
              <a:gd name="connsiteY4" fmla="*/ 646182 h 1788041"/>
              <a:gd name="connsiteX0" fmla="*/ 0 w 8080840"/>
              <a:gd name="connsiteY0" fmla="*/ 653597 h 1795456"/>
              <a:gd name="connsiteX1" fmla="*/ 8052531 w 8080840"/>
              <a:gd name="connsiteY1" fmla="*/ 61769 h 1795456"/>
              <a:gd name="connsiteX2" fmla="*/ 8080840 w 8080840"/>
              <a:gd name="connsiteY2" fmla="*/ 1389291 h 1795456"/>
              <a:gd name="connsiteX3" fmla="*/ 78771 w 8080840"/>
              <a:gd name="connsiteY3" fmla="*/ 1795456 h 1795456"/>
              <a:gd name="connsiteX4" fmla="*/ 0 w 8080840"/>
              <a:gd name="connsiteY4" fmla="*/ 653597 h 1795456"/>
              <a:gd name="connsiteX0" fmla="*/ 0 w 8080840"/>
              <a:gd name="connsiteY0" fmla="*/ 653597 h 1795456"/>
              <a:gd name="connsiteX1" fmla="*/ 8052531 w 8080840"/>
              <a:gd name="connsiteY1" fmla="*/ 61769 h 1795456"/>
              <a:gd name="connsiteX2" fmla="*/ 8080840 w 8080840"/>
              <a:gd name="connsiteY2" fmla="*/ 1389291 h 1795456"/>
              <a:gd name="connsiteX3" fmla="*/ 78771 w 8080840"/>
              <a:gd name="connsiteY3" fmla="*/ 1795456 h 1795456"/>
              <a:gd name="connsiteX4" fmla="*/ 0 w 8080840"/>
              <a:gd name="connsiteY4" fmla="*/ 653597 h 1795456"/>
              <a:gd name="connsiteX0" fmla="*/ 0 w 8080840"/>
              <a:gd name="connsiteY0" fmla="*/ 653597 h 1795456"/>
              <a:gd name="connsiteX1" fmla="*/ 8052531 w 8080840"/>
              <a:gd name="connsiteY1" fmla="*/ 61769 h 1795456"/>
              <a:gd name="connsiteX2" fmla="*/ 8080840 w 8080840"/>
              <a:gd name="connsiteY2" fmla="*/ 1389291 h 1795456"/>
              <a:gd name="connsiteX3" fmla="*/ 78771 w 8080840"/>
              <a:gd name="connsiteY3" fmla="*/ 1795456 h 1795456"/>
              <a:gd name="connsiteX4" fmla="*/ 0 w 8080840"/>
              <a:gd name="connsiteY4" fmla="*/ 653597 h 1795456"/>
              <a:gd name="connsiteX0" fmla="*/ 0 w 8080840"/>
              <a:gd name="connsiteY0" fmla="*/ 652059 h 1793918"/>
              <a:gd name="connsiteX1" fmla="*/ 8022342 w 8080840"/>
              <a:gd name="connsiteY1" fmla="*/ 61886 h 1793918"/>
              <a:gd name="connsiteX2" fmla="*/ 8080840 w 8080840"/>
              <a:gd name="connsiteY2" fmla="*/ 1387753 h 1793918"/>
              <a:gd name="connsiteX3" fmla="*/ 78771 w 8080840"/>
              <a:gd name="connsiteY3" fmla="*/ 1793918 h 1793918"/>
              <a:gd name="connsiteX4" fmla="*/ 0 w 8080840"/>
              <a:gd name="connsiteY4" fmla="*/ 652059 h 1793918"/>
              <a:gd name="connsiteX0" fmla="*/ 0 w 8080840"/>
              <a:gd name="connsiteY0" fmla="*/ 653597 h 1795456"/>
              <a:gd name="connsiteX1" fmla="*/ 8052532 w 8080840"/>
              <a:gd name="connsiteY1" fmla="*/ 61769 h 1795456"/>
              <a:gd name="connsiteX2" fmla="*/ 8080840 w 8080840"/>
              <a:gd name="connsiteY2" fmla="*/ 1389291 h 1795456"/>
              <a:gd name="connsiteX3" fmla="*/ 78771 w 8080840"/>
              <a:gd name="connsiteY3" fmla="*/ 1795456 h 1795456"/>
              <a:gd name="connsiteX4" fmla="*/ 0 w 8080840"/>
              <a:gd name="connsiteY4" fmla="*/ 653597 h 1795456"/>
              <a:gd name="connsiteX0" fmla="*/ 0 w 8080840"/>
              <a:gd name="connsiteY0" fmla="*/ 653597 h 1795456"/>
              <a:gd name="connsiteX1" fmla="*/ 8052532 w 8080840"/>
              <a:gd name="connsiteY1" fmla="*/ 61769 h 1795456"/>
              <a:gd name="connsiteX2" fmla="*/ 8080840 w 8080840"/>
              <a:gd name="connsiteY2" fmla="*/ 1389291 h 1795456"/>
              <a:gd name="connsiteX3" fmla="*/ 78771 w 8080840"/>
              <a:gd name="connsiteY3" fmla="*/ 1795456 h 1795456"/>
              <a:gd name="connsiteX4" fmla="*/ 0 w 8080840"/>
              <a:gd name="connsiteY4" fmla="*/ 653597 h 1795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0840" h="1795456">
                <a:moveTo>
                  <a:pt x="0" y="653597"/>
                </a:moveTo>
                <a:cubicBezTo>
                  <a:pt x="5028990" y="471423"/>
                  <a:pt x="4031405" y="-205783"/>
                  <a:pt x="8052532" y="61769"/>
                </a:cubicBezTo>
                <a:cubicBezTo>
                  <a:pt x="8088996" y="897548"/>
                  <a:pt x="8061609" y="999422"/>
                  <a:pt x="8080840" y="1389291"/>
                </a:cubicBezTo>
                <a:lnTo>
                  <a:pt x="78771" y="1795456"/>
                </a:lnTo>
                <a:cubicBezTo>
                  <a:pt x="61838" y="1389056"/>
                  <a:pt x="14149" y="1210303"/>
                  <a:pt x="0" y="653597"/>
                </a:cubicBezTo>
                <a:close/>
              </a:path>
            </a:pathLst>
          </a:custGeom>
          <a:solidFill>
            <a:srgbClr val="4EAF48"/>
          </a:solidFill>
          <a:ln w="19050">
            <a:solidFill>
              <a:srgbClr val="4EAF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Freeform 14">
            <a:extLst>
              <a:ext uri="{FF2B5EF4-FFF2-40B4-BE49-F238E27FC236}">
                <a16:creationId xmlns:a16="http://schemas.microsoft.com/office/drawing/2014/main" id="{BEA1E69C-319E-49D2-AF6D-2BE7AB4B831C}"/>
              </a:ext>
            </a:extLst>
          </p:cNvPr>
          <p:cNvSpPr/>
          <p:nvPr/>
        </p:nvSpPr>
        <p:spPr>
          <a:xfrm rot="11023007">
            <a:off x="-31825" y="-307124"/>
            <a:ext cx="9208238" cy="1788281"/>
          </a:xfrm>
          <a:custGeom>
            <a:avLst/>
            <a:gdLst>
              <a:gd name="connsiteX0" fmla="*/ 1219696 w 16175310"/>
              <a:gd name="connsiteY0" fmla="*/ 1426271 h 4231023"/>
              <a:gd name="connsiteX1" fmla="*/ 7635010 w 16175310"/>
              <a:gd name="connsiteY1" fmla="*/ 1411757 h 4231023"/>
              <a:gd name="connsiteX2" fmla="*/ 12482781 w 16175310"/>
              <a:gd name="connsiteY2" fmla="*/ 3871 h 4231023"/>
              <a:gd name="connsiteX3" fmla="*/ 16140381 w 16175310"/>
              <a:gd name="connsiteY3" fmla="*/ 1905243 h 4231023"/>
              <a:gd name="connsiteX4" fmla="*/ 13469753 w 16175310"/>
              <a:gd name="connsiteY4" fmla="*/ 4038843 h 4231023"/>
              <a:gd name="connsiteX5" fmla="*/ 1176153 w 16175310"/>
              <a:gd name="connsiteY5" fmla="*/ 3835643 h 4231023"/>
              <a:gd name="connsiteX6" fmla="*/ 1219696 w 16175310"/>
              <a:gd name="connsiteY6" fmla="*/ 1426271 h 4231023"/>
              <a:gd name="connsiteX0" fmla="*/ 1219696 w 16142719"/>
              <a:gd name="connsiteY0" fmla="*/ 1469709 h 4274461"/>
              <a:gd name="connsiteX1" fmla="*/ 7635010 w 16142719"/>
              <a:gd name="connsiteY1" fmla="*/ 1455195 h 4274461"/>
              <a:gd name="connsiteX2" fmla="*/ 13295581 w 16142719"/>
              <a:gd name="connsiteY2" fmla="*/ 3766 h 4274461"/>
              <a:gd name="connsiteX3" fmla="*/ 16140381 w 16142719"/>
              <a:gd name="connsiteY3" fmla="*/ 1948681 h 4274461"/>
              <a:gd name="connsiteX4" fmla="*/ 13469753 w 16142719"/>
              <a:gd name="connsiteY4" fmla="*/ 4082281 h 4274461"/>
              <a:gd name="connsiteX5" fmla="*/ 1176153 w 16142719"/>
              <a:gd name="connsiteY5" fmla="*/ 3879081 h 4274461"/>
              <a:gd name="connsiteX6" fmla="*/ 1219696 w 16142719"/>
              <a:gd name="connsiteY6" fmla="*/ 1469709 h 4274461"/>
              <a:gd name="connsiteX0" fmla="*/ 1213739 w 16136762"/>
              <a:gd name="connsiteY0" fmla="*/ 1469709 h 4274461"/>
              <a:gd name="connsiteX1" fmla="*/ 7512939 w 16136762"/>
              <a:gd name="connsiteY1" fmla="*/ 1455195 h 4274461"/>
              <a:gd name="connsiteX2" fmla="*/ 13289624 w 16136762"/>
              <a:gd name="connsiteY2" fmla="*/ 3766 h 4274461"/>
              <a:gd name="connsiteX3" fmla="*/ 16134424 w 16136762"/>
              <a:gd name="connsiteY3" fmla="*/ 1948681 h 4274461"/>
              <a:gd name="connsiteX4" fmla="*/ 13463796 w 16136762"/>
              <a:gd name="connsiteY4" fmla="*/ 4082281 h 4274461"/>
              <a:gd name="connsiteX5" fmla="*/ 1170196 w 16136762"/>
              <a:gd name="connsiteY5" fmla="*/ 3879081 h 4274461"/>
              <a:gd name="connsiteX6" fmla="*/ 1213739 w 16136762"/>
              <a:gd name="connsiteY6" fmla="*/ 1469709 h 4274461"/>
              <a:gd name="connsiteX0" fmla="*/ 1213739 w 16136762"/>
              <a:gd name="connsiteY0" fmla="*/ 1469415 h 4274167"/>
              <a:gd name="connsiteX1" fmla="*/ 7512939 w 16136762"/>
              <a:gd name="connsiteY1" fmla="*/ 1454901 h 4274167"/>
              <a:gd name="connsiteX2" fmla="*/ 13289624 w 16136762"/>
              <a:gd name="connsiteY2" fmla="*/ 3472 h 4274167"/>
              <a:gd name="connsiteX3" fmla="*/ 16134424 w 16136762"/>
              <a:gd name="connsiteY3" fmla="*/ 1948387 h 4274167"/>
              <a:gd name="connsiteX4" fmla="*/ 13463796 w 16136762"/>
              <a:gd name="connsiteY4" fmla="*/ 4081987 h 4274167"/>
              <a:gd name="connsiteX5" fmla="*/ 1170196 w 16136762"/>
              <a:gd name="connsiteY5" fmla="*/ 3878787 h 4274167"/>
              <a:gd name="connsiteX6" fmla="*/ 1213739 w 16136762"/>
              <a:gd name="connsiteY6" fmla="*/ 1469415 h 4274167"/>
              <a:gd name="connsiteX0" fmla="*/ 1213739 w 16136762"/>
              <a:gd name="connsiteY0" fmla="*/ 1469415 h 4274167"/>
              <a:gd name="connsiteX1" fmla="*/ 7512939 w 16136762"/>
              <a:gd name="connsiteY1" fmla="*/ 1454901 h 4274167"/>
              <a:gd name="connsiteX2" fmla="*/ 13289624 w 16136762"/>
              <a:gd name="connsiteY2" fmla="*/ 3472 h 4274167"/>
              <a:gd name="connsiteX3" fmla="*/ 16134424 w 16136762"/>
              <a:gd name="connsiteY3" fmla="*/ 1948387 h 4274167"/>
              <a:gd name="connsiteX4" fmla="*/ 13463796 w 16136762"/>
              <a:gd name="connsiteY4" fmla="*/ 4081987 h 4274167"/>
              <a:gd name="connsiteX5" fmla="*/ 1170196 w 16136762"/>
              <a:gd name="connsiteY5" fmla="*/ 3878787 h 4274167"/>
              <a:gd name="connsiteX6" fmla="*/ 1213739 w 16136762"/>
              <a:gd name="connsiteY6" fmla="*/ 1469415 h 4274167"/>
              <a:gd name="connsiteX0" fmla="*/ 1213739 w 16136762"/>
              <a:gd name="connsiteY0" fmla="*/ 1469415 h 4274167"/>
              <a:gd name="connsiteX1" fmla="*/ 7512939 w 16136762"/>
              <a:gd name="connsiteY1" fmla="*/ 1454901 h 4274167"/>
              <a:gd name="connsiteX2" fmla="*/ 13289624 w 16136762"/>
              <a:gd name="connsiteY2" fmla="*/ 3472 h 4274167"/>
              <a:gd name="connsiteX3" fmla="*/ 16134424 w 16136762"/>
              <a:gd name="connsiteY3" fmla="*/ 1948387 h 4274167"/>
              <a:gd name="connsiteX4" fmla="*/ 13463796 w 16136762"/>
              <a:gd name="connsiteY4" fmla="*/ 4081987 h 4274167"/>
              <a:gd name="connsiteX5" fmla="*/ 1170196 w 16136762"/>
              <a:gd name="connsiteY5" fmla="*/ 3878787 h 4274167"/>
              <a:gd name="connsiteX6" fmla="*/ 1213739 w 16136762"/>
              <a:gd name="connsiteY6" fmla="*/ 1469415 h 4274167"/>
              <a:gd name="connsiteX0" fmla="*/ 945591 w 15868614"/>
              <a:gd name="connsiteY0" fmla="*/ 1469415 h 4274167"/>
              <a:gd name="connsiteX1" fmla="*/ 7244791 w 15868614"/>
              <a:gd name="connsiteY1" fmla="*/ 1454901 h 4274167"/>
              <a:gd name="connsiteX2" fmla="*/ 13021476 w 15868614"/>
              <a:gd name="connsiteY2" fmla="*/ 3472 h 4274167"/>
              <a:gd name="connsiteX3" fmla="*/ 15866276 w 15868614"/>
              <a:gd name="connsiteY3" fmla="*/ 1948387 h 4274167"/>
              <a:gd name="connsiteX4" fmla="*/ 13195648 w 15868614"/>
              <a:gd name="connsiteY4" fmla="*/ 4081987 h 4274167"/>
              <a:gd name="connsiteX5" fmla="*/ 902048 w 15868614"/>
              <a:gd name="connsiteY5" fmla="*/ 3878787 h 4274167"/>
              <a:gd name="connsiteX6" fmla="*/ 945591 w 15868614"/>
              <a:gd name="connsiteY6" fmla="*/ 1469415 h 4274167"/>
              <a:gd name="connsiteX0" fmla="*/ 1884986 w 15545267"/>
              <a:gd name="connsiteY0" fmla="*/ 1382584 h 4279406"/>
              <a:gd name="connsiteX1" fmla="*/ 6921444 w 15545267"/>
              <a:gd name="connsiteY1" fmla="*/ 1455156 h 4279406"/>
              <a:gd name="connsiteX2" fmla="*/ 12698129 w 15545267"/>
              <a:gd name="connsiteY2" fmla="*/ 3727 h 4279406"/>
              <a:gd name="connsiteX3" fmla="*/ 15542929 w 15545267"/>
              <a:gd name="connsiteY3" fmla="*/ 1948642 h 4279406"/>
              <a:gd name="connsiteX4" fmla="*/ 12872301 w 15545267"/>
              <a:gd name="connsiteY4" fmla="*/ 4082242 h 4279406"/>
              <a:gd name="connsiteX5" fmla="*/ 578701 w 15545267"/>
              <a:gd name="connsiteY5" fmla="*/ 3879042 h 4279406"/>
              <a:gd name="connsiteX6" fmla="*/ 1884986 w 15545267"/>
              <a:gd name="connsiteY6" fmla="*/ 1382584 h 4279406"/>
              <a:gd name="connsiteX0" fmla="*/ 1884986 w 15545267"/>
              <a:gd name="connsiteY0" fmla="*/ 1382584 h 4279406"/>
              <a:gd name="connsiteX1" fmla="*/ 6921444 w 15545267"/>
              <a:gd name="connsiteY1" fmla="*/ 1455156 h 4279406"/>
              <a:gd name="connsiteX2" fmla="*/ 12698129 w 15545267"/>
              <a:gd name="connsiteY2" fmla="*/ 3727 h 4279406"/>
              <a:gd name="connsiteX3" fmla="*/ 15542929 w 15545267"/>
              <a:gd name="connsiteY3" fmla="*/ 1948642 h 4279406"/>
              <a:gd name="connsiteX4" fmla="*/ 12872301 w 15545267"/>
              <a:gd name="connsiteY4" fmla="*/ 4082242 h 4279406"/>
              <a:gd name="connsiteX5" fmla="*/ 578701 w 15545267"/>
              <a:gd name="connsiteY5" fmla="*/ 3879042 h 4279406"/>
              <a:gd name="connsiteX6" fmla="*/ 1884986 w 15545267"/>
              <a:gd name="connsiteY6" fmla="*/ 1382584 h 4279406"/>
              <a:gd name="connsiteX0" fmla="*/ 178090 w 13838371"/>
              <a:gd name="connsiteY0" fmla="*/ 1382584 h 4321506"/>
              <a:gd name="connsiteX1" fmla="*/ 5214548 w 13838371"/>
              <a:gd name="connsiteY1" fmla="*/ 1455156 h 4321506"/>
              <a:gd name="connsiteX2" fmla="*/ 10991233 w 13838371"/>
              <a:gd name="connsiteY2" fmla="*/ 3727 h 4321506"/>
              <a:gd name="connsiteX3" fmla="*/ 13836033 w 13838371"/>
              <a:gd name="connsiteY3" fmla="*/ 1948642 h 4321506"/>
              <a:gd name="connsiteX4" fmla="*/ 11165405 w 13838371"/>
              <a:gd name="connsiteY4" fmla="*/ 4082242 h 4321506"/>
              <a:gd name="connsiteX5" fmla="*/ 1237634 w 13838371"/>
              <a:gd name="connsiteY5" fmla="*/ 3980642 h 4321506"/>
              <a:gd name="connsiteX6" fmla="*/ 178090 w 13838371"/>
              <a:gd name="connsiteY6" fmla="*/ 1382584 h 4321506"/>
              <a:gd name="connsiteX0" fmla="*/ 182982 w 13843263"/>
              <a:gd name="connsiteY0" fmla="*/ 1382584 h 4543714"/>
              <a:gd name="connsiteX1" fmla="*/ 5219440 w 13843263"/>
              <a:gd name="connsiteY1" fmla="*/ 1455156 h 4543714"/>
              <a:gd name="connsiteX2" fmla="*/ 10996125 w 13843263"/>
              <a:gd name="connsiteY2" fmla="*/ 3727 h 4543714"/>
              <a:gd name="connsiteX3" fmla="*/ 13840925 w 13843263"/>
              <a:gd name="connsiteY3" fmla="*/ 1948642 h 4543714"/>
              <a:gd name="connsiteX4" fmla="*/ 11170297 w 13843263"/>
              <a:gd name="connsiteY4" fmla="*/ 4082242 h 4543714"/>
              <a:gd name="connsiteX5" fmla="*/ 1242526 w 13843263"/>
              <a:gd name="connsiteY5" fmla="*/ 3980642 h 4543714"/>
              <a:gd name="connsiteX6" fmla="*/ 182982 w 13843263"/>
              <a:gd name="connsiteY6" fmla="*/ 1382584 h 4543714"/>
              <a:gd name="connsiteX0" fmla="*/ 182982 w 13843263"/>
              <a:gd name="connsiteY0" fmla="*/ 1382584 h 4543714"/>
              <a:gd name="connsiteX1" fmla="*/ 5219440 w 13843263"/>
              <a:gd name="connsiteY1" fmla="*/ 1455156 h 4543714"/>
              <a:gd name="connsiteX2" fmla="*/ 10996125 w 13843263"/>
              <a:gd name="connsiteY2" fmla="*/ 3727 h 4543714"/>
              <a:gd name="connsiteX3" fmla="*/ 13840925 w 13843263"/>
              <a:gd name="connsiteY3" fmla="*/ 1948642 h 4543714"/>
              <a:gd name="connsiteX4" fmla="*/ 11170297 w 13843263"/>
              <a:gd name="connsiteY4" fmla="*/ 4082242 h 4543714"/>
              <a:gd name="connsiteX5" fmla="*/ 1242526 w 13843263"/>
              <a:gd name="connsiteY5" fmla="*/ 3980642 h 4543714"/>
              <a:gd name="connsiteX6" fmla="*/ 182982 w 13843263"/>
              <a:gd name="connsiteY6" fmla="*/ 1382584 h 4543714"/>
              <a:gd name="connsiteX0" fmla="*/ 182982 w 13843263"/>
              <a:gd name="connsiteY0" fmla="*/ 1382584 h 4450571"/>
              <a:gd name="connsiteX1" fmla="*/ 5219440 w 13843263"/>
              <a:gd name="connsiteY1" fmla="*/ 1455156 h 4450571"/>
              <a:gd name="connsiteX2" fmla="*/ 10996125 w 13843263"/>
              <a:gd name="connsiteY2" fmla="*/ 3727 h 4450571"/>
              <a:gd name="connsiteX3" fmla="*/ 13840925 w 13843263"/>
              <a:gd name="connsiteY3" fmla="*/ 1948642 h 4450571"/>
              <a:gd name="connsiteX4" fmla="*/ 11170297 w 13843263"/>
              <a:gd name="connsiteY4" fmla="*/ 4082242 h 4450571"/>
              <a:gd name="connsiteX5" fmla="*/ 1242526 w 13843263"/>
              <a:gd name="connsiteY5" fmla="*/ 3820985 h 4450571"/>
              <a:gd name="connsiteX6" fmla="*/ 182982 w 13843263"/>
              <a:gd name="connsiteY6" fmla="*/ 1382584 h 4450571"/>
              <a:gd name="connsiteX0" fmla="*/ 1142 w 13661423"/>
              <a:gd name="connsiteY0" fmla="*/ 1382584 h 4450571"/>
              <a:gd name="connsiteX1" fmla="*/ 5037600 w 13661423"/>
              <a:gd name="connsiteY1" fmla="*/ 1455156 h 4450571"/>
              <a:gd name="connsiteX2" fmla="*/ 10814285 w 13661423"/>
              <a:gd name="connsiteY2" fmla="*/ 3727 h 4450571"/>
              <a:gd name="connsiteX3" fmla="*/ 13659085 w 13661423"/>
              <a:gd name="connsiteY3" fmla="*/ 1948642 h 4450571"/>
              <a:gd name="connsiteX4" fmla="*/ 10988457 w 13661423"/>
              <a:gd name="connsiteY4" fmla="*/ 4082242 h 4450571"/>
              <a:gd name="connsiteX5" fmla="*/ 1060686 w 13661423"/>
              <a:gd name="connsiteY5" fmla="*/ 3820985 h 4450571"/>
              <a:gd name="connsiteX6" fmla="*/ 1142 w 13661423"/>
              <a:gd name="connsiteY6" fmla="*/ 1382584 h 4450571"/>
              <a:gd name="connsiteX0" fmla="*/ 315798 w 13976079"/>
              <a:gd name="connsiteY0" fmla="*/ 1382584 h 4186459"/>
              <a:gd name="connsiteX1" fmla="*/ 5352256 w 13976079"/>
              <a:gd name="connsiteY1" fmla="*/ 1455156 h 4186459"/>
              <a:gd name="connsiteX2" fmla="*/ 11128941 w 13976079"/>
              <a:gd name="connsiteY2" fmla="*/ 3727 h 4186459"/>
              <a:gd name="connsiteX3" fmla="*/ 13973741 w 13976079"/>
              <a:gd name="connsiteY3" fmla="*/ 1948642 h 4186459"/>
              <a:gd name="connsiteX4" fmla="*/ 11303113 w 13976079"/>
              <a:gd name="connsiteY4" fmla="*/ 4082242 h 4186459"/>
              <a:gd name="connsiteX5" fmla="*/ 1375342 w 13976079"/>
              <a:gd name="connsiteY5" fmla="*/ 3820985 h 4186459"/>
              <a:gd name="connsiteX6" fmla="*/ 388370 w 13976079"/>
              <a:gd name="connsiteY6" fmla="*/ 2427614 h 4186459"/>
              <a:gd name="connsiteX7" fmla="*/ 315798 w 13976079"/>
              <a:gd name="connsiteY7" fmla="*/ 1382584 h 4186459"/>
              <a:gd name="connsiteX0" fmla="*/ 315798 w 13975062"/>
              <a:gd name="connsiteY0" fmla="*/ 1382584 h 4085802"/>
              <a:gd name="connsiteX1" fmla="*/ 5352256 w 13975062"/>
              <a:gd name="connsiteY1" fmla="*/ 1455156 h 4085802"/>
              <a:gd name="connsiteX2" fmla="*/ 11128941 w 13975062"/>
              <a:gd name="connsiteY2" fmla="*/ 3727 h 4085802"/>
              <a:gd name="connsiteX3" fmla="*/ 13973741 w 13975062"/>
              <a:gd name="connsiteY3" fmla="*/ 1948642 h 4085802"/>
              <a:gd name="connsiteX4" fmla="*/ 11303113 w 13975062"/>
              <a:gd name="connsiteY4" fmla="*/ 4082242 h 4085802"/>
              <a:gd name="connsiteX5" fmla="*/ 388370 w 13975062"/>
              <a:gd name="connsiteY5" fmla="*/ 2427614 h 4085802"/>
              <a:gd name="connsiteX6" fmla="*/ 315798 w 13975062"/>
              <a:gd name="connsiteY6" fmla="*/ 1382584 h 4085802"/>
              <a:gd name="connsiteX0" fmla="*/ 315798 w 14504093"/>
              <a:gd name="connsiteY0" fmla="*/ 1382584 h 2453099"/>
              <a:gd name="connsiteX1" fmla="*/ 5352256 w 14504093"/>
              <a:gd name="connsiteY1" fmla="*/ 1455156 h 2453099"/>
              <a:gd name="connsiteX2" fmla="*/ 11128941 w 14504093"/>
              <a:gd name="connsiteY2" fmla="*/ 3727 h 2453099"/>
              <a:gd name="connsiteX3" fmla="*/ 13973741 w 14504093"/>
              <a:gd name="connsiteY3" fmla="*/ 1948642 h 2453099"/>
              <a:gd name="connsiteX4" fmla="*/ 388370 w 14504093"/>
              <a:gd name="connsiteY4" fmla="*/ 2427614 h 2453099"/>
              <a:gd name="connsiteX5" fmla="*/ 315798 w 14504093"/>
              <a:gd name="connsiteY5" fmla="*/ 1382584 h 2453099"/>
              <a:gd name="connsiteX0" fmla="*/ 315798 w 11375801"/>
              <a:gd name="connsiteY0" fmla="*/ 1399472 h 2860884"/>
              <a:gd name="connsiteX1" fmla="*/ 5352256 w 11375801"/>
              <a:gd name="connsiteY1" fmla="*/ 1472044 h 2860884"/>
              <a:gd name="connsiteX2" fmla="*/ 11128941 w 11375801"/>
              <a:gd name="connsiteY2" fmla="*/ 20615 h 2860884"/>
              <a:gd name="connsiteX3" fmla="*/ 9314655 w 11375801"/>
              <a:gd name="connsiteY3" fmla="*/ 2720273 h 2860884"/>
              <a:gd name="connsiteX4" fmla="*/ 388370 w 11375801"/>
              <a:gd name="connsiteY4" fmla="*/ 2444502 h 2860884"/>
              <a:gd name="connsiteX5" fmla="*/ 315798 w 11375801"/>
              <a:gd name="connsiteY5" fmla="*/ 1399472 h 2860884"/>
              <a:gd name="connsiteX0" fmla="*/ 315798 w 11422400"/>
              <a:gd name="connsiteY0" fmla="*/ 1397797 h 2810937"/>
              <a:gd name="connsiteX1" fmla="*/ 5352256 w 11422400"/>
              <a:gd name="connsiteY1" fmla="*/ 1470369 h 2810937"/>
              <a:gd name="connsiteX2" fmla="*/ 11128941 w 11422400"/>
              <a:gd name="connsiteY2" fmla="*/ 18940 h 2810937"/>
              <a:gd name="connsiteX3" fmla="*/ 9503341 w 11422400"/>
              <a:gd name="connsiteY3" fmla="*/ 2660541 h 2810937"/>
              <a:gd name="connsiteX4" fmla="*/ 388370 w 11422400"/>
              <a:gd name="connsiteY4" fmla="*/ 2442827 h 2810937"/>
              <a:gd name="connsiteX5" fmla="*/ 315798 w 11422400"/>
              <a:gd name="connsiteY5" fmla="*/ 1397797 h 2810937"/>
              <a:gd name="connsiteX0" fmla="*/ 315798 w 11422400"/>
              <a:gd name="connsiteY0" fmla="*/ 1397797 h 2810937"/>
              <a:gd name="connsiteX1" fmla="*/ 5352256 w 11422400"/>
              <a:gd name="connsiteY1" fmla="*/ 1470369 h 2810937"/>
              <a:gd name="connsiteX2" fmla="*/ 11128941 w 11422400"/>
              <a:gd name="connsiteY2" fmla="*/ 18940 h 2810937"/>
              <a:gd name="connsiteX3" fmla="*/ 9503341 w 11422400"/>
              <a:gd name="connsiteY3" fmla="*/ 2660541 h 2810937"/>
              <a:gd name="connsiteX4" fmla="*/ 388370 w 11422400"/>
              <a:gd name="connsiteY4" fmla="*/ 2442827 h 2810937"/>
              <a:gd name="connsiteX5" fmla="*/ 315798 w 11422400"/>
              <a:gd name="connsiteY5" fmla="*/ 1397797 h 2810937"/>
              <a:gd name="connsiteX0" fmla="*/ 315798 w 11282173"/>
              <a:gd name="connsiteY0" fmla="*/ 1397797 h 2810937"/>
              <a:gd name="connsiteX1" fmla="*/ 5352256 w 11282173"/>
              <a:gd name="connsiteY1" fmla="*/ 1470369 h 2810937"/>
              <a:gd name="connsiteX2" fmla="*/ 11128941 w 11282173"/>
              <a:gd name="connsiteY2" fmla="*/ 18940 h 2810937"/>
              <a:gd name="connsiteX3" fmla="*/ 9503341 w 11282173"/>
              <a:gd name="connsiteY3" fmla="*/ 2660541 h 2810937"/>
              <a:gd name="connsiteX4" fmla="*/ 388370 w 11282173"/>
              <a:gd name="connsiteY4" fmla="*/ 2442827 h 2810937"/>
              <a:gd name="connsiteX5" fmla="*/ 315798 w 11282173"/>
              <a:gd name="connsiteY5" fmla="*/ 1397797 h 2810937"/>
              <a:gd name="connsiteX0" fmla="*/ 315798 w 11282173"/>
              <a:gd name="connsiteY0" fmla="*/ 1397797 h 2660541"/>
              <a:gd name="connsiteX1" fmla="*/ 5352256 w 11282173"/>
              <a:gd name="connsiteY1" fmla="*/ 1470369 h 2660541"/>
              <a:gd name="connsiteX2" fmla="*/ 11128941 w 11282173"/>
              <a:gd name="connsiteY2" fmla="*/ 18940 h 2660541"/>
              <a:gd name="connsiteX3" fmla="*/ 9503341 w 11282173"/>
              <a:gd name="connsiteY3" fmla="*/ 2660541 h 2660541"/>
              <a:gd name="connsiteX4" fmla="*/ 388370 w 11282173"/>
              <a:gd name="connsiteY4" fmla="*/ 2442827 h 2660541"/>
              <a:gd name="connsiteX5" fmla="*/ 315798 w 11282173"/>
              <a:gd name="connsiteY5" fmla="*/ 1397797 h 2660541"/>
              <a:gd name="connsiteX0" fmla="*/ 315798 w 11285683"/>
              <a:gd name="connsiteY0" fmla="*/ 1391666 h 2436696"/>
              <a:gd name="connsiteX1" fmla="*/ 5352256 w 11285683"/>
              <a:gd name="connsiteY1" fmla="*/ 1464238 h 2436696"/>
              <a:gd name="connsiteX2" fmla="*/ 11128941 w 11285683"/>
              <a:gd name="connsiteY2" fmla="*/ 12809 h 2436696"/>
              <a:gd name="connsiteX3" fmla="*/ 9532370 w 11285683"/>
              <a:gd name="connsiteY3" fmla="*/ 2422182 h 2436696"/>
              <a:gd name="connsiteX4" fmla="*/ 388370 w 11285683"/>
              <a:gd name="connsiteY4" fmla="*/ 2436696 h 2436696"/>
              <a:gd name="connsiteX5" fmla="*/ 315798 w 11285683"/>
              <a:gd name="connsiteY5" fmla="*/ 1391666 h 2436696"/>
              <a:gd name="connsiteX0" fmla="*/ 33795 w 11003680"/>
              <a:gd name="connsiteY0" fmla="*/ 1391666 h 2436696"/>
              <a:gd name="connsiteX1" fmla="*/ 5070253 w 11003680"/>
              <a:gd name="connsiteY1" fmla="*/ 1464238 h 2436696"/>
              <a:gd name="connsiteX2" fmla="*/ 10846938 w 11003680"/>
              <a:gd name="connsiteY2" fmla="*/ 12809 h 2436696"/>
              <a:gd name="connsiteX3" fmla="*/ 9250367 w 11003680"/>
              <a:gd name="connsiteY3" fmla="*/ 2422182 h 2436696"/>
              <a:gd name="connsiteX4" fmla="*/ 106367 w 11003680"/>
              <a:gd name="connsiteY4" fmla="*/ 2436696 h 2436696"/>
              <a:gd name="connsiteX5" fmla="*/ 33795 w 11003680"/>
              <a:gd name="connsiteY5" fmla="*/ 1391666 h 2436696"/>
              <a:gd name="connsiteX0" fmla="*/ 973 w 10970858"/>
              <a:gd name="connsiteY0" fmla="*/ 1391666 h 2436696"/>
              <a:gd name="connsiteX1" fmla="*/ 5037431 w 10970858"/>
              <a:gd name="connsiteY1" fmla="*/ 1464238 h 2436696"/>
              <a:gd name="connsiteX2" fmla="*/ 10814116 w 10970858"/>
              <a:gd name="connsiteY2" fmla="*/ 12809 h 2436696"/>
              <a:gd name="connsiteX3" fmla="*/ 9217545 w 10970858"/>
              <a:gd name="connsiteY3" fmla="*/ 2422182 h 2436696"/>
              <a:gd name="connsiteX4" fmla="*/ 73545 w 10970858"/>
              <a:gd name="connsiteY4" fmla="*/ 2436696 h 2436696"/>
              <a:gd name="connsiteX5" fmla="*/ 973 w 10970858"/>
              <a:gd name="connsiteY5" fmla="*/ 1391666 h 2436696"/>
              <a:gd name="connsiteX0" fmla="*/ 10157 w 10980042"/>
              <a:gd name="connsiteY0" fmla="*/ 1391666 h 2436696"/>
              <a:gd name="connsiteX1" fmla="*/ 5046615 w 10980042"/>
              <a:gd name="connsiteY1" fmla="*/ 1464238 h 2436696"/>
              <a:gd name="connsiteX2" fmla="*/ 10823300 w 10980042"/>
              <a:gd name="connsiteY2" fmla="*/ 12809 h 2436696"/>
              <a:gd name="connsiteX3" fmla="*/ 9226729 w 10980042"/>
              <a:gd name="connsiteY3" fmla="*/ 2422182 h 2436696"/>
              <a:gd name="connsiteX4" fmla="*/ 10157 w 10980042"/>
              <a:gd name="connsiteY4" fmla="*/ 2436696 h 2436696"/>
              <a:gd name="connsiteX5" fmla="*/ 10157 w 10980042"/>
              <a:gd name="connsiteY5" fmla="*/ 1391666 h 2436696"/>
              <a:gd name="connsiteX0" fmla="*/ 10157 w 9659830"/>
              <a:gd name="connsiteY0" fmla="*/ 1103860 h 2148890"/>
              <a:gd name="connsiteX1" fmla="*/ 5046615 w 9659830"/>
              <a:gd name="connsiteY1" fmla="*/ 1176432 h 2148890"/>
              <a:gd name="connsiteX2" fmla="*/ 9212215 w 9659830"/>
              <a:gd name="connsiteY2" fmla="*/ 15288 h 2148890"/>
              <a:gd name="connsiteX3" fmla="*/ 9226729 w 9659830"/>
              <a:gd name="connsiteY3" fmla="*/ 2134376 h 2148890"/>
              <a:gd name="connsiteX4" fmla="*/ 10157 w 9659830"/>
              <a:gd name="connsiteY4" fmla="*/ 2148890 h 2148890"/>
              <a:gd name="connsiteX5" fmla="*/ 10157 w 9659830"/>
              <a:gd name="connsiteY5" fmla="*/ 1103860 h 2148890"/>
              <a:gd name="connsiteX0" fmla="*/ 10157 w 9659830"/>
              <a:gd name="connsiteY0" fmla="*/ 1103860 h 2148890"/>
              <a:gd name="connsiteX1" fmla="*/ 5046615 w 9659830"/>
              <a:gd name="connsiteY1" fmla="*/ 1176432 h 2148890"/>
              <a:gd name="connsiteX2" fmla="*/ 9212215 w 9659830"/>
              <a:gd name="connsiteY2" fmla="*/ 15288 h 2148890"/>
              <a:gd name="connsiteX3" fmla="*/ 9226729 w 9659830"/>
              <a:gd name="connsiteY3" fmla="*/ 2134376 h 2148890"/>
              <a:gd name="connsiteX4" fmla="*/ 10157 w 9659830"/>
              <a:gd name="connsiteY4" fmla="*/ 2148890 h 2148890"/>
              <a:gd name="connsiteX5" fmla="*/ 10157 w 9659830"/>
              <a:gd name="connsiteY5" fmla="*/ 1103860 h 2148890"/>
              <a:gd name="connsiteX0" fmla="*/ 10157 w 9441321"/>
              <a:gd name="connsiteY0" fmla="*/ 1103860 h 2148890"/>
              <a:gd name="connsiteX1" fmla="*/ 5046615 w 9441321"/>
              <a:gd name="connsiteY1" fmla="*/ 1176432 h 2148890"/>
              <a:gd name="connsiteX2" fmla="*/ 9212215 w 9441321"/>
              <a:gd name="connsiteY2" fmla="*/ 15288 h 2148890"/>
              <a:gd name="connsiteX3" fmla="*/ 9226729 w 9441321"/>
              <a:gd name="connsiteY3" fmla="*/ 2134376 h 2148890"/>
              <a:gd name="connsiteX4" fmla="*/ 10157 w 9441321"/>
              <a:gd name="connsiteY4" fmla="*/ 2148890 h 2148890"/>
              <a:gd name="connsiteX5" fmla="*/ 10157 w 9441321"/>
              <a:gd name="connsiteY5" fmla="*/ 1103860 h 2148890"/>
              <a:gd name="connsiteX0" fmla="*/ 10157 w 9237786"/>
              <a:gd name="connsiteY0" fmla="*/ 1103860 h 2864938"/>
              <a:gd name="connsiteX1" fmla="*/ 5046615 w 9237786"/>
              <a:gd name="connsiteY1" fmla="*/ 1176432 h 2864938"/>
              <a:gd name="connsiteX2" fmla="*/ 9212215 w 9237786"/>
              <a:gd name="connsiteY2" fmla="*/ 15288 h 2864938"/>
              <a:gd name="connsiteX3" fmla="*/ 9226729 w 9237786"/>
              <a:gd name="connsiteY3" fmla="*/ 2134376 h 2864938"/>
              <a:gd name="connsiteX4" fmla="*/ 10157 w 9237786"/>
              <a:gd name="connsiteY4" fmla="*/ 2148890 h 2864938"/>
              <a:gd name="connsiteX5" fmla="*/ 10157 w 9237786"/>
              <a:gd name="connsiteY5" fmla="*/ 1103860 h 2864938"/>
              <a:gd name="connsiteX0" fmla="*/ 10157 w 9237786"/>
              <a:gd name="connsiteY0" fmla="*/ 1103860 h 2864938"/>
              <a:gd name="connsiteX1" fmla="*/ 5046615 w 9237786"/>
              <a:gd name="connsiteY1" fmla="*/ 1176432 h 2864938"/>
              <a:gd name="connsiteX2" fmla="*/ 9212215 w 9237786"/>
              <a:gd name="connsiteY2" fmla="*/ 15288 h 2864938"/>
              <a:gd name="connsiteX3" fmla="*/ 9226729 w 9237786"/>
              <a:gd name="connsiteY3" fmla="*/ 2134376 h 2864938"/>
              <a:gd name="connsiteX4" fmla="*/ 10157 w 9237786"/>
              <a:gd name="connsiteY4" fmla="*/ 2148890 h 2864938"/>
              <a:gd name="connsiteX5" fmla="*/ 10157 w 9237786"/>
              <a:gd name="connsiteY5" fmla="*/ 1103860 h 2864938"/>
              <a:gd name="connsiteX0" fmla="*/ 10157 w 9237786"/>
              <a:gd name="connsiteY0" fmla="*/ 1103860 h 2148890"/>
              <a:gd name="connsiteX1" fmla="*/ 5046615 w 9237786"/>
              <a:gd name="connsiteY1" fmla="*/ 1176432 h 2148890"/>
              <a:gd name="connsiteX2" fmla="*/ 9212215 w 9237786"/>
              <a:gd name="connsiteY2" fmla="*/ 15288 h 2148890"/>
              <a:gd name="connsiteX3" fmla="*/ 9226729 w 9237786"/>
              <a:gd name="connsiteY3" fmla="*/ 2134376 h 2148890"/>
              <a:gd name="connsiteX4" fmla="*/ 10157 w 9237786"/>
              <a:gd name="connsiteY4" fmla="*/ 2148890 h 2148890"/>
              <a:gd name="connsiteX5" fmla="*/ 10157 w 9237786"/>
              <a:gd name="connsiteY5" fmla="*/ 1103860 h 2148890"/>
              <a:gd name="connsiteX0" fmla="*/ 10157 w 9237786"/>
              <a:gd name="connsiteY0" fmla="*/ 1103860 h 2148890"/>
              <a:gd name="connsiteX1" fmla="*/ 5046615 w 9237786"/>
              <a:gd name="connsiteY1" fmla="*/ 1176432 h 2148890"/>
              <a:gd name="connsiteX2" fmla="*/ 9212215 w 9237786"/>
              <a:gd name="connsiteY2" fmla="*/ 15288 h 2148890"/>
              <a:gd name="connsiteX3" fmla="*/ 9226729 w 9237786"/>
              <a:gd name="connsiteY3" fmla="*/ 2134376 h 2148890"/>
              <a:gd name="connsiteX4" fmla="*/ 10157 w 9237786"/>
              <a:gd name="connsiteY4" fmla="*/ 2148890 h 2148890"/>
              <a:gd name="connsiteX5" fmla="*/ 10157 w 9237786"/>
              <a:gd name="connsiteY5" fmla="*/ 1103860 h 2148890"/>
              <a:gd name="connsiteX0" fmla="*/ 10157 w 9237786"/>
              <a:gd name="connsiteY0" fmla="*/ 1114926 h 2159956"/>
              <a:gd name="connsiteX1" fmla="*/ 5046615 w 9237786"/>
              <a:gd name="connsiteY1" fmla="*/ 1187498 h 2159956"/>
              <a:gd name="connsiteX2" fmla="*/ 9212215 w 9237786"/>
              <a:gd name="connsiteY2" fmla="*/ 26354 h 2159956"/>
              <a:gd name="connsiteX3" fmla="*/ 9226729 w 9237786"/>
              <a:gd name="connsiteY3" fmla="*/ 2145442 h 2159956"/>
              <a:gd name="connsiteX4" fmla="*/ 10157 w 9237786"/>
              <a:gd name="connsiteY4" fmla="*/ 2159956 h 2159956"/>
              <a:gd name="connsiteX5" fmla="*/ 10157 w 9237786"/>
              <a:gd name="connsiteY5" fmla="*/ 1114926 h 2159956"/>
              <a:gd name="connsiteX0" fmla="*/ 10157 w 9492304"/>
              <a:gd name="connsiteY0" fmla="*/ 1143490 h 2188520"/>
              <a:gd name="connsiteX1" fmla="*/ 5046615 w 9492304"/>
              <a:gd name="connsiteY1" fmla="*/ 1216062 h 2188520"/>
              <a:gd name="connsiteX2" fmla="*/ 9487986 w 9492304"/>
              <a:gd name="connsiteY2" fmla="*/ 25889 h 2188520"/>
              <a:gd name="connsiteX3" fmla="*/ 9226729 w 9492304"/>
              <a:gd name="connsiteY3" fmla="*/ 2174006 h 2188520"/>
              <a:gd name="connsiteX4" fmla="*/ 10157 w 9492304"/>
              <a:gd name="connsiteY4" fmla="*/ 2188520 h 2188520"/>
              <a:gd name="connsiteX5" fmla="*/ 10157 w 9492304"/>
              <a:gd name="connsiteY5" fmla="*/ 1143490 h 2188520"/>
              <a:gd name="connsiteX0" fmla="*/ 10157 w 9492304"/>
              <a:gd name="connsiteY0" fmla="*/ 1146422 h 2191452"/>
              <a:gd name="connsiteX1" fmla="*/ 5046615 w 9492304"/>
              <a:gd name="connsiteY1" fmla="*/ 1218994 h 2191452"/>
              <a:gd name="connsiteX2" fmla="*/ 9487986 w 9492304"/>
              <a:gd name="connsiteY2" fmla="*/ 28821 h 2191452"/>
              <a:gd name="connsiteX3" fmla="*/ 9226729 w 9492304"/>
              <a:gd name="connsiteY3" fmla="*/ 2176938 h 2191452"/>
              <a:gd name="connsiteX4" fmla="*/ 10157 w 9492304"/>
              <a:gd name="connsiteY4" fmla="*/ 2191452 h 2191452"/>
              <a:gd name="connsiteX5" fmla="*/ 10157 w 9492304"/>
              <a:gd name="connsiteY5" fmla="*/ 1146422 h 2191452"/>
              <a:gd name="connsiteX0" fmla="*/ 10157 w 9492304"/>
              <a:gd name="connsiteY0" fmla="*/ 444844 h 2186560"/>
              <a:gd name="connsiteX1" fmla="*/ 5046615 w 9492304"/>
              <a:gd name="connsiteY1" fmla="*/ 1214102 h 2186560"/>
              <a:gd name="connsiteX2" fmla="*/ 9487986 w 9492304"/>
              <a:gd name="connsiteY2" fmla="*/ 23929 h 2186560"/>
              <a:gd name="connsiteX3" fmla="*/ 9226729 w 9492304"/>
              <a:gd name="connsiteY3" fmla="*/ 2172046 h 2186560"/>
              <a:gd name="connsiteX4" fmla="*/ 10157 w 9492304"/>
              <a:gd name="connsiteY4" fmla="*/ 2186560 h 2186560"/>
              <a:gd name="connsiteX5" fmla="*/ 10157 w 9492304"/>
              <a:gd name="connsiteY5" fmla="*/ 444844 h 2186560"/>
              <a:gd name="connsiteX0" fmla="*/ 10157 w 9492304"/>
              <a:gd name="connsiteY0" fmla="*/ 457217 h 2198933"/>
              <a:gd name="connsiteX1" fmla="*/ 4974044 w 9492304"/>
              <a:gd name="connsiteY1" fmla="*/ 718475 h 2198933"/>
              <a:gd name="connsiteX2" fmla="*/ 9487986 w 9492304"/>
              <a:gd name="connsiteY2" fmla="*/ 36302 h 2198933"/>
              <a:gd name="connsiteX3" fmla="*/ 9226729 w 9492304"/>
              <a:gd name="connsiteY3" fmla="*/ 2184419 h 2198933"/>
              <a:gd name="connsiteX4" fmla="*/ 10157 w 9492304"/>
              <a:gd name="connsiteY4" fmla="*/ 2198933 h 2198933"/>
              <a:gd name="connsiteX5" fmla="*/ 10157 w 9492304"/>
              <a:gd name="connsiteY5" fmla="*/ 457217 h 2198933"/>
              <a:gd name="connsiteX0" fmla="*/ 10157 w 9823959"/>
              <a:gd name="connsiteY0" fmla="*/ 655053 h 2396769"/>
              <a:gd name="connsiteX1" fmla="*/ 4974044 w 9823959"/>
              <a:gd name="connsiteY1" fmla="*/ 916311 h 2396769"/>
              <a:gd name="connsiteX2" fmla="*/ 9821815 w 9823959"/>
              <a:gd name="connsiteY2" fmla="*/ 30938 h 2396769"/>
              <a:gd name="connsiteX3" fmla="*/ 9226729 w 9823959"/>
              <a:gd name="connsiteY3" fmla="*/ 2382255 h 2396769"/>
              <a:gd name="connsiteX4" fmla="*/ 10157 w 9823959"/>
              <a:gd name="connsiteY4" fmla="*/ 2396769 h 2396769"/>
              <a:gd name="connsiteX5" fmla="*/ 10157 w 9823959"/>
              <a:gd name="connsiteY5" fmla="*/ 655053 h 2396769"/>
              <a:gd name="connsiteX0" fmla="*/ 10157 w 9823959"/>
              <a:gd name="connsiteY0" fmla="*/ 767601 h 2509317"/>
              <a:gd name="connsiteX1" fmla="*/ 4974044 w 9823959"/>
              <a:gd name="connsiteY1" fmla="*/ 1028859 h 2509317"/>
              <a:gd name="connsiteX2" fmla="*/ 9821815 w 9823959"/>
              <a:gd name="connsiteY2" fmla="*/ 143486 h 2509317"/>
              <a:gd name="connsiteX3" fmla="*/ 9226729 w 9823959"/>
              <a:gd name="connsiteY3" fmla="*/ 2494803 h 2509317"/>
              <a:gd name="connsiteX4" fmla="*/ 10157 w 9823959"/>
              <a:gd name="connsiteY4" fmla="*/ 2509317 h 2509317"/>
              <a:gd name="connsiteX5" fmla="*/ 10157 w 9823959"/>
              <a:gd name="connsiteY5" fmla="*/ 767601 h 2509317"/>
              <a:gd name="connsiteX0" fmla="*/ 2386 w 9845216"/>
              <a:gd name="connsiteY0" fmla="*/ 1311681 h 2516368"/>
              <a:gd name="connsiteX1" fmla="*/ 4995301 w 9845216"/>
              <a:gd name="connsiteY1" fmla="*/ 1035910 h 2516368"/>
              <a:gd name="connsiteX2" fmla="*/ 9843072 w 9845216"/>
              <a:gd name="connsiteY2" fmla="*/ 150537 h 2516368"/>
              <a:gd name="connsiteX3" fmla="*/ 9247986 w 9845216"/>
              <a:gd name="connsiteY3" fmla="*/ 2501854 h 2516368"/>
              <a:gd name="connsiteX4" fmla="*/ 31414 w 9845216"/>
              <a:gd name="connsiteY4" fmla="*/ 2516368 h 2516368"/>
              <a:gd name="connsiteX5" fmla="*/ 2386 w 9845216"/>
              <a:gd name="connsiteY5" fmla="*/ 1311681 h 2516368"/>
              <a:gd name="connsiteX0" fmla="*/ 2386 w 9845216"/>
              <a:gd name="connsiteY0" fmla="*/ 1311681 h 2516368"/>
              <a:gd name="connsiteX1" fmla="*/ 4995301 w 9845216"/>
              <a:gd name="connsiteY1" fmla="*/ 1035910 h 2516368"/>
              <a:gd name="connsiteX2" fmla="*/ 9843072 w 9845216"/>
              <a:gd name="connsiteY2" fmla="*/ 150537 h 2516368"/>
              <a:gd name="connsiteX3" fmla="*/ 9247986 w 9845216"/>
              <a:gd name="connsiteY3" fmla="*/ 2501854 h 2516368"/>
              <a:gd name="connsiteX4" fmla="*/ 31414 w 9845216"/>
              <a:gd name="connsiteY4" fmla="*/ 2516368 h 2516368"/>
              <a:gd name="connsiteX5" fmla="*/ 2386 w 9845216"/>
              <a:gd name="connsiteY5" fmla="*/ 1311681 h 2516368"/>
              <a:gd name="connsiteX0" fmla="*/ 2386 w 9845216"/>
              <a:gd name="connsiteY0" fmla="*/ 1347720 h 2552407"/>
              <a:gd name="connsiteX1" fmla="*/ 4995301 w 9845216"/>
              <a:gd name="connsiteY1" fmla="*/ 1071949 h 2552407"/>
              <a:gd name="connsiteX2" fmla="*/ 9843072 w 9845216"/>
              <a:gd name="connsiteY2" fmla="*/ 186576 h 2552407"/>
              <a:gd name="connsiteX3" fmla="*/ 9247986 w 9845216"/>
              <a:gd name="connsiteY3" fmla="*/ 2537893 h 2552407"/>
              <a:gd name="connsiteX4" fmla="*/ 31414 w 9845216"/>
              <a:gd name="connsiteY4" fmla="*/ 2552407 h 2552407"/>
              <a:gd name="connsiteX5" fmla="*/ 2386 w 9845216"/>
              <a:gd name="connsiteY5" fmla="*/ 1347720 h 2552407"/>
              <a:gd name="connsiteX0" fmla="*/ 2386 w 9845216"/>
              <a:gd name="connsiteY0" fmla="*/ 1321803 h 2526490"/>
              <a:gd name="connsiteX1" fmla="*/ 4995301 w 9845216"/>
              <a:gd name="connsiteY1" fmla="*/ 1046032 h 2526490"/>
              <a:gd name="connsiteX2" fmla="*/ 9843072 w 9845216"/>
              <a:gd name="connsiteY2" fmla="*/ 160659 h 2526490"/>
              <a:gd name="connsiteX3" fmla="*/ 9247986 w 9845216"/>
              <a:gd name="connsiteY3" fmla="*/ 2511976 h 2526490"/>
              <a:gd name="connsiteX4" fmla="*/ 31414 w 9845216"/>
              <a:gd name="connsiteY4" fmla="*/ 2526490 h 2526490"/>
              <a:gd name="connsiteX5" fmla="*/ 2386 w 9845216"/>
              <a:gd name="connsiteY5" fmla="*/ 1321803 h 2526490"/>
              <a:gd name="connsiteX0" fmla="*/ 2386 w 9845216"/>
              <a:gd name="connsiteY0" fmla="*/ 1187699 h 2392386"/>
              <a:gd name="connsiteX1" fmla="*/ 9843072 w 9845216"/>
              <a:gd name="connsiteY1" fmla="*/ 26555 h 2392386"/>
              <a:gd name="connsiteX2" fmla="*/ 9247986 w 9845216"/>
              <a:gd name="connsiteY2" fmla="*/ 2377872 h 2392386"/>
              <a:gd name="connsiteX3" fmla="*/ 31414 w 9845216"/>
              <a:gd name="connsiteY3" fmla="*/ 2392386 h 2392386"/>
              <a:gd name="connsiteX4" fmla="*/ 2386 w 9845216"/>
              <a:gd name="connsiteY4" fmla="*/ 1187699 h 2392386"/>
              <a:gd name="connsiteX0" fmla="*/ 2386 w 9845216"/>
              <a:gd name="connsiteY0" fmla="*/ 1239410 h 2444097"/>
              <a:gd name="connsiteX1" fmla="*/ 9843072 w 9845216"/>
              <a:gd name="connsiteY1" fmla="*/ 78266 h 2444097"/>
              <a:gd name="connsiteX2" fmla="*/ 9247986 w 9845216"/>
              <a:gd name="connsiteY2" fmla="*/ 2429583 h 2444097"/>
              <a:gd name="connsiteX3" fmla="*/ 31414 w 9845216"/>
              <a:gd name="connsiteY3" fmla="*/ 2444097 h 2444097"/>
              <a:gd name="connsiteX4" fmla="*/ 2386 w 9845216"/>
              <a:gd name="connsiteY4" fmla="*/ 1239410 h 2444097"/>
              <a:gd name="connsiteX0" fmla="*/ 2386 w 9845216"/>
              <a:gd name="connsiteY0" fmla="*/ 1207461 h 2412148"/>
              <a:gd name="connsiteX1" fmla="*/ 9843072 w 9845216"/>
              <a:gd name="connsiteY1" fmla="*/ 46317 h 2412148"/>
              <a:gd name="connsiteX2" fmla="*/ 9247986 w 9845216"/>
              <a:gd name="connsiteY2" fmla="*/ 2397634 h 2412148"/>
              <a:gd name="connsiteX3" fmla="*/ 31414 w 9845216"/>
              <a:gd name="connsiteY3" fmla="*/ 2412148 h 2412148"/>
              <a:gd name="connsiteX4" fmla="*/ 2386 w 9845216"/>
              <a:gd name="connsiteY4" fmla="*/ 1207461 h 2412148"/>
              <a:gd name="connsiteX0" fmla="*/ 2386 w 9845216"/>
              <a:gd name="connsiteY0" fmla="*/ 1663077 h 2867764"/>
              <a:gd name="connsiteX1" fmla="*/ 9843072 w 9845216"/>
              <a:gd name="connsiteY1" fmla="*/ 501933 h 2867764"/>
              <a:gd name="connsiteX2" fmla="*/ 9247986 w 9845216"/>
              <a:gd name="connsiteY2" fmla="*/ 2853250 h 2867764"/>
              <a:gd name="connsiteX3" fmla="*/ 31414 w 9845216"/>
              <a:gd name="connsiteY3" fmla="*/ 2867764 h 2867764"/>
              <a:gd name="connsiteX4" fmla="*/ 2386 w 9845216"/>
              <a:gd name="connsiteY4" fmla="*/ 1663077 h 2867764"/>
              <a:gd name="connsiteX0" fmla="*/ 2386 w 10772879"/>
              <a:gd name="connsiteY0" fmla="*/ 1911039 h 3115726"/>
              <a:gd name="connsiteX1" fmla="*/ 10771986 w 10772879"/>
              <a:gd name="connsiteY1" fmla="*/ 474124 h 3115726"/>
              <a:gd name="connsiteX2" fmla="*/ 9247986 w 10772879"/>
              <a:gd name="connsiteY2" fmla="*/ 3101212 h 3115726"/>
              <a:gd name="connsiteX3" fmla="*/ 31414 w 10772879"/>
              <a:gd name="connsiteY3" fmla="*/ 3115726 h 3115726"/>
              <a:gd name="connsiteX4" fmla="*/ 2386 w 10772879"/>
              <a:gd name="connsiteY4" fmla="*/ 1911039 h 3115726"/>
              <a:gd name="connsiteX0" fmla="*/ 2386 w 10772879"/>
              <a:gd name="connsiteY0" fmla="*/ 1922831 h 3127518"/>
              <a:gd name="connsiteX1" fmla="*/ 10771986 w 10772879"/>
              <a:gd name="connsiteY1" fmla="*/ 485916 h 3127518"/>
              <a:gd name="connsiteX2" fmla="*/ 9247986 w 10772879"/>
              <a:gd name="connsiteY2" fmla="*/ 3113004 h 3127518"/>
              <a:gd name="connsiteX3" fmla="*/ 31414 w 10772879"/>
              <a:gd name="connsiteY3" fmla="*/ 3127518 h 3127518"/>
              <a:gd name="connsiteX4" fmla="*/ 2386 w 10772879"/>
              <a:gd name="connsiteY4" fmla="*/ 1922831 h 3127518"/>
              <a:gd name="connsiteX0" fmla="*/ 10158 w 10751623"/>
              <a:gd name="connsiteY0" fmla="*/ 1637634 h 3161636"/>
              <a:gd name="connsiteX1" fmla="*/ 10750730 w 10751623"/>
              <a:gd name="connsiteY1" fmla="*/ 520034 h 3161636"/>
              <a:gd name="connsiteX2" fmla="*/ 9226730 w 10751623"/>
              <a:gd name="connsiteY2" fmla="*/ 3147122 h 3161636"/>
              <a:gd name="connsiteX3" fmla="*/ 10158 w 10751623"/>
              <a:gd name="connsiteY3" fmla="*/ 3161636 h 3161636"/>
              <a:gd name="connsiteX4" fmla="*/ 10158 w 10751623"/>
              <a:gd name="connsiteY4" fmla="*/ 1637634 h 3161636"/>
              <a:gd name="connsiteX0" fmla="*/ 10158 w 10751623"/>
              <a:gd name="connsiteY0" fmla="*/ 1535157 h 3059159"/>
              <a:gd name="connsiteX1" fmla="*/ 10750730 w 10751623"/>
              <a:gd name="connsiteY1" fmla="*/ 533671 h 3059159"/>
              <a:gd name="connsiteX2" fmla="*/ 9226730 w 10751623"/>
              <a:gd name="connsiteY2" fmla="*/ 3044645 h 3059159"/>
              <a:gd name="connsiteX3" fmla="*/ 10158 w 10751623"/>
              <a:gd name="connsiteY3" fmla="*/ 3059159 h 3059159"/>
              <a:gd name="connsiteX4" fmla="*/ 10158 w 10751623"/>
              <a:gd name="connsiteY4" fmla="*/ 1535157 h 3059159"/>
              <a:gd name="connsiteX0" fmla="*/ 10158 w 11186860"/>
              <a:gd name="connsiteY0" fmla="*/ 1624786 h 3148788"/>
              <a:gd name="connsiteX1" fmla="*/ 11186159 w 11186860"/>
              <a:gd name="connsiteY1" fmla="*/ 521700 h 3148788"/>
              <a:gd name="connsiteX2" fmla="*/ 9226730 w 11186860"/>
              <a:gd name="connsiteY2" fmla="*/ 3134274 h 3148788"/>
              <a:gd name="connsiteX3" fmla="*/ 10158 w 11186860"/>
              <a:gd name="connsiteY3" fmla="*/ 3148788 h 3148788"/>
              <a:gd name="connsiteX4" fmla="*/ 10158 w 11186860"/>
              <a:gd name="connsiteY4" fmla="*/ 1624786 h 3148788"/>
              <a:gd name="connsiteX0" fmla="*/ 10158 w 10650084"/>
              <a:gd name="connsiteY0" fmla="*/ 1988267 h 3512269"/>
              <a:gd name="connsiteX1" fmla="*/ 10649130 w 10650084"/>
              <a:gd name="connsiteY1" fmla="*/ 478781 h 3512269"/>
              <a:gd name="connsiteX2" fmla="*/ 9226730 w 10650084"/>
              <a:gd name="connsiteY2" fmla="*/ 3497755 h 3512269"/>
              <a:gd name="connsiteX3" fmla="*/ 10158 w 10650084"/>
              <a:gd name="connsiteY3" fmla="*/ 3512269 h 3512269"/>
              <a:gd name="connsiteX4" fmla="*/ 10158 w 10650084"/>
              <a:gd name="connsiteY4" fmla="*/ 1988267 h 3512269"/>
              <a:gd name="connsiteX0" fmla="*/ 10158 w 10650084"/>
              <a:gd name="connsiteY0" fmla="*/ 2010205 h 3534207"/>
              <a:gd name="connsiteX1" fmla="*/ 10649130 w 10650084"/>
              <a:gd name="connsiteY1" fmla="*/ 500719 h 3534207"/>
              <a:gd name="connsiteX2" fmla="*/ 9226730 w 10650084"/>
              <a:gd name="connsiteY2" fmla="*/ 3519693 h 3534207"/>
              <a:gd name="connsiteX3" fmla="*/ 10158 w 10650084"/>
              <a:gd name="connsiteY3" fmla="*/ 3534207 h 3534207"/>
              <a:gd name="connsiteX4" fmla="*/ 10158 w 10650084"/>
              <a:gd name="connsiteY4" fmla="*/ 2010205 h 3534207"/>
              <a:gd name="connsiteX0" fmla="*/ 10158 w 10650084"/>
              <a:gd name="connsiteY0" fmla="*/ 1834712 h 3358714"/>
              <a:gd name="connsiteX1" fmla="*/ 10649130 w 10650084"/>
              <a:gd name="connsiteY1" fmla="*/ 325226 h 3358714"/>
              <a:gd name="connsiteX2" fmla="*/ 9226730 w 10650084"/>
              <a:gd name="connsiteY2" fmla="*/ 3344200 h 3358714"/>
              <a:gd name="connsiteX3" fmla="*/ 10158 w 10650084"/>
              <a:gd name="connsiteY3" fmla="*/ 3358714 h 3358714"/>
              <a:gd name="connsiteX4" fmla="*/ 10158 w 10650084"/>
              <a:gd name="connsiteY4" fmla="*/ 1834712 h 3358714"/>
              <a:gd name="connsiteX0" fmla="*/ 10158 w 10650084"/>
              <a:gd name="connsiteY0" fmla="*/ 1854530 h 3378532"/>
              <a:gd name="connsiteX1" fmla="*/ 10649130 w 10650084"/>
              <a:gd name="connsiteY1" fmla="*/ 345044 h 3378532"/>
              <a:gd name="connsiteX2" fmla="*/ 9226730 w 10650084"/>
              <a:gd name="connsiteY2" fmla="*/ 3364018 h 3378532"/>
              <a:gd name="connsiteX3" fmla="*/ 10158 w 10650084"/>
              <a:gd name="connsiteY3" fmla="*/ 3378532 h 3378532"/>
              <a:gd name="connsiteX4" fmla="*/ 10158 w 10650084"/>
              <a:gd name="connsiteY4" fmla="*/ 1854530 h 3378532"/>
              <a:gd name="connsiteX0" fmla="*/ 10158 w 10650084"/>
              <a:gd name="connsiteY0" fmla="*/ 1843255 h 3367257"/>
              <a:gd name="connsiteX1" fmla="*/ 10649130 w 10650084"/>
              <a:gd name="connsiteY1" fmla="*/ 333769 h 3367257"/>
              <a:gd name="connsiteX2" fmla="*/ 9226730 w 10650084"/>
              <a:gd name="connsiteY2" fmla="*/ 3352743 h 3367257"/>
              <a:gd name="connsiteX3" fmla="*/ 10158 w 10650084"/>
              <a:gd name="connsiteY3" fmla="*/ 3367257 h 3367257"/>
              <a:gd name="connsiteX4" fmla="*/ 10158 w 10650084"/>
              <a:gd name="connsiteY4" fmla="*/ 1843255 h 3367257"/>
              <a:gd name="connsiteX0" fmla="*/ 10158 w 10838661"/>
              <a:gd name="connsiteY0" fmla="*/ 1936856 h 3460858"/>
              <a:gd name="connsiteX1" fmla="*/ 10837815 w 10838661"/>
              <a:gd name="connsiteY1" fmla="*/ 325770 h 3460858"/>
              <a:gd name="connsiteX2" fmla="*/ 9226730 w 10838661"/>
              <a:gd name="connsiteY2" fmla="*/ 3446344 h 3460858"/>
              <a:gd name="connsiteX3" fmla="*/ 10158 w 10838661"/>
              <a:gd name="connsiteY3" fmla="*/ 3460858 h 3460858"/>
              <a:gd name="connsiteX4" fmla="*/ 10158 w 10838661"/>
              <a:gd name="connsiteY4" fmla="*/ 1936856 h 3460858"/>
              <a:gd name="connsiteX0" fmla="*/ 1214 w 10887774"/>
              <a:gd name="connsiteY0" fmla="*/ 2084696 h 3449040"/>
              <a:gd name="connsiteX1" fmla="*/ 10886928 w 10887774"/>
              <a:gd name="connsiteY1" fmla="*/ 313952 h 3449040"/>
              <a:gd name="connsiteX2" fmla="*/ 9275843 w 10887774"/>
              <a:gd name="connsiteY2" fmla="*/ 3434526 h 3449040"/>
              <a:gd name="connsiteX3" fmla="*/ 59271 w 10887774"/>
              <a:gd name="connsiteY3" fmla="*/ 3449040 h 3449040"/>
              <a:gd name="connsiteX4" fmla="*/ 1214 w 10887774"/>
              <a:gd name="connsiteY4" fmla="*/ 2084696 h 3449040"/>
              <a:gd name="connsiteX0" fmla="*/ 1214 w 10887774"/>
              <a:gd name="connsiteY0" fmla="*/ 2124879 h 3489223"/>
              <a:gd name="connsiteX1" fmla="*/ 10886928 w 10887774"/>
              <a:gd name="connsiteY1" fmla="*/ 354135 h 3489223"/>
              <a:gd name="connsiteX2" fmla="*/ 9275843 w 10887774"/>
              <a:gd name="connsiteY2" fmla="*/ 3474709 h 3489223"/>
              <a:gd name="connsiteX3" fmla="*/ 59271 w 10887774"/>
              <a:gd name="connsiteY3" fmla="*/ 3489223 h 3489223"/>
              <a:gd name="connsiteX4" fmla="*/ 1214 w 10887774"/>
              <a:gd name="connsiteY4" fmla="*/ 2124879 h 3489223"/>
              <a:gd name="connsiteX0" fmla="*/ 1214 w 10757908"/>
              <a:gd name="connsiteY0" fmla="*/ 934907 h 2299251"/>
              <a:gd name="connsiteX1" fmla="*/ 10756990 w 10757908"/>
              <a:gd name="connsiteY1" fmla="*/ 542969 h 2299251"/>
              <a:gd name="connsiteX2" fmla="*/ 9275843 w 10757908"/>
              <a:gd name="connsiteY2" fmla="*/ 2284737 h 2299251"/>
              <a:gd name="connsiteX3" fmla="*/ 59271 w 10757908"/>
              <a:gd name="connsiteY3" fmla="*/ 2299251 h 2299251"/>
              <a:gd name="connsiteX4" fmla="*/ 1214 w 10757908"/>
              <a:gd name="connsiteY4" fmla="*/ 934907 h 2299251"/>
              <a:gd name="connsiteX0" fmla="*/ 1214 w 10757883"/>
              <a:gd name="connsiteY0" fmla="*/ 934907 h 2299251"/>
              <a:gd name="connsiteX1" fmla="*/ 10756990 w 10757883"/>
              <a:gd name="connsiteY1" fmla="*/ 542969 h 2299251"/>
              <a:gd name="connsiteX2" fmla="*/ 9232893 w 10757883"/>
              <a:gd name="connsiteY2" fmla="*/ 1675088 h 2299251"/>
              <a:gd name="connsiteX3" fmla="*/ 59271 w 10757883"/>
              <a:gd name="connsiteY3" fmla="*/ 2299251 h 2299251"/>
              <a:gd name="connsiteX4" fmla="*/ 1214 w 10757883"/>
              <a:gd name="connsiteY4" fmla="*/ 934907 h 2299251"/>
              <a:gd name="connsiteX0" fmla="*/ 20768 w 10777437"/>
              <a:gd name="connsiteY0" fmla="*/ 934907 h 1675088"/>
              <a:gd name="connsiteX1" fmla="*/ 10776544 w 10777437"/>
              <a:gd name="connsiteY1" fmla="*/ 542969 h 1675088"/>
              <a:gd name="connsiteX2" fmla="*/ 9252447 w 10777437"/>
              <a:gd name="connsiteY2" fmla="*/ 1675088 h 1675088"/>
              <a:gd name="connsiteX3" fmla="*/ 6252 w 10777437"/>
              <a:gd name="connsiteY3" fmla="*/ 1471894 h 1675088"/>
              <a:gd name="connsiteX4" fmla="*/ 20768 w 10777437"/>
              <a:gd name="connsiteY4" fmla="*/ 934907 h 1675088"/>
              <a:gd name="connsiteX0" fmla="*/ 4335 w 10761004"/>
              <a:gd name="connsiteY0" fmla="*/ 934907 h 1718587"/>
              <a:gd name="connsiteX1" fmla="*/ 10760111 w 10761004"/>
              <a:gd name="connsiteY1" fmla="*/ 542969 h 1718587"/>
              <a:gd name="connsiteX2" fmla="*/ 9236014 w 10761004"/>
              <a:gd name="connsiteY2" fmla="*/ 1675088 h 1718587"/>
              <a:gd name="connsiteX3" fmla="*/ 18849 w 10761004"/>
              <a:gd name="connsiteY3" fmla="*/ 1718587 h 1718587"/>
              <a:gd name="connsiteX4" fmla="*/ 4335 w 10761004"/>
              <a:gd name="connsiteY4" fmla="*/ 934907 h 1718587"/>
              <a:gd name="connsiteX0" fmla="*/ 4335 w 10760965"/>
              <a:gd name="connsiteY0" fmla="*/ 934907 h 1733095"/>
              <a:gd name="connsiteX1" fmla="*/ 10760111 w 10760965"/>
              <a:gd name="connsiteY1" fmla="*/ 542969 h 1733095"/>
              <a:gd name="connsiteX2" fmla="*/ 9164030 w 10760965"/>
              <a:gd name="connsiteY2" fmla="*/ 1733095 h 1733095"/>
              <a:gd name="connsiteX3" fmla="*/ 18849 w 10760965"/>
              <a:gd name="connsiteY3" fmla="*/ 1718587 h 1733095"/>
              <a:gd name="connsiteX4" fmla="*/ 4335 w 10760965"/>
              <a:gd name="connsiteY4" fmla="*/ 934907 h 1733095"/>
              <a:gd name="connsiteX0" fmla="*/ 2386 w 10773531"/>
              <a:gd name="connsiteY0" fmla="*/ 957936 h 1727124"/>
              <a:gd name="connsiteX1" fmla="*/ 10772677 w 10773531"/>
              <a:gd name="connsiteY1" fmla="*/ 536998 h 1727124"/>
              <a:gd name="connsiteX2" fmla="*/ 9176596 w 10773531"/>
              <a:gd name="connsiteY2" fmla="*/ 1727124 h 1727124"/>
              <a:gd name="connsiteX3" fmla="*/ 31415 w 10773531"/>
              <a:gd name="connsiteY3" fmla="*/ 1712616 h 1727124"/>
              <a:gd name="connsiteX4" fmla="*/ 2386 w 10773531"/>
              <a:gd name="connsiteY4" fmla="*/ 957936 h 1727124"/>
              <a:gd name="connsiteX0" fmla="*/ 46972 w 10818117"/>
              <a:gd name="connsiteY0" fmla="*/ 957936 h 1727124"/>
              <a:gd name="connsiteX1" fmla="*/ 10817263 w 10818117"/>
              <a:gd name="connsiteY1" fmla="*/ 536998 h 1727124"/>
              <a:gd name="connsiteX2" fmla="*/ 9221182 w 10818117"/>
              <a:gd name="connsiteY2" fmla="*/ 1727124 h 1727124"/>
              <a:gd name="connsiteX3" fmla="*/ 3427 w 10818117"/>
              <a:gd name="connsiteY3" fmla="*/ 1712566 h 1727124"/>
              <a:gd name="connsiteX4" fmla="*/ 46972 w 10818117"/>
              <a:gd name="connsiteY4" fmla="*/ 957936 h 1727124"/>
              <a:gd name="connsiteX0" fmla="*/ 4334 w 10833537"/>
              <a:gd name="connsiteY0" fmla="*/ 981090 h 1721279"/>
              <a:gd name="connsiteX1" fmla="*/ 10832683 w 10833537"/>
              <a:gd name="connsiteY1" fmla="*/ 531153 h 1721279"/>
              <a:gd name="connsiteX2" fmla="*/ 9236602 w 10833537"/>
              <a:gd name="connsiteY2" fmla="*/ 1721279 h 1721279"/>
              <a:gd name="connsiteX3" fmla="*/ 18847 w 10833537"/>
              <a:gd name="connsiteY3" fmla="*/ 1706721 h 1721279"/>
              <a:gd name="connsiteX4" fmla="*/ 4334 w 10833537"/>
              <a:gd name="connsiteY4" fmla="*/ 981090 h 1721279"/>
              <a:gd name="connsiteX0" fmla="*/ 4334 w 9305988"/>
              <a:gd name="connsiteY0" fmla="*/ 1316974 h 2057163"/>
              <a:gd name="connsiteX1" fmla="*/ 9294766 w 9305988"/>
              <a:gd name="connsiteY1" fmla="*/ 460633 h 2057163"/>
              <a:gd name="connsiteX2" fmla="*/ 9236602 w 9305988"/>
              <a:gd name="connsiteY2" fmla="*/ 2057163 h 2057163"/>
              <a:gd name="connsiteX3" fmla="*/ 18847 w 9305988"/>
              <a:gd name="connsiteY3" fmla="*/ 2042605 h 2057163"/>
              <a:gd name="connsiteX4" fmla="*/ 4334 w 9305988"/>
              <a:gd name="connsiteY4" fmla="*/ 1316974 h 2057163"/>
              <a:gd name="connsiteX0" fmla="*/ 4334 w 9328553"/>
              <a:gd name="connsiteY0" fmla="*/ 1316974 h 2071617"/>
              <a:gd name="connsiteX1" fmla="*/ 9294766 w 9328553"/>
              <a:gd name="connsiteY1" fmla="*/ 460633 h 2071617"/>
              <a:gd name="connsiteX2" fmla="*/ 9324287 w 9328553"/>
              <a:gd name="connsiteY2" fmla="*/ 2071617 h 2071617"/>
              <a:gd name="connsiteX3" fmla="*/ 18847 w 9328553"/>
              <a:gd name="connsiteY3" fmla="*/ 2042605 h 2071617"/>
              <a:gd name="connsiteX4" fmla="*/ 4334 w 9328553"/>
              <a:gd name="connsiteY4" fmla="*/ 1316974 h 2071617"/>
              <a:gd name="connsiteX0" fmla="*/ 4334 w 9335405"/>
              <a:gd name="connsiteY0" fmla="*/ 889180 h 1643823"/>
              <a:gd name="connsiteX1" fmla="*/ 9309879 w 9335405"/>
              <a:gd name="connsiteY1" fmla="*/ 555325 h 1643823"/>
              <a:gd name="connsiteX2" fmla="*/ 9324287 w 9335405"/>
              <a:gd name="connsiteY2" fmla="*/ 1643823 h 1643823"/>
              <a:gd name="connsiteX3" fmla="*/ 18847 w 9335405"/>
              <a:gd name="connsiteY3" fmla="*/ 1614811 h 1643823"/>
              <a:gd name="connsiteX4" fmla="*/ 4334 w 9335405"/>
              <a:gd name="connsiteY4" fmla="*/ 889180 h 1643823"/>
              <a:gd name="connsiteX0" fmla="*/ 1614 w 9361716"/>
              <a:gd name="connsiteY0" fmla="*/ 1378832 h 1574406"/>
              <a:gd name="connsiteX1" fmla="*/ 9336190 w 9361716"/>
              <a:gd name="connsiteY1" fmla="*/ 449934 h 1574406"/>
              <a:gd name="connsiteX2" fmla="*/ 9350598 w 9361716"/>
              <a:gd name="connsiteY2" fmla="*/ 1538432 h 1574406"/>
              <a:gd name="connsiteX3" fmla="*/ 45158 w 9361716"/>
              <a:gd name="connsiteY3" fmla="*/ 1509420 h 1574406"/>
              <a:gd name="connsiteX4" fmla="*/ 1614 w 9361716"/>
              <a:gd name="connsiteY4" fmla="*/ 1378832 h 1574406"/>
              <a:gd name="connsiteX0" fmla="*/ 1614 w 9361716"/>
              <a:gd name="connsiteY0" fmla="*/ 1002578 h 1198152"/>
              <a:gd name="connsiteX1" fmla="*/ 9336190 w 9361716"/>
              <a:gd name="connsiteY1" fmla="*/ 73680 h 1198152"/>
              <a:gd name="connsiteX2" fmla="*/ 9350598 w 9361716"/>
              <a:gd name="connsiteY2" fmla="*/ 1162178 h 1198152"/>
              <a:gd name="connsiteX3" fmla="*/ 45158 w 9361716"/>
              <a:gd name="connsiteY3" fmla="*/ 1133166 h 1198152"/>
              <a:gd name="connsiteX4" fmla="*/ 1614 w 9361716"/>
              <a:gd name="connsiteY4" fmla="*/ 1002578 h 1198152"/>
              <a:gd name="connsiteX0" fmla="*/ 1614 w 9355260"/>
              <a:gd name="connsiteY0" fmla="*/ 757832 h 953406"/>
              <a:gd name="connsiteX1" fmla="*/ 9322274 w 9355260"/>
              <a:gd name="connsiteY1" fmla="*/ 90181 h 953406"/>
              <a:gd name="connsiteX2" fmla="*/ 9350598 w 9355260"/>
              <a:gd name="connsiteY2" fmla="*/ 917432 h 953406"/>
              <a:gd name="connsiteX3" fmla="*/ 45158 w 9355260"/>
              <a:gd name="connsiteY3" fmla="*/ 888420 h 953406"/>
              <a:gd name="connsiteX4" fmla="*/ 1614 w 9355260"/>
              <a:gd name="connsiteY4" fmla="*/ 757832 h 953406"/>
              <a:gd name="connsiteX0" fmla="*/ 1614 w 9355260"/>
              <a:gd name="connsiteY0" fmla="*/ 747739 h 943313"/>
              <a:gd name="connsiteX1" fmla="*/ 9322274 w 9355260"/>
              <a:gd name="connsiteY1" fmla="*/ 80088 h 943313"/>
              <a:gd name="connsiteX2" fmla="*/ 9350598 w 9355260"/>
              <a:gd name="connsiteY2" fmla="*/ 907339 h 943313"/>
              <a:gd name="connsiteX3" fmla="*/ 45158 w 9355260"/>
              <a:gd name="connsiteY3" fmla="*/ 878327 h 943313"/>
              <a:gd name="connsiteX4" fmla="*/ 1614 w 9355260"/>
              <a:gd name="connsiteY4" fmla="*/ 747739 h 943313"/>
              <a:gd name="connsiteX0" fmla="*/ 1614 w 9419975"/>
              <a:gd name="connsiteY0" fmla="*/ 747739 h 2387900"/>
              <a:gd name="connsiteX1" fmla="*/ 9322274 w 9419975"/>
              <a:gd name="connsiteY1" fmla="*/ 80088 h 2387900"/>
              <a:gd name="connsiteX2" fmla="*/ 9419695 w 9419975"/>
              <a:gd name="connsiteY2" fmla="*/ 2387900 h 2387900"/>
              <a:gd name="connsiteX3" fmla="*/ 45158 w 9419975"/>
              <a:gd name="connsiteY3" fmla="*/ 878327 h 2387900"/>
              <a:gd name="connsiteX4" fmla="*/ 1614 w 9419975"/>
              <a:gd name="connsiteY4" fmla="*/ 747739 h 2387900"/>
              <a:gd name="connsiteX0" fmla="*/ 427 w 9418788"/>
              <a:gd name="connsiteY0" fmla="*/ 747739 h 3004531"/>
              <a:gd name="connsiteX1" fmla="*/ 9321087 w 9418788"/>
              <a:gd name="connsiteY1" fmla="*/ 80088 h 3004531"/>
              <a:gd name="connsiteX2" fmla="*/ 9418508 w 9418788"/>
              <a:gd name="connsiteY2" fmla="*/ 2387900 h 3004531"/>
              <a:gd name="connsiteX3" fmla="*/ 165716 w 9418788"/>
              <a:gd name="connsiteY3" fmla="*/ 3004422 h 3004531"/>
              <a:gd name="connsiteX4" fmla="*/ 427 w 9418788"/>
              <a:gd name="connsiteY4" fmla="*/ 747739 h 3004531"/>
              <a:gd name="connsiteX0" fmla="*/ 427 w 9418591"/>
              <a:gd name="connsiteY0" fmla="*/ 737596 h 2994388"/>
              <a:gd name="connsiteX1" fmla="*/ 9172720 w 9418591"/>
              <a:gd name="connsiteY1" fmla="*/ 80878 h 2994388"/>
              <a:gd name="connsiteX2" fmla="*/ 9418508 w 9418591"/>
              <a:gd name="connsiteY2" fmla="*/ 2377757 h 2994388"/>
              <a:gd name="connsiteX3" fmla="*/ 165716 w 9418591"/>
              <a:gd name="connsiteY3" fmla="*/ 2994279 h 2994388"/>
              <a:gd name="connsiteX4" fmla="*/ 427 w 9418591"/>
              <a:gd name="connsiteY4" fmla="*/ 737596 h 2994388"/>
              <a:gd name="connsiteX0" fmla="*/ 427 w 9198841"/>
              <a:gd name="connsiteY0" fmla="*/ 737596 h 2994330"/>
              <a:gd name="connsiteX1" fmla="*/ 9172720 w 9198841"/>
              <a:gd name="connsiteY1" fmla="*/ 80878 h 2994330"/>
              <a:gd name="connsiteX2" fmla="*/ 9188486 w 9198841"/>
              <a:gd name="connsiteY2" fmla="*/ 1647435 h 2994330"/>
              <a:gd name="connsiteX3" fmla="*/ 165716 w 9198841"/>
              <a:gd name="connsiteY3" fmla="*/ 2994279 h 2994330"/>
              <a:gd name="connsiteX4" fmla="*/ 427 w 9198841"/>
              <a:gd name="connsiteY4" fmla="*/ 737596 h 2994330"/>
              <a:gd name="connsiteX0" fmla="*/ 427 w 9192488"/>
              <a:gd name="connsiteY0" fmla="*/ 720128 h 2976862"/>
              <a:gd name="connsiteX1" fmla="*/ 9158117 w 9192488"/>
              <a:gd name="connsiteY1" fmla="*/ 82278 h 2976862"/>
              <a:gd name="connsiteX2" fmla="*/ 9188486 w 9192488"/>
              <a:gd name="connsiteY2" fmla="*/ 1629967 h 2976862"/>
              <a:gd name="connsiteX3" fmla="*/ 165716 w 9192488"/>
              <a:gd name="connsiteY3" fmla="*/ 2976811 h 2976862"/>
              <a:gd name="connsiteX4" fmla="*/ 427 w 9192488"/>
              <a:gd name="connsiteY4" fmla="*/ 720128 h 2976862"/>
              <a:gd name="connsiteX0" fmla="*/ 427 w 9217972"/>
              <a:gd name="connsiteY0" fmla="*/ 720128 h 2976849"/>
              <a:gd name="connsiteX1" fmla="*/ 9158117 w 9217972"/>
              <a:gd name="connsiteY1" fmla="*/ 82278 h 2976849"/>
              <a:gd name="connsiteX2" fmla="*/ 9217277 w 9217972"/>
              <a:gd name="connsiteY2" fmla="*/ 1174143 h 2976849"/>
              <a:gd name="connsiteX3" fmla="*/ 165716 w 9217972"/>
              <a:gd name="connsiteY3" fmla="*/ 2976811 h 2976849"/>
              <a:gd name="connsiteX4" fmla="*/ 427 w 9217972"/>
              <a:gd name="connsiteY4" fmla="*/ 720128 h 2976849"/>
              <a:gd name="connsiteX0" fmla="*/ 427 w 9217277"/>
              <a:gd name="connsiteY0" fmla="*/ 720128 h 2976849"/>
              <a:gd name="connsiteX1" fmla="*/ 9158117 w 9217277"/>
              <a:gd name="connsiteY1" fmla="*/ 82278 h 2976849"/>
              <a:gd name="connsiteX2" fmla="*/ 9217277 w 9217277"/>
              <a:gd name="connsiteY2" fmla="*/ 1174143 h 2976849"/>
              <a:gd name="connsiteX3" fmla="*/ 165716 w 9217277"/>
              <a:gd name="connsiteY3" fmla="*/ 2976811 h 2976849"/>
              <a:gd name="connsiteX4" fmla="*/ 427 w 9217277"/>
              <a:gd name="connsiteY4" fmla="*/ 720128 h 2976849"/>
              <a:gd name="connsiteX0" fmla="*/ 427 w 9217277"/>
              <a:gd name="connsiteY0" fmla="*/ 720128 h 2976861"/>
              <a:gd name="connsiteX1" fmla="*/ 9158117 w 9217277"/>
              <a:gd name="connsiteY1" fmla="*/ 82278 h 2976861"/>
              <a:gd name="connsiteX2" fmla="*/ 9217277 w 9217277"/>
              <a:gd name="connsiteY2" fmla="*/ 1174143 h 2976861"/>
              <a:gd name="connsiteX3" fmla="*/ 165716 w 9217277"/>
              <a:gd name="connsiteY3" fmla="*/ 2976811 h 2976861"/>
              <a:gd name="connsiteX4" fmla="*/ 427 w 9217277"/>
              <a:gd name="connsiteY4" fmla="*/ 720128 h 2976861"/>
              <a:gd name="connsiteX0" fmla="*/ 427 w 9240703"/>
              <a:gd name="connsiteY0" fmla="*/ 720128 h 2976861"/>
              <a:gd name="connsiteX1" fmla="*/ 9158117 w 9240703"/>
              <a:gd name="connsiteY1" fmla="*/ 82278 h 2976861"/>
              <a:gd name="connsiteX2" fmla="*/ 9240703 w 9240703"/>
              <a:gd name="connsiteY2" fmla="*/ 1172417 h 2976861"/>
              <a:gd name="connsiteX3" fmla="*/ 165716 w 9240703"/>
              <a:gd name="connsiteY3" fmla="*/ 2976811 h 2976861"/>
              <a:gd name="connsiteX4" fmla="*/ 427 w 9240703"/>
              <a:gd name="connsiteY4" fmla="*/ 720128 h 2976861"/>
              <a:gd name="connsiteX0" fmla="*/ 427 w 9240703"/>
              <a:gd name="connsiteY0" fmla="*/ 728324 h 2985057"/>
              <a:gd name="connsiteX1" fmla="*/ 9157610 w 9240703"/>
              <a:gd name="connsiteY1" fmla="*/ 81614 h 2985057"/>
              <a:gd name="connsiteX2" fmla="*/ 9240703 w 9240703"/>
              <a:gd name="connsiteY2" fmla="*/ 1180613 h 2985057"/>
              <a:gd name="connsiteX3" fmla="*/ 165716 w 9240703"/>
              <a:gd name="connsiteY3" fmla="*/ 2985007 h 2985057"/>
              <a:gd name="connsiteX4" fmla="*/ 427 w 9240703"/>
              <a:gd name="connsiteY4" fmla="*/ 728324 h 2985057"/>
              <a:gd name="connsiteX0" fmla="*/ 427 w 9240703"/>
              <a:gd name="connsiteY0" fmla="*/ 728324 h 2985057"/>
              <a:gd name="connsiteX1" fmla="*/ 9157610 w 9240703"/>
              <a:gd name="connsiteY1" fmla="*/ 81614 h 2985057"/>
              <a:gd name="connsiteX2" fmla="*/ 9240703 w 9240703"/>
              <a:gd name="connsiteY2" fmla="*/ 1180613 h 2985057"/>
              <a:gd name="connsiteX3" fmla="*/ 165716 w 9240703"/>
              <a:gd name="connsiteY3" fmla="*/ 2985007 h 2985057"/>
              <a:gd name="connsiteX4" fmla="*/ 427 w 9240703"/>
              <a:gd name="connsiteY4" fmla="*/ 728324 h 2985057"/>
              <a:gd name="connsiteX0" fmla="*/ 427 w 9233401"/>
              <a:gd name="connsiteY0" fmla="*/ 728324 h 2985057"/>
              <a:gd name="connsiteX1" fmla="*/ 9157610 w 9233401"/>
              <a:gd name="connsiteY1" fmla="*/ 81614 h 2985057"/>
              <a:gd name="connsiteX2" fmla="*/ 9233401 w 9233401"/>
              <a:gd name="connsiteY2" fmla="*/ 1190047 h 2985057"/>
              <a:gd name="connsiteX3" fmla="*/ 165716 w 9233401"/>
              <a:gd name="connsiteY3" fmla="*/ 2985007 h 2985057"/>
              <a:gd name="connsiteX4" fmla="*/ 427 w 9233401"/>
              <a:gd name="connsiteY4" fmla="*/ 728324 h 2985057"/>
              <a:gd name="connsiteX0" fmla="*/ 943279 w 9067909"/>
              <a:gd name="connsiteY0" fmla="*/ 645066 h 2992375"/>
              <a:gd name="connsiteX1" fmla="*/ 8992118 w 9067909"/>
              <a:gd name="connsiteY1" fmla="*/ 88932 h 2992375"/>
              <a:gd name="connsiteX2" fmla="*/ 9067909 w 9067909"/>
              <a:gd name="connsiteY2" fmla="*/ 1197365 h 2992375"/>
              <a:gd name="connsiteX3" fmla="*/ 224 w 9067909"/>
              <a:gd name="connsiteY3" fmla="*/ 2992325 h 2992375"/>
              <a:gd name="connsiteX4" fmla="*/ 943279 w 9067909"/>
              <a:gd name="connsiteY4" fmla="*/ 645066 h 2992375"/>
              <a:gd name="connsiteX0" fmla="*/ 1695 w 8126325"/>
              <a:gd name="connsiteY0" fmla="*/ 645066 h 1834740"/>
              <a:gd name="connsiteX1" fmla="*/ 8050534 w 8126325"/>
              <a:gd name="connsiteY1" fmla="*/ 88932 h 1834740"/>
              <a:gd name="connsiteX2" fmla="*/ 8126325 w 8126325"/>
              <a:gd name="connsiteY2" fmla="*/ 1197365 h 1834740"/>
              <a:gd name="connsiteX3" fmla="*/ 43134 w 8126325"/>
              <a:gd name="connsiteY3" fmla="*/ 1834445 h 1834740"/>
              <a:gd name="connsiteX4" fmla="*/ 1695 w 8126325"/>
              <a:gd name="connsiteY4" fmla="*/ 645066 h 1834740"/>
              <a:gd name="connsiteX0" fmla="*/ 1695 w 8126325"/>
              <a:gd name="connsiteY0" fmla="*/ 645066 h 1834445"/>
              <a:gd name="connsiteX1" fmla="*/ 8050534 w 8126325"/>
              <a:gd name="connsiteY1" fmla="*/ 88932 h 1834445"/>
              <a:gd name="connsiteX2" fmla="*/ 8126325 w 8126325"/>
              <a:gd name="connsiteY2" fmla="*/ 1197365 h 1834445"/>
              <a:gd name="connsiteX3" fmla="*/ 43134 w 8126325"/>
              <a:gd name="connsiteY3" fmla="*/ 1834445 h 1834445"/>
              <a:gd name="connsiteX4" fmla="*/ 1695 w 8126325"/>
              <a:gd name="connsiteY4" fmla="*/ 645066 h 1834445"/>
              <a:gd name="connsiteX0" fmla="*/ 1695 w 8126325"/>
              <a:gd name="connsiteY0" fmla="*/ 645066 h 1834445"/>
              <a:gd name="connsiteX1" fmla="*/ 8050534 w 8126325"/>
              <a:gd name="connsiteY1" fmla="*/ 88932 h 1834445"/>
              <a:gd name="connsiteX2" fmla="*/ 8126325 w 8126325"/>
              <a:gd name="connsiteY2" fmla="*/ 1197365 h 1834445"/>
              <a:gd name="connsiteX3" fmla="*/ 43134 w 8126325"/>
              <a:gd name="connsiteY3" fmla="*/ 1834445 h 1834445"/>
              <a:gd name="connsiteX4" fmla="*/ 1695 w 8126325"/>
              <a:gd name="connsiteY4" fmla="*/ 645066 h 1834445"/>
              <a:gd name="connsiteX0" fmla="*/ 1294 w 8125924"/>
              <a:gd name="connsiteY0" fmla="*/ 645066 h 1789001"/>
              <a:gd name="connsiteX1" fmla="*/ 8050133 w 8125924"/>
              <a:gd name="connsiteY1" fmla="*/ 88932 h 1789001"/>
              <a:gd name="connsiteX2" fmla="*/ 8125924 w 8125924"/>
              <a:gd name="connsiteY2" fmla="*/ 1197365 h 1789001"/>
              <a:gd name="connsiteX3" fmla="*/ 55814 w 8125924"/>
              <a:gd name="connsiteY3" fmla="*/ 1789001 h 1789001"/>
              <a:gd name="connsiteX4" fmla="*/ 1294 w 8125924"/>
              <a:gd name="connsiteY4" fmla="*/ 645066 h 1789001"/>
              <a:gd name="connsiteX0" fmla="*/ 1294 w 8125924"/>
              <a:gd name="connsiteY0" fmla="*/ 645066 h 1789001"/>
              <a:gd name="connsiteX1" fmla="*/ 8050133 w 8125924"/>
              <a:gd name="connsiteY1" fmla="*/ 88932 h 1789001"/>
              <a:gd name="connsiteX2" fmla="*/ 8125924 w 8125924"/>
              <a:gd name="connsiteY2" fmla="*/ 1197365 h 1789001"/>
              <a:gd name="connsiteX3" fmla="*/ 55814 w 8125924"/>
              <a:gd name="connsiteY3" fmla="*/ 1789001 h 1789001"/>
              <a:gd name="connsiteX4" fmla="*/ 1294 w 8125924"/>
              <a:gd name="connsiteY4" fmla="*/ 645066 h 1789001"/>
              <a:gd name="connsiteX0" fmla="*/ 1294 w 8125924"/>
              <a:gd name="connsiteY0" fmla="*/ 645066 h 1789001"/>
              <a:gd name="connsiteX1" fmla="*/ 8050133 w 8125924"/>
              <a:gd name="connsiteY1" fmla="*/ 88932 h 1789001"/>
              <a:gd name="connsiteX2" fmla="*/ 8125924 w 8125924"/>
              <a:gd name="connsiteY2" fmla="*/ 1197365 h 1789001"/>
              <a:gd name="connsiteX3" fmla="*/ 55814 w 8125924"/>
              <a:gd name="connsiteY3" fmla="*/ 1789001 h 1789001"/>
              <a:gd name="connsiteX4" fmla="*/ 1294 w 8125924"/>
              <a:gd name="connsiteY4" fmla="*/ 645066 h 1789001"/>
              <a:gd name="connsiteX0" fmla="*/ 1294 w 8125924"/>
              <a:gd name="connsiteY0" fmla="*/ 647165 h 1791100"/>
              <a:gd name="connsiteX1" fmla="*/ 8081368 w 8125924"/>
              <a:gd name="connsiteY1" fmla="*/ 88730 h 1791100"/>
              <a:gd name="connsiteX2" fmla="*/ 8125924 w 8125924"/>
              <a:gd name="connsiteY2" fmla="*/ 1199464 h 1791100"/>
              <a:gd name="connsiteX3" fmla="*/ 55814 w 8125924"/>
              <a:gd name="connsiteY3" fmla="*/ 1791100 h 1791100"/>
              <a:gd name="connsiteX4" fmla="*/ 1294 w 8125924"/>
              <a:gd name="connsiteY4" fmla="*/ 647165 h 1791100"/>
              <a:gd name="connsiteX0" fmla="*/ 1294 w 8125924"/>
              <a:gd name="connsiteY0" fmla="*/ 466532 h 1610467"/>
              <a:gd name="connsiteX1" fmla="*/ 8103888 w 8125924"/>
              <a:gd name="connsiteY1" fmla="*/ 164424 h 1610467"/>
              <a:gd name="connsiteX2" fmla="*/ 8125924 w 8125924"/>
              <a:gd name="connsiteY2" fmla="*/ 1018831 h 1610467"/>
              <a:gd name="connsiteX3" fmla="*/ 55814 w 8125924"/>
              <a:gd name="connsiteY3" fmla="*/ 1610467 h 1610467"/>
              <a:gd name="connsiteX4" fmla="*/ 1294 w 8125924"/>
              <a:gd name="connsiteY4" fmla="*/ 466532 h 1610467"/>
              <a:gd name="connsiteX0" fmla="*/ 1294 w 8125924"/>
              <a:gd name="connsiteY0" fmla="*/ 808956 h 1952891"/>
              <a:gd name="connsiteX1" fmla="*/ 8039988 w 8125924"/>
              <a:gd name="connsiteY1" fmla="*/ 75647 h 1952891"/>
              <a:gd name="connsiteX2" fmla="*/ 8125924 w 8125924"/>
              <a:gd name="connsiteY2" fmla="*/ 1361255 h 1952891"/>
              <a:gd name="connsiteX3" fmla="*/ 55814 w 8125924"/>
              <a:gd name="connsiteY3" fmla="*/ 1952891 h 1952891"/>
              <a:gd name="connsiteX4" fmla="*/ 1294 w 8125924"/>
              <a:gd name="connsiteY4" fmla="*/ 808956 h 1952891"/>
              <a:gd name="connsiteX0" fmla="*/ 1294 w 8125924"/>
              <a:gd name="connsiteY0" fmla="*/ 808956 h 1952891"/>
              <a:gd name="connsiteX1" fmla="*/ 8039988 w 8125924"/>
              <a:gd name="connsiteY1" fmla="*/ 75647 h 1952891"/>
              <a:gd name="connsiteX2" fmla="*/ 8125924 w 8125924"/>
              <a:gd name="connsiteY2" fmla="*/ 1361255 h 1952891"/>
              <a:gd name="connsiteX3" fmla="*/ 55814 w 8125924"/>
              <a:gd name="connsiteY3" fmla="*/ 1952891 h 1952891"/>
              <a:gd name="connsiteX4" fmla="*/ 1294 w 8125924"/>
              <a:gd name="connsiteY4" fmla="*/ 808956 h 1952891"/>
              <a:gd name="connsiteX0" fmla="*/ 1294 w 8125924"/>
              <a:gd name="connsiteY0" fmla="*/ 629982 h 1773917"/>
              <a:gd name="connsiteX1" fmla="*/ 8066765 w 8125924"/>
              <a:gd name="connsiteY1" fmla="*/ 90413 h 1773917"/>
              <a:gd name="connsiteX2" fmla="*/ 8125924 w 8125924"/>
              <a:gd name="connsiteY2" fmla="*/ 1182281 h 1773917"/>
              <a:gd name="connsiteX3" fmla="*/ 55814 w 8125924"/>
              <a:gd name="connsiteY3" fmla="*/ 1773917 h 1773917"/>
              <a:gd name="connsiteX4" fmla="*/ 1294 w 8125924"/>
              <a:gd name="connsiteY4" fmla="*/ 629982 h 1773917"/>
              <a:gd name="connsiteX0" fmla="*/ 1294 w 8125924"/>
              <a:gd name="connsiteY0" fmla="*/ 637518 h 1781453"/>
              <a:gd name="connsiteX1" fmla="*/ 8058448 w 8125924"/>
              <a:gd name="connsiteY1" fmla="*/ 89666 h 1781453"/>
              <a:gd name="connsiteX2" fmla="*/ 8125924 w 8125924"/>
              <a:gd name="connsiteY2" fmla="*/ 1189817 h 1781453"/>
              <a:gd name="connsiteX3" fmla="*/ 55814 w 8125924"/>
              <a:gd name="connsiteY3" fmla="*/ 1781453 h 1781453"/>
              <a:gd name="connsiteX4" fmla="*/ 1294 w 8125924"/>
              <a:gd name="connsiteY4" fmla="*/ 637518 h 1781453"/>
              <a:gd name="connsiteX0" fmla="*/ 1294 w 8125924"/>
              <a:gd name="connsiteY0" fmla="*/ 637518 h 1781453"/>
              <a:gd name="connsiteX1" fmla="*/ 8058448 w 8125924"/>
              <a:gd name="connsiteY1" fmla="*/ 89666 h 1781453"/>
              <a:gd name="connsiteX2" fmla="*/ 8125924 w 8125924"/>
              <a:gd name="connsiteY2" fmla="*/ 1189817 h 1781453"/>
              <a:gd name="connsiteX3" fmla="*/ 55814 w 8125924"/>
              <a:gd name="connsiteY3" fmla="*/ 1781453 h 1781453"/>
              <a:gd name="connsiteX4" fmla="*/ 1294 w 8125924"/>
              <a:gd name="connsiteY4" fmla="*/ 637518 h 1781453"/>
              <a:gd name="connsiteX0" fmla="*/ 1294 w 8082822"/>
              <a:gd name="connsiteY0" fmla="*/ 637518 h 1781453"/>
              <a:gd name="connsiteX1" fmla="*/ 8058448 w 8082822"/>
              <a:gd name="connsiteY1" fmla="*/ 89666 h 1781453"/>
              <a:gd name="connsiteX2" fmla="*/ 8082822 w 8082822"/>
              <a:gd name="connsiteY2" fmla="*/ 1121823 h 1781453"/>
              <a:gd name="connsiteX3" fmla="*/ 55814 w 8082822"/>
              <a:gd name="connsiteY3" fmla="*/ 1781453 h 1781453"/>
              <a:gd name="connsiteX4" fmla="*/ 1294 w 8082822"/>
              <a:gd name="connsiteY4" fmla="*/ 637518 h 1781453"/>
              <a:gd name="connsiteX0" fmla="*/ 1294 w 8058448"/>
              <a:gd name="connsiteY0" fmla="*/ 637518 h 1781453"/>
              <a:gd name="connsiteX1" fmla="*/ 8058448 w 8058448"/>
              <a:gd name="connsiteY1" fmla="*/ 89666 h 1781453"/>
              <a:gd name="connsiteX2" fmla="*/ 7983333 w 8058448"/>
              <a:gd name="connsiteY2" fmla="*/ 1164739 h 1781453"/>
              <a:gd name="connsiteX3" fmla="*/ 55814 w 8058448"/>
              <a:gd name="connsiteY3" fmla="*/ 1781453 h 1781453"/>
              <a:gd name="connsiteX4" fmla="*/ 1294 w 8058448"/>
              <a:gd name="connsiteY4" fmla="*/ 637518 h 1781453"/>
              <a:gd name="connsiteX0" fmla="*/ 1294 w 8134237"/>
              <a:gd name="connsiteY0" fmla="*/ 637518 h 1781453"/>
              <a:gd name="connsiteX1" fmla="*/ 8058448 w 8134237"/>
              <a:gd name="connsiteY1" fmla="*/ 89666 h 1781453"/>
              <a:gd name="connsiteX2" fmla="*/ 8134237 w 8134237"/>
              <a:gd name="connsiteY2" fmla="*/ 1198099 h 1781453"/>
              <a:gd name="connsiteX3" fmla="*/ 55814 w 8134237"/>
              <a:gd name="connsiteY3" fmla="*/ 1781453 h 1781453"/>
              <a:gd name="connsiteX4" fmla="*/ 1294 w 8134237"/>
              <a:gd name="connsiteY4" fmla="*/ 637518 h 1781453"/>
              <a:gd name="connsiteX0" fmla="*/ 1294 w 8134237"/>
              <a:gd name="connsiteY0" fmla="*/ 637518 h 1781453"/>
              <a:gd name="connsiteX1" fmla="*/ 8058448 w 8134237"/>
              <a:gd name="connsiteY1" fmla="*/ 89666 h 1781453"/>
              <a:gd name="connsiteX2" fmla="*/ 8134237 w 8134237"/>
              <a:gd name="connsiteY2" fmla="*/ 1198099 h 1781453"/>
              <a:gd name="connsiteX3" fmla="*/ 55814 w 8134237"/>
              <a:gd name="connsiteY3" fmla="*/ 1781453 h 1781453"/>
              <a:gd name="connsiteX4" fmla="*/ 1294 w 8134237"/>
              <a:gd name="connsiteY4" fmla="*/ 637518 h 1781453"/>
              <a:gd name="connsiteX0" fmla="*/ 0 w 8132943"/>
              <a:gd name="connsiteY0" fmla="*/ 637518 h 1781453"/>
              <a:gd name="connsiteX1" fmla="*/ 8057154 w 8132943"/>
              <a:gd name="connsiteY1" fmla="*/ 89666 h 1781453"/>
              <a:gd name="connsiteX2" fmla="*/ 8132943 w 8132943"/>
              <a:gd name="connsiteY2" fmla="*/ 1198099 h 1781453"/>
              <a:gd name="connsiteX3" fmla="*/ 54520 w 8132943"/>
              <a:gd name="connsiteY3" fmla="*/ 1781453 h 1781453"/>
              <a:gd name="connsiteX4" fmla="*/ 0 w 8132943"/>
              <a:gd name="connsiteY4" fmla="*/ 637518 h 1781453"/>
              <a:gd name="connsiteX0" fmla="*/ 0 w 8132943"/>
              <a:gd name="connsiteY0" fmla="*/ 637518 h 1781453"/>
              <a:gd name="connsiteX1" fmla="*/ 8057154 w 8132943"/>
              <a:gd name="connsiteY1" fmla="*/ 89666 h 1781453"/>
              <a:gd name="connsiteX2" fmla="*/ 8132943 w 8132943"/>
              <a:gd name="connsiteY2" fmla="*/ 1198099 h 1781453"/>
              <a:gd name="connsiteX3" fmla="*/ 54520 w 8132943"/>
              <a:gd name="connsiteY3" fmla="*/ 1781453 h 1781453"/>
              <a:gd name="connsiteX4" fmla="*/ 0 w 8132943"/>
              <a:gd name="connsiteY4" fmla="*/ 637518 h 1781453"/>
              <a:gd name="connsiteX0" fmla="*/ 0 w 8132943"/>
              <a:gd name="connsiteY0" fmla="*/ 634282 h 1778217"/>
              <a:gd name="connsiteX1" fmla="*/ 8060722 w 8132943"/>
              <a:gd name="connsiteY1" fmla="*/ 89985 h 1778217"/>
              <a:gd name="connsiteX2" fmla="*/ 8132943 w 8132943"/>
              <a:gd name="connsiteY2" fmla="*/ 1194863 h 1778217"/>
              <a:gd name="connsiteX3" fmla="*/ 54520 w 8132943"/>
              <a:gd name="connsiteY3" fmla="*/ 1778217 h 1778217"/>
              <a:gd name="connsiteX4" fmla="*/ 0 w 8132943"/>
              <a:gd name="connsiteY4" fmla="*/ 634282 h 1778217"/>
              <a:gd name="connsiteX0" fmla="*/ 0 w 8132943"/>
              <a:gd name="connsiteY0" fmla="*/ 634282 h 1778217"/>
              <a:gd name="connsiteX1" fmla="*/ 8060722 w 8132943"/>
              <a:gd name="connsiteY1" fmla="*/ 89985 h 1778217"/>
              <a:gd name="connsiteX2" fmla="*/ 8132943 w 8132943"/>
              <a:gd name="connsiteY2" fmla="*/ 1194863 h 1778217"/>
              <a:gd name="connsiteX3" fmla="*/ 54520 w 8132943"/>
              <a:gd name="connsiteY3" fmla="*/ 1778217 h 1778217"/>
              <a:gd name="connsiteX4" fmla="*/ 0 w 8132943"/>
              <a:gd name="connsiteY4" fmla="*/ 634282 h 1778217"/>
              <a:gd name="connsiteX0" fmla="*/ 0 w 8132943"/>
              <a:gd name="connsiteY0" fmla="*/ 637292 h 1781227"/>
              <a:gd name="connsiteX1" fmla="*/ 8053801 w 8132943"/>
              <a:gd name="connsiteY1" fmla="*/ 89688 h 1781227"/>
              <a:gd name="connsiteX2" fmla="*/ 8132943 w 8132943"/>
              <a:gd name="connsiteY2" fmla="*/ 1197873 h 1781227"/>
              <a:gd name="connsiteX3" fmla="*/ 54520 w 8132943"/>
              <a:gd name="connsiteY3" fmla="*/ 1781227 h 1781227"/>
              <a:gd name="connsiteX4" fmla="*/ 0 w 8132943"/>
              <a:gd name="connsiteY4" fmla="*/ 637292 h 1781227"/>
              <a:gd name="connsiteX0" fmla="*/ 0 w 8132943"/>
              <a:gd name="connsiteY0" fmla="*/ 637292 h 1781227"/>
              <a:gd name="connsiteX1" fmla="*/ 8053801 w 8132943"/>
              <a:gd name="connsiteY1" fmla="*/ 89688 h 1781227"/>
              <a:gd name="connsiteX2" fmla="*/ 8132943 w 8132943"/>
              <a:gd name="connsiteY2" fmla="*/ 1197873 h 1781227"/>
              <a:gd name="connsiteX3" fmla="*/ 54520 w 8132943"/>
              <a:gd name="connsiteY3" fmla="*/ 1781227 h 1781227"/>
              <a:gd name="connsiteX4" fmla="*/ 0 w 8132943"/>
              <a:gd name="connsiteY4" fmla="*/ 637292 h 1781227"/>
              <a:gd name="connsiteX0" fmla="*/ 0 w 8132943"/>
              <a:gd name="connsiteY0" fmla="*/ 637292 h 1781227"/>
              <a:gd name="connsiteX1" fmla="*/ 8053801 w 8132943"/>
              <a:gd name="connsiteY1" fmla="*/ 89689 h 1781227"/>
              <a:gd name="connsiteX2" fmla="*/ 8132943 w 8132943"/>
              <a:gd name="connsiteY2" fmla="*/ 1197873 h 1781227"/>
              <a:gd name="connsiteX3" fmla="*/ 54520 w 8132943"/>
              <a:gd name="connsiteY3" fmla="*/ 1781227 h 1781227"/>
              <a:gd name="connsiteX4" fmla="*/ 0 w 8132943"/>
              <a:gd name="connsiteY4" fmla="*/ 637292 h 1781227"/>
              <a:gd name="connsiteX0" fmla="*/ 0 w 8132943"/>
              <a:gd name="connsiteY0" fmla="*/ 637815 h 1781750"/>
              <a:gd name="connsiteX1" fmla="*/ 8061608 w 8132943"/>
              <a:gd name="connsiteY1" fmla="*/ 89636 h 1781750"/>
              <a:gd name="connsiteX2" fmla="*/ 8132943 w 8132943"/>
              <a:gd name="connsiteY2" fmla="*/ 1198396 h 1781750"/>
              <a:gd name="connsiteX3" fmla="*/ 54520 w 8132943"/>
              <a:gd name="connsiteY3" fmla="*/ 1781750 h 1781750"/>
              <a:gd name="connsiteX4" fmla="*/ 0 w 8132943"/>
              <a:gd name="connsiteY4" fmla="*/ 637815 h 1781750"/>
              <a:gd name="connsiteX0" fmla="*/ 0 w 8063164"/>
              <a:gd name="connsiteY0" fmla="*/ 637815 h 1781750"/>
              <a:gd name="connsiteX1" fmla="*/ 8061608 w 8063164"/>
              <a:gd name="connsiteY1" fmla="*/ 89636 h 1781750"/>
              <a:gd name="connsiteX2" fmla="*/ 8031429 w 8063164"/>
              <a:gd name="connsiteY2" fmla="*/ 1205878 h 1781750"/>
              <a:gd name="connsiteX3" fmla="*/ 54520 w 8063164"/>
              <a:gd name="connsiteY3" fmla="*/ 1781750 h 1781750"/>
              <a:gd name="connsiteX4" fmla="*/ 0 w 8063164"/>
              <a:gd name="connsiteY4" fmla="*/ 637815 h 1781750"/>
              <a:gd name="connsiteX0" fmla="*/ 0 w 8072736"/>
              <a:gd name="connsiteY0" fmla="*/ 637815 h 1781750"/>
              <a:gd name="connsiteX1" fmla="*/ 8061608 w 8072736"/>
              <a:gd name="connsiteY1" fmla="*/ 89636 h 1781750"/>
              <a:gd name="connsiteX2" fmla="*/ 8031429 w 8072736"/>
              <a:gd name="connsiteY2" fmla="*/ 1205878 h 1781750"/>
              <a:gd name="connsiteX3" fmla="*/ 54520 w 8072736"/>
              <a:gd name="connsiteY3" fmla="*/ 1781750 h 1781750"/>
              <a:gd name="connsiteX4" fmla="*/ 0 w 8072736"/>
              <a:gd name="connsiteY4" fmla="*/ 637815 h 1781750"/>
              <a:gd name="connsiteX0" fmla="*/ 0 w 8126397"/>
              <a:gd name="connsiteY0" fmla="*/ 637815 h 1781750"/>
              <a:gd name="connsiteX1" fmla="*/ 8061608 w 8126397"/>
              <a:gd name="connsiteY1" fmla="*/ 89636 h 1781750"/>
              <a:gd name="connsiteX2" fmla="*/ 8109517 w 8126397"/>
              <a:gd name="connsiteY2" fmla="*/ 1200123 h 1781750"/>
              <a:gd name="connsiteX3" fmla="*/ 54520 w 8126397"/>
              <a:gd name="connsiteY3" fmla="*/ 1781750 h 1781750"/>
              <a:gd name="connsiteX4" fmla="*/ 0 w 8126397"/>
              <a:gd name="connsiteY4" fmla="*/ 637815 h 1781750"/>
              <a:gd name="connsiteX0" fmla="*/ 0 w 8109517"/>
              <a:gd name="connsiteY0" fmla="*/ 637815 h 1781750"/>
              <a:gd name="connsiteX1" fmla="*/ 8061608 w 8109517"/>
              <a:gd name="connsiteY1" fmla="*/ 89636 h 1781750"/>
              <a:gd name="connsiteX2" fmla="*/ 8109517 w 8109517"/>
              <a:gd name="connsiteY2" fmla="*/ 1200123 h 1781750"/>
              <a:gd name="connsiteX3" fmla="*/ 54520 w 8109517"/>
              <a:gd name="connsiteY3" fmla="*/ 1781750 h 1781750"/>
              <a:gd name="connsiteX4" fmla="*/ 0 w 8109517"/>
              <a:gd name="connsiteY4" fmla="*/ 637815 h 1781750"/>
              <a:gd name="connsiteX0" fmla="*/ 0 w 8109517"/>
              <a:gd name="connsiteY0" fmla="*/ 637815 h 1781750"/>
              <a:gd name="connsiteX1" fmla="*/ 8061608 w 8109517"/>
              <a:gd name="connsiteY1" fmla="*/ 89636 h 1781750"/>
              <a:gd name="connsiteX2" fmla="*/ 8109517 w 8109517"/>
              <a:gd name="connsiteY2" fmla="*/ 1200123 h 1781750"/>
              <a:gd name="connsiteX3" fmla="*/ 54520 w 8109517"/>
              <a:gd name="connsiteY3" fmla="*/ 1781750 h 1781750"/>
              <a:gd name="connsiteX4" fmla="*/ 0 w 8109517"/>
              <a:gd name="connsiteY4" fmla="*/ 637815 h 1781750"/>
              <a:gd name="connsiteX0" fmla="*/ 0 w 8109517"/>
              <a:gd name="connsiteY0" fmla="*/ 637815 h 1781750"/>
              <a:gd name="connsiteX1" fmla="*/ 8061608 w 8109517"/>
              <a:gd name="connsiteY1" fmla="*/ 89637 h 1781750"/>
              <a:gd name="connsiteX2" fmla="*/ 8109517 w 8109517"/>
              <a:gd name="connsiteY2" fmla="*/ 1200123 h 1781750"/>
              <a:gd name="connsiteX3" fmla="*/ 54520 w 8109517"/>
              <a:gd name="connsiteY3" fmla="*/ 1781750 h 1781750"/>
              <a:gd name="connsiteX4" fmla="*/ 0 w 8109517"/>
              <a:gd name="connsiteY4" fmla="*/ 637815 h 1781750"/>
              <a:gd name="connsiteX0" fmla="*/ 0 w 8109517"/>
              <a:gd name="connsiteY0" fmla="*/ 637815 h 1781750"/>
              <a:gd name="connsiteX1" fmla="*/ 8061608 w 8109517"/>
              <a:gd name="connsiteY1" fmla="*/ 89637 h 1781750"/>
              <a:gd name="connsiteX2" fmla="*/ 8109517 w 8109517"/>
              <a:gd name="connsiteY2" fmla="*/ 1200123 h 1781750"/>
              <a:gd name="connsiteX3" fmla="*/ 54520 w 8109517"/>
              <a:gd name="connsiteY3" fmla="*/ 1781750 h 1781750"/>
              <a:gd name="connsiteX4" fmla="*/ 0 w 8109517"/>
              <a:gd name="connsiteY4" fmla="*/ 637815 h 1781750"/>
              <a:gd name="connsiteX0" fmla="*/ 0 w 8109517"/>
              <a:gd name="connsiteY0" fmla="*/ 637815 h 1781750"/>
              <a:gd name="connsiteX1" fmla="*/ 8061608 w 8109517"/>
              <a:gd name="connsiteY1" fmla="*/ 89637 h 1781750"/>
              <a:gd name="connsiteX2" fmla="*/ 8109517 w 8109517"/>
              <a:gd name="connsiteY2" fmla="*/ 1200123 h 1781750"/>
              <a:gd name="connsiteX3" fmla="*/ 54520 w 8109517"/>
              <a:gd name="connsiteY3" fmla="*/ 1781750 h 1781750"/>
              <a:gd name="connsiteX4" fmla="*/ 0 w 8109517"/>
              <a:gd name="connsiteY4" fmla="*/ 637815 h 1781750"/>
              <a:gd name="connsiteX0" fmla="*/ 0 w 8109517"/>
              <a:gd name="connsiteY0" fmla="*/ 638128 h 1782063"/>
              <a:gd name="connsiteX1" fmla="*/ 8014472 w 8109517"/>
              <a:gd name="connsiteY1" fmla="*/ 89606 h 1782063"/>
              <a:gd name="connsiteX2" fmla="*/ 8109517 w 8109517"/>
              <a:gd name="connsiteY2" fmla="*/ 1200436 h 1782063"/>
              <a:gd name="connsiteX3" fmla="*/ 54520 w 8109517"/>
              <a:gd name="connsiteY3" fmla="*/ 1782063 h 1782063"/>
              <a:gd name="connsiteX4" fmla="*/ 0 w 8109517"/>
              <a:gd name="connsiteY4" fmla="*/ 638128 h 1782063"/>
              <a:gd name="connsiteX0" fmla="*/ 0 w 8109517"/>
              <a:gd name="connsiteY0" fmla="*/ 638128 h 1782063"/>
              <a:gd name="connsiteX1" fmla="*/ 8014472 w 8109517"/>
              <a:gd name="connsiteY1" fmla="*/ 89607 h 1782063"/>
              <a:gd name="connsiteX2" fmla="*/ 8109517 w 8109517"/>
              <a:gd name="connsiteY2" fmla="*/ 1200436 h 1782063"/>
              <a:gd name="connsiteX3" fmla="*/ 54520 w 8109517"/>
              <a:gd name="connsiteY3" fmla="*/ 1782063 h 1782063"/>
              <a:gd name="connsiteX4" fmla="*/ 0 w 8109517"/>
              <a:gd name="connsiteY4" fmla="*/ 638128 h 1782063"/>
              <a:gd name="connsiteX0" fmla="*/ 0 w 8109517"/>
              <a:gd name="connsiteY0" fmla="*/ 644293 h 1788228"/>
              <a:gd name="connsiteX1" fmla="*/ 8054470 w 8109517"/>
              <a:gd name="connsiteY1" fmla="*/ 89006 h 1788228"/>
              <a:gd name="connsiteX2" fmla="*/ 8109517 w 8109517"/>
              <a:gd name="connsiteY2" fmla="*/ 1206601 h 1788228"/>
              <a:gd name="connsiteX3" fmla="*/ 54520 w 8109517"/>
              <a:gd name="connsiteY3" fmla="*/ 1788228 h 1788228"/>
              <a:gd name="connsiteX4" fmla="*/ 0 w 8109517"/>
              <a:gd name="connsiteY4" fmla="*/ 644293 h 1788228"/>
              <a:gd name="connsiteX0" fmla="*/ 0 w 8109517"/>
              <a:gd name="connsiteY0" fmla="*/ 644293 h 1788228"/>
              <a:gd name="connsiteX1" fmla="*/ 8054470 w 8109517"/>
              <a:gd name="connsiteY1" fmla="*/ 89006 h 1788228"/>
              <a:gd name="connsiteX2" fmla="*/ 8109517 w 8109517"/>
              <a:gd name="connsiteY2" fmla="*/ 1206601 h 1788228"/>
              <a:gd name="connsiteX3" fmla="*/ 54520 w 8109517"/>
              <a:gd name="connsiteY3" fmla="*/ 1788228 h 1788228"/>
              <a:gd name="connsiteX4" fmla="*/ 0 w 8109517"/>
              <a:gd name="connsiteY4" fmla="*/ 644293 h 1788228"/>
              <a:gd name="connsiteX0" fmla="*/ 0 w 8109517"/>
              <a:gd name="connsiteY0" fmla="*/ 644293 h 1788228"/>
              <a:gd name="connsiteX1" fmla="*/ 8054470 w 8109517"/>
              <a:gd name="connsiteY1" fmla="*/ 89006 h 1788228"/>
              <a:gd name="connsiteX2" fmla="*/ 8109517 w 8109517"/>
              <a:gd name="connsiteY2" fmla="*/ 1206601 h 1788228"/>
              <a:gd name="connsiteX3" fmla="*/ 54520 w 8109517"/>
              <a:gd name="connsiteY3" fmla="*/ 1788228 h 1788228"/>
              <a:gd name="connsiteX4" fmla="*/ 0 w 8109517"/>
              <a:gd name="connsiteY4" fmla="*/ 644293 h 1788228"/>
              <a:gd name="connsiteX0" fmla="*/ 0 w 8109517"/>
              <a:gd name="connsiteY0" fmla="*/ 644293 h 1788228"/>
              <a:gd name="connsiteX1" fmla="*/ 8054470 w 8109517"/>
              <a:gd name="connsiteY1" fmla="*/ 89006 h 1788228"/>
              <a:gd name="connsiteX2" fmla="*/ 8109517 w 8109517"/>
              <a:gd name="connsiteY2" fmla="*/ 1206601 h 1788228"/>
              <a:gd name="connsiteX3" fmla="*/ 54520 w 8109517"/>
              <a:gd name="connsiteY3" fmla="*/ 1788228 h 1788228"/>
              <a:gd name="connsiteX4" fmla="*/ 0 w 8109517"/>
              <a:gd name="connsiteY4" fmla="*/ 644293 h 1788228"/>
              <a:gd name="connsiteX0" fmla="*/ 0 w 8109517"/>
              <a:gd name="connsiteY0" fmla="*/ 644293 h 1788228"/>
              <a:gd name="connsiteX1" fmla="*/ 8054470 w 8109517"/>
              <a:gd name="connsiteY1" fmla="*/ 89006 h 1788228"/>
              <a:gd name="connsiteX2" fmla="*/ 8109517 w 8109517"/>
              <a:gd name="connsiteY2" fmla="*/ 1206601 h 1788228"/>
              <a:gd name="connsiteX3" fmla="*/ 54520 w 8109517"/>
              <a:gd name="connsiteY3" fmla="*/ 1788228 h 1788228"/>
              <a:gd name="connsiteX4" fmla="*/ 0 w 8109517"/>
              <a:gd name="connsiteY4" fmla="*/ 644293 h 1788228"/>
              <a:gd name="connsiteX0" fmla="*/ 0 w 8109517"/>
              <a:gd name="connsiteY0" fmla="*/ 644293 h 1788228"/>
              <a:gd name="connsiteX1" fmla="*/ 8054470 w 8109517"/>
              <a:gd name="connsiteY1" fmla="*/ 89006 h 1788228"/>
              <a:gd name="connsiteX2" fmla="*/ 8109517 w 8109517"/>
              <a:gd name="connsiteY2" fmla="*/ 1206602 h 1788228"/>
              <a:gd name="connsiteX3" fmla="*/ 54520 w 8109517"/>
              <a:gd name="connsiteY3" fmla="*/ 1788228 h 1788228"/>
              <a:gd name="connsiteX4" fmla="*/ 0 w 8109517"/>
              <a:gd name="connsiteY4" fmla="*/ 644293 h 1788228"/>
              <a:gd name="connsiteX0" fmla="*/ 0 w 8116654"/>
              <a:gd name="connsiteY0" fmla="*/ 644293 h 1788228"/>
              <a:gd name="connsiteX1" fmla="*/ 8054470 w 8116654"/>
              <a:gd name="connsiteY1" fmla="*/ 89006 h 1788228"/>
              <a:gd name="connsiteX2" fmla="*/ 8116654 w 8116654"/>
              <a:gd name="connsiteY2" fmla="*/ 1213712 h 1788228"/>
              <a:gd name="connsiteX3" fmla="*/ 54520 w 8116654"/>
              <a:gd name="connsiteY3" fmla="*/ 1788228 h 1788228"/>
              <a:gd name="connsiteX4" fmla="*/ 0 w 8116654"/>
              <a:gd name="connsiteY4" fmla="*/ 644293 h 1788228"/>
              <a:gd name="connsiteX0" fmla="*/ 0 w 8116654"/>
              <a:gd name="connsiteY0" fmla="*/ 644293 h 1788228"/>
              <a:gd name="connsiteX1" fmla="*/ 8054470 w 8116654"/>
              <a:gd name="connsiteY1" fmla="*/ 89006 h 1788228"/>
              <a:gd name="connsiteX2" fmla="*/ 8116654 w 8116654"/>
              <a:gd name="connsiteY2" fmla="*/ 1213712 h 1788228"/>
              <a:gd name="connsiteX3" fmla="*/ 54520 w 8116654"/>
              <a:gd name="connsiteY3" fmla="*/ 1788228 h 1788228"/>
              <a:gd name="connsiteX4" fmla="*/ 0 w 8116654"/>
              <a:gd name="connsiteY4" fmla="*/ 644293 h 1788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16654" h="1788228">
                <a:moveTo>
                  <a:pt x="0" y="644293"/>
                </a:moveTo>
                <a:cubicBezTo>
                  <a:pt x="5046132" y="496730"/>
                  <a:pt x="3959599" y="-254495"/>
                  <a:pt x="8054470" y="89006"/>
                </a:cubicBezTo>
                <a:cubicBezTo>
                  <a:pt x="8112095" y="1088482"/>
                  <a:pt x="8069023" y="362445"/>
                  <a:pt x="8116654" y="1213712"/>
                </a:cubicBezTo>
                <a:lnTo>
                  <a:pt x="54520" y="1788228"/>
                </a:lnTo>
                <a:cubicBezTo>
                  <a:pt x="37587" y="1381828"/>
                  <a:pt x="21559" y="1191113"/>
                  <a:pt x="0" y="644293"/>
                </a:cubicBezTo>
                <a:close/>
              </a:path>
            </a:pathLst>
          </a:custGeom>
          <a:solidFill>
            <a:srgbClr val="319CC0"/>
          </a:solidFill>
          <a:ln w="19050">
            <a:solidFill>
              <a:srgbClr val="319C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EWP Construction Activities</a:t>
            </a:r>
          </a:p>
        </p:txBody>
      </p:sp>
    </p:spTree>
    <p:extLst>
      <p:ext uri="{BB962C8B-B14F-4D97-AF65-F5344CB8AC3E}">
        <p14:creationId xmlns:p14="http://schemas.microsoft.com/office/powerpoint/2010/main" val="236407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6" r="13086"/>
          <a:stretch/>
        </p:blipFill>
        <p:spPr>
          <a:xfrm>
            <a:off x="0" y="837252"/>
            <a:ext cx="9144000" cy="6020748"/>
          </a:xfrm>
          <a:prstGeom prst="rect">
            <a:avLst/>
          </a:prstGeom>
        </p:spPr>
      </p:pic>
      <p:sp>
        <p:nvSpPr>
          <p:cNvPr id="4" name="Freeform 13">
            <a:extLst>
              <a:ext uri="{FF2B5EF4-FFF2-40B4-BE49-F238E27FC236}">
                <a16:creationId xmlns:a16="http://schemas.microsoft.com/office/drawing/2014/main" id="{F4249485-6C54-4B83-93BC-60B7C953C4E8}"/>
              </a:ext>
            </a:extLst>
          </p:cNvPr>
          <p:cNvSpPr/>
          <p:nvPr/>
        </p:nvSpPr>
        <p:spPr>
          <a:xfrm rot="10965934">
            <a:off x="-4703" y="-203132"/>
            <a:ext cx="9167606" cy="1795509"/>
          </a:xfrm>
          <a:custGeom>
            <a:avLst/>
            <a:gdLst>
              <a:gd name="connsiteX0" fmla="*/ 1219696 w 16175310"/>
              <a:gd name="connsiteY0" fmla="*/ 1426271 h 4231023"/>
              <a:gd name="connsiteX1" fmla="*/ 7635010 w 16175310"/>
              <a:gd name="connsiteY1" fmla="*/ 1411757 h 4231023"/>
              <a:gd name="connsiteX2" fmla="*/ 12482781 w 16175310"/>
              <a:gd name="connsiteY2" fmla="*/ 3871 h 4231023"/>
              <a:gd name="connsiteX3" fmla="*/ 16140381 w 16175310"/>
              <a:gd name="connsiteY3" fmla="*/ 1905243 h 4231023"/>
              <a:gd name="connsiteX4" fmla="*/ 13469753 w 16175310"/>
              <a:gd name="connsiteY4" fmla="*/ 4038843 h 4231023"/>
              <a:gd name="connsiteX5" fmla="*/ 1176153 w 16175310"/>
              <a:gd name="connsiteY5" fmla="*/ 3835643 h 4231023"/>
              <a:gd name="connsiteX6" fmla="*/ 1219696 w 16175310"/>
              <a:gd name="connsiteY6" fmla="*/ 1426271 h 4231023"/>
              <a:gd name="connsiteX0" fmla="*/ 1219696 w 16142719"/>
              <a:gd name="connsiteY0" fmla="*/ 1469709 h 4274461"/>
              <a:gd name="connsiteX1" fmla="*/ 7635010 w 16142719"/>
              <a:gd name="connsiteY1" fmla="*/ 1455195 h 4274461"/>
              <a:gd name="connsiteX2" fmla="*/ 13295581 w 16142719"/>
              <a:gd name="connsiteY2" fmla="*/ 3766 h 4274461"/>
              <a:gd name="connsiteX3" fmla="*/ 16140381 w 16142719"/>
              <a:gd name="connsiteY3" fmla="*/ 1948681 h 4274461"/>
              <a:gd name="connsiteX4" fmla="*/ 13469753 w 16142719"/>
              <a:gd name="connsiteY4" fmla="*/ 4082281 h 4274461"/>
              <a:gd name="connsiteX5" fmla="*/ 1176153 w 16142719"/>
              <a:gd name="connsiteY5" fmla="*/ 3879081 h 4274461"/>
              <a:gd name="connsiteX6" fmla="*/ 1219696 w 16142719"/>
              <a:gd name="connsiteY6" fmla="*/ 1469709 h 4274461"/>
              <a:gd name="connsiteX0" fmla="*/ 1213739 w 16136762"/>
              <a:gd name="connsiteY0" fmla="*/ 1469709 h 4274461"/>
              <a:gd name="connsiteX1" fmla="*/ 7512939 w 16136762"/>
              <a:gd name="connsiteY1" fmla="*/ 1455195 h 4274461"/>
              <a:gd name="connsiteX2" fmla="*/ 13289624 w 16136762"/>
              <a:gd name="connsiteY2" fmla="*/ 3766 h 4274461"/>
              <a:gd name="connsiteX3" fmla="*/ 16134424 w 16136762"/>
              <a:gd name="connsiteY3" fmla="*/ 1948681 h 4274461"/>
              <a:gd name="connsiteX4" fmla="*/ 13463796 w 16136762"/>
              <a:gd name="connsiteY4" fmla="*/ 4082281 h 4274461"/>
              <a:gd name="connsiteX5" fmla="*/ 1170196 w 16136762"/>
              <a:gd name="connsiteY5" fmla="*/ 3879081 h 4274461"/>
              <a:gd name="connsiteX6" fmla="*/ 1213739 w 16136762"/>
              <a:gd name="connsiteY6" fmla="*/ 1469709 h 4274461"/>
              <a:gd name="connsiteX0" fmla="*/ 1213739 w 16136762"/>
              <a:gd name="connsiteY0" fmla="*/ 1469415 h 4274167"/>
              <a:gd name="connsiteX1" fmla="*/ 7512939 w 16136762"/>
              <a:gd name="connsiteY1" fmla="*/ 1454901 h 4274167"/>
              <a:gd name="connsiteX2" fmla="*/ 13289624 w 16136762"/>
              <a:gd name="connsiteY2" fmla="*/ 3472 h 4274167"/>
              <a:gd name="connsiteX3" fmla="*/ 16134424 w 16136762"/>
              <a:gd name="connsiteY3" fmla="*/ 1948387 h 4274167"/>
              <a:gd name="connsiteX4" fmla="*/ 13463796 w 16136762"/>
              <a:gd name="connsiteY4" fmla="*/ 4081987 h 4274167"/>
              <a:gd name="connsiteX5" fmla="*/ 1170196 w 16136762"/>
              <a:gd name="connsiteY5" fmla="*/ 3878787 h 4274167"/>
              <a:gd name="connsiteX6" fmla="*/ 1213739 w 16136762"/>
              <a:gd name="connsiteY6" fmla="*/ 1469415 h 4274167"/>
              <a:gd name="connsiteX0" fmla="*/ 1213739 w 16136762"/>
              <a:gd name="connsiteY0" fmla="*/ 1469415 h 4274167"/>
              <a:gd name="connsiteX1" fmla="*/ 7512939 w 16136762"/>
              <a:gd name="connsiteY1" fmla="*/ 1454901 h 4274167"/>
              <a:gd name="connsiteX2" fmla="*/ 13289624 w 16136762"/>
              <a:gd name="connsiteY2" fmla="*/ 3472 h 4274167"/>
              <a:gd name="connsiteX3" fmla="*/ 16134424 w 16136762"/>
              <a:gd name="connsiteY3" fmla="*/ 1948387 h 4274167"/>
              <a:gd name="connsiteX4" fmla="*/ 13463796 w 16136762"/>
              <a:gd name="connsiteY4" fmla="*/ 4081987 h 4274167"/>
              <a:gd name="connsiteX5" fmla="*/ 1170196 w 16136762"/>
              <a:gd name="connsiteY5" fmla="*/ 3878787 h 4274167"/>
              <a:gd name="connsiteX6" fmla="*/ 1213739 w 16136762"/>
              <a:gd name="connsiteY6" fmla="*/ 1469415 h 4274167"/>
              <a:gd name="connsiteX0" fmla="*/ 1213739 w 16136762"/>
              <a:gd name="connsiteY0" fmla="*/ 1469415 h 4274167"/>
              <a:gd name="connsiteX1" fmla="*/ 7512939 w 16136762"/>
              <a:gd name="connsiteY1" fmla="*/ 1454901 h 4274167"/>
              <a:gd name="connsiteX2" fmla="*/ 13289624 w 16136762"/>
              <a:gd name="connsiteY2" fmla="*/ 3472 h 4274167"/>
              <a:gd name="connsiteX3" fmla="*/ 16134424 w 16136762"/>
              <a:gd name="connsiteY3" fmla="*/ 1948387 h 4274167"/>
              <a:gd name="connsiteX4" fmla="*/ 13463796 w 16136762"/>
              <a:gd name="connsiteY4" fmla="*/ 4081987 h 4274167"/>
              <a:gd name="connsiteX5" fmla="*/ 1170196 w 16136762"/>
              <a:gd name="connsiteY5" fmla="*/ 3878787 h 4274167"/>
              <a:gd name="connsiteX6" fmla="*/ 1213739 w 16136762"/>
              <a:gd name="connsiteY6" fmla="*/ 1469415 h 4274167"/>
              <a:gd name="connsiteX0" fmla="*/ 945591 w 15868614"/>
              <a:gd name="connsiteY0" fmla="*/ 1469415 h 4274167"/>
              <a:gd name="connsiteX1" fmla="*/ 7244791 w 15868614"/>
              <a:gd name="connsiteY1" fmla="*/ 1454901 h 4274167"/>
              <a:gd name="connsiteX2" fmla="*/ 13021476 w 15868614"/>
              <a:gd name="connsiteY2" fmla="*/ 3472 h 4274167"/>
              <a:gd name="connsiteX3" fmla="*/ 15866276 w 15868614"/>
              <a:gd name="connsiteY3" fmla="*/ 1948387 h 4274167"/>
              <a:gd name="connsiteX4" fmla="*/ 13195648 w 15868614"/>
              <a:gd name="connsiteY4" fmla="*/ 4081987 h 4274167"/>
              <a:gd name="connsiteX5" fmla="*/ 902048 w 15868614"/>
              <a:gd name="connsiteY5" fmla="*/ 3878787 h 4274167"/>
              <a:gd name="connsiteX6" fmla="*/ 945591 w 15868614"/>
              <a:gd name="connsiteY6" fmla="*/ 1469415 h 4274167"/>
              <a:gd name="connsiteX0" fmla="*/ 1884986 w 15545267"/>
              <a:gd name="connsiteY0" fmla="*/ 1382584 h 4279406"/>
              <a:gd name="connsiteX1" fmla="*/ 6921444 w 15545267"/>
              <a:gd name="connsiteY1" fmla="*/ 1455156 h 4279406"/>
              <a:gd name="connsiteX2" fmla="*/ 12698129 w 15545267"/>
              <a:gd name="connsiteY2" fmla="*/ 3727 h 4279406"/>
              <a:gd name="connsiteX3" fmla="*/ 15542929 w 15545267"/>
              <a:gd name="connsiteY3" fmla="*/ 1948642 h 4279406"/>
              <a:gd name="connsiteX4" fmla="*/ 12872301 w 15545267"/>
              <a:gd name="connsiteY4" fmla="*/ 4082242 h 4279406"/>
              <a:gd name="connsiteX5" fmla="*/ 578701 w 15545267"/>
              <a:gd name="connsiteY5" fmla="*/ 3879042 h 4279406"/>
              <a:gd name="connsiteX6" fmla="*/ 1884986 w 15545267"/>
              <a:gd name="connsiteY6" fmla="*/ 1382584 h 4279406"/>
              <a:gd name="connsiteX0" fmla="*/ 1884986 w 15545267"/>
              <a:gd name="connsiteY0" fmla="*/ 1382584 h 4279406"/>
              <a:gd name="connsiteX1" fmla="*/ 6921444 w 15545267"/>
              <a:gd name="connsiteY1" fmla="*/ 1455156 h 4279406"/>
              <a:gd name="connsiteX2" fmla="*/ 12698129 w 15545267"/>
              <a:gd name="connsiteY2" fmla="*/ 3727 h 4279406"/>
              <a:gd name="connsiteX3" fmla="*/ 15542929 w 15545267"/>
              <a:gd name="connsiteY3" fmla="*/ 1948642 h 4279406"/>
              <a:gd name="connsiteX4" fmla="*/ 12872301 w 15545267"/>
              <a:gd name="connsiteY4" fmla="*/ 4082242 h 4279406"/>
              <a:gd name="connsiteX5" fmla="*/ 578701 w 15545267"/>
              <a:gd name="connsiteY5" fmla="*/ 3879042 h 4279406"/>
              <a:gd name="connsiteX6" fmla="*/ 1884986 w 15545267"/>
              <a:gd name="connsiteY6" fmla="*/ 1382584 h 4279406"/>
              <a:gd name="connsiteX0" fmla="*/ 178090 w 13838371"/>
              <a:gd name="connsiteY0" fmla="*/ 1382584 h 4321506"/>
              <a:gd name="connsiteX1" fmla="*/ 5214548 w 13838371"/>
              <a:gd name="connsiteY1" fmla="*/ 1455156 h 4321506"/>
              <a:gd name="connsiteX2" fmla="*/ 10991233 w 13838371"/>
              <a:gd name="connsiteY2" fmla="*/ 3727 h 4321506"/>
              <a:gd name="connsiteX3" fmla="*/ 13836033 w 13838371"/>
              <a:gd name="connsiteY3" fmla="*/ 1948642 h 4321506"/>
              <a:gd name="connsiteX4" fmla="*/ 11165405 w 13838371"/>
              <a:gd name="connsiteY4" fmla="*/ 4082242 h 4321506"/>
              <a:gd name="connsiteX5" fmla="*/ 1237634 w 13838371"/>
              <a:gd name="connsiteY5" fmla="*/ 3980642 h 4321506"/>
              <a:gd name="connsiteX6" fmla="*/ 178090 w 13838371"/>
              <a:gd name="connsiteY6" fmla="*/ 1382584 h 4321506"/>
              <a:gd name="connsiteX0" fmla="*/ 182982 w 13843263"/>
              <a:gd name="connsiteY0" fmla="*/ 1382584 h 4543714"/>
              <a:gd name="connsiteX1" fmla="*/ 5219440 w 13843263"/>
              <a:gd name="connsiteY1" fmla="*/ 1455156 h 4543714"/>
              <a:gd name="connsiteX2" fmla="*/ 10996125 w 13843263"/>
              <a:gd name="connsiteY2" fmla="*/ 3727 h 4543714"/>
              <a:gd name="connsiteX3" fmla="*/ 13840925 w 13843263"/>
              <a:gd name="connsiteY3" fmla="*/ 1948642 h 4543714"/>
              <a:gd name="connsiteX4" fmla="*/ 11170297 w 13843263"/>
              <a:gd name="connsiteY4" fmla="*/ 4082242 h 4543714"/>
              <a:gd name="connsiteX5" fmla="*/ 1242526 w 13843263"/>
              <a:gd name="connsiteY5" fmla="*/ 3980642 h 4543714"/>
              <a:gd name="connsiteX6" fmla="*/ 182982 w 13843263"/>
              <a:gd name="connsiteY6" fmla="*/ 1382584 h 4543714"/>
              <a:gd name="connsiteX0" fmla="*/ 182982 w 13843263"/>
              <a:gd name="connsiteY0" fmla="*/ 1382584 h 4543714"/>
              <a:gd name="connsiteX1" fmla="*/ 5219440 w 13843263"/>
              <a:gd name="connsiteY1" fmla="*/ 1455156 h 4543714"/>
              <a:gd name="connsiteX2" fmla="*/ 10996125 w 13843263"/>
              <a:gd name="connsiteY2" fmla="*/ 3727 h 4543714"/>
              <a:gd name="connsiteX3" fmla="*/ 13840925 w 13843263"/>
              <a:gd name="connsiteY3" fmla="*/ 1948642 h 4543714"/>
              <a:gd name="connsiteX4" fmla="*/ 11170297 w 13843263"/>
              <a:gd name="connsiteY4" fmla="*/ 4082242 h 4543714"/>
              <a:gd name="connsiteX5" fmla="*/ 1242526 w 13843263"/>
              <a:gd name="connsiteY5" fmla="*/ 3980642 h 4543714"/>
              <a:gd name="connsiteX6" fmla="*/ 182982 w 13843263"/>
              <a:gd name="connsiteY6" fmla="*/ 1382584 h 4543714"/>
              <a:gd name="connsiteX0" fmla="*/ 182982 w 13843263"/>
              <a:gd name="connsiteY0" fmla="*/ 1382584 h 4450571"/>
              <a:gd name="connsiteX1" fmla="*/ 5219440 w 13843263"/>
              <a:gd name="connsiteY1" fmla="*/ 1455156 h 4450571"/>
              <a:gd name="connsiteX2" fmla="*/ 10996125 w 13843263"/>
              <a:gd name="connsiteY2" fmla="*/ 3727 h 4450571"/>
              <a:gd name="connsiteX3" fmla="*/ 13840925 w 13843263"/>
              <a:gd name="connsiteY3" fmla="*/ 1948642 h 4450571"/>
              <a:gd name="connsiteX4" fmla="*/ 11170297 w 13843263"/>
              <a:gd name="connsiteY4" fmla="*/ 4082242 h 4450571"/>
              <a:gd name="connsiteX5" fmla="*/ 1242526 w 13843263"/>
              <a:gd name="connsiteY5" fmla="*/ 3820985 h 4450571"/>
              <a:gd name="connsiteX6" fmla="*/ 182982 w 13843263"/>
              <a:gd name="connsiteY6" fmla="*/ 1382584 h 4450571"/>
              <a:gd name="connsiteX0" fmla="*/ 1142 w 13661423"/>
              <a:gd name="connsiteY0" fmla="*/ 1382584 h 4450571"/>
              <a:gd name="connsiteX1" fmla="*/ 5037600 w 13661423"/>
              <a:gd name="connsiteY1" fmla="*/ 1455156 h 4450571"/>
              <a:gd name="connsiteX2" fmla="*/ 10814285 w 13661423"/>
              <a:gd name="connsiteY2" fmla="*/ 3727 h 4450571"/>
              <a:gd name="connsiteX3" fmla="*/ 13659085 w 13661423"/>
              <a:gd name="connsiteY3" fmla="*/ 1948642 h 4450571"/>
              <a:gd name="connsiteX4" fmla="*/ 10988457 w 13661423"/>
              <a:gd name="connsiteY4" fmla="*/ 4082242 h 4450571"/>
              <a:gd name="connsiteX5" fmla="*/ 1060686 w 13661423"/>
              <a:gd name="connsiteY5" fmla="*/ 3820985 h 4450571"/>
              <a:gd name="connsiteX6" fmla="*/ 1142 w 13661423"/>
              <a:gd name="connsiteY6" fmla="*/ 1382584 h 4450571"/>
              <a:gd name="connsiteX0" fmla="*/ 315798 w 13976079"/>
              <a:gd name="connsiteY0" fmla="*/ 1382584 h 4186459"/>
              <a:gd name="connsiteX1" fmla="*/ 5352256 w 13976079"/>
              <a:gd name="connsiteY1" fmla="*/ 1455156 h 4186459"/>
              <a:gd name="connsiteX2" fmla="*/ 11128941 w 13976079"/>
              <a:gd name="connsiteY2" fmla="*/ 3727 h 4186459"/>
              <a:gd name="connsiteX3" fmla="*/ 13973741 w 13976079"/>
              <a:gd name="connsiteY3" fmla="*/ 1948642 h 4186459"/>
              <a:gd name="connsiteX4" fmla="*/ 11303113 w 13976079"/>
              <a:gd name="connsiteY4" fmla="*/ 4082242 h 4186459"/>
              <a:gd name="connsiteX5" fmla="*/ 1375342 w 13976079"/>
              <a:gd name="connsiteY5" fmla="*/ 3820985 h 4186459"/>
              <a:gd name="connsiteX6" fmla="*/ 388370 w 13976079"/>
              <a:gd name="connsiteY6" fmla="*/ 2427614 h 4186459"/>
              <a:gd name="connsiteX7" fmla="*/ 315798 w 13976079"/>
              <a:gd name="connsiteY7" fmla="*/ 1382584 h 4186459"/>
              <a:gd name="connsiteX0" fmla="*/ 315798 w 13975062"/>
              <a:gd name="connsiteY0" fmla="*/ 1382584 h 4085802"/>
              <a:gd name="connsiteX1" fmla="*/ 5352256 w 13975062"/>
              <a:gd name="connsiteY1" fmla="*/ 1455156 h 4085802"/>
              <a:gd name="connsiteX2" fmla="*/ 11128941 w 13975062"/>
              <a:gd name="connsiteY2" fmla="*/ 3727 h 4085802"/>
              <a:gd name="connsiteX3" fmla="*/ 13973741 w 13975062"/>
              <a:gd name="connsiteY3" fmla="*/ 1948642 h 4085802"/>
              <a:gd name="connsiteX4" fmla="*/ 11303113 w 13975062"/>
              <a:gd name="connsiteY4" fmla="*/ 4082242 h 4085802"/>
              <a:gd name="connsiteX5" fmla="*/ 388370 w 13975062"/>
              <a:gd name="connsiteY5" fmla="*/ 2427614 h 4085802"/>
              <a:gd name="connsiteX6" fmla="*/ 315798 w 13975062"/>
              <a:gd name="connsiteY6" fmla="*/ 1382584 h 4085802"/>
              <a:gd name="connsiteX0" fmla="*/ 315798 w 14504093"/>
              <a:gd name="connsiteY0" fmla="*/ 1382584 h 2453099"/>
              <a:gd name="connsiteX1" fmla="*/ 5352256 w 14504093"/>
              <a:gd name="connsiteY1" fmla="*/ 1455156 h 2453099"/>
              <a:gd name="connsiteX2" fmla="*/ 11128941 w 14504093"/>
              <a:gd name="connsiteY2" fmla="*/ 3727 h 2453099"/>
              <a:gd name="connsiteX3" fmla="*/ 13973741 w 14504093"/>
              <a:gd name="connsiteY3" fmla="*/ 1948642 h 2453099"/>
              <a:gd name="connsiteX4" fmla="*/ 388370 w 14504093"/>
              <a:gd name="connsiteY4" fmla="*/ 2427614 h 2453099"/>
              <a:gd name="connsiteX5" fmla="*/ 315798 w 14504093"/>
              <a:gd name="connsiteY5" fmla="*/ 1382584 h 2453099"/>
              <a:gd name="connsiteX0" fmla="*/ 315798 w 11375801"/>
              <a:gd name="connsiteY0" fmla="*/ 1399472 h 2860884"/>
              <a:gd name="connsiteX1" fmla="*/ 5352256 w 11375801"/>
              <a:gd name="connsiteY1" fmla="*/ 1472044 h 2860884"/>
              <a:gd name="connsiteX2" fmla="*/ 11128941 w 11375801"/>
              <a:gd name="connsiteY2" fmla="*/ 20615 h 2860884"/>
              <a:gd name="connsiteX3" fmla="*/ 9314655 w 11375801"/>
              <a:gd name="connsiteY3" fmla="*/ 2720273 h 2860884"/>
              <a:gd name="connsiteX4" fmla="*/ 388370 w 11375801"/>
              <a:gd name="connsiteY4" fmla="*/ 2444502 h 2860884"/>
              <a:gd name="connsiteX5" fmla="*/ 315798 w 11375801"/>
              <a:gd name="connsiteY5" fmla="*/ 1399472 h 2860884"/>
              <a:gd name="connsiteX0" fmla="*/ 315798 w 11422400"/>
              <a:gd name="connsiteY0" fmla="*/ 1397797 h 2810937"/>
              <a:gd name="connsiteX1" fmla="*/ 5352256 w 11422400"/>
              <a:gd name="connsiteY1" fmla="*/ 1470369 h 2810937"/>
              <a:gd name="connsiteX2" fmla="*/ 11128941 w 11422400"/>
              <a:gd name="connsiteY2" fmla="*/ 18940 h 2810937"/>
              <a:gd name="connsiteX3" fmla="*/ 9503341 w 11422400"/>
              <a:gd name="connsiteY3" fmla="*/ 2660541 h 2810937"/>
              <a:gd name="connsiteX4" fmla="*/ 388370 w 11422400"/>
              <a:gd name="connsiteY4" fmla="*/ 2442827 h 2810937"/>
              <a:gd name="connsiteX5" fmla="*/ 315798 w 11422400"/>
              <a:gd name="connsiteY5" fmla="*/ 1397797 h 2810937"/>
              <a:gd name="connsiteX0" fmla="*/ 315798 w 11422400"/>
              <a:gd name="connsiteY0" fmla="*/ 1397797 h 2810937"/>
              <a:gd name="connsiteX1" fmla="*/ 5352256 w 11422400"/>
              <a:gd name="connsiteY1" fmla="*/ 1470369 h 2810937"/>
              <a:gd name="connsiteX2" fmla="*/ 11128941 w 11422400"/>
              <a:gd name="connsiteY2" fmla="*/ 18940 h 2810937"/>
              <a:gd name="connsiteX3" fmla="*/ 9503341 w 11422400"/>
              <a:gd name="connsiteY3" fmla="*/ 2660541 h 2810937"/>
              <a:gd name="connsiteX4" fmla="*/ 388370 w 11422400"/>
              <a:gd name="connsiteY4" fmla="*/ 2442827 h 2810937"/>
              <a:gd name="connsiteX5" fmla="*/ 315798 w 11422400"/>
              <a:gd name="connsiteY5" fmla="*/ 1397797 h 2810937"/>
              <a:gd name="connsiteX0" fmla="*/ 315798 w 11282173"/>
              <a:gd name="connsiteY0" fmla="*/ 1397797 h 2810937"/>
              <a:gd name="connsiteX1" fmla="*/ 5352256 w 11282173"/>
              <a:gd name="connsiteY1" fmla="*/ 1470369 h 2810937"/>
              <a:gd name="connsiteX2" fmla="*/ 11128941 w 11282173"/>
              <a:gd name="connsiteY2" fmla="*/ 18940 h 2810937"/>
              <a:gd name="connsiteX3" fmla="*/ 9503341 w 11282173"/>
              <a:gd name="connsiteY3" fmla="*/ 2660541 h 2810937"/>
              <a:gd name="connsiteX4" fmla="*/ 388370 w 11282173"/>
              <a:gd name="connsiteY4" fmla="*/ 2442827 h 2810937"/>
              <a:gd name="connsiteX5" fmla="*/ 315798 w 11282173"/>
              <a:gd name="connsiteY5" fmla="*/ 1397797 h 2810937"/>
              <a:gd name="connsiteX0" fmla="*/ 315798 w 11282173"/>
              <a:gd name="connsiteY0" fmla="*/ 1397797 h 2660541"/>
              <a:gd name="connsiteX1" fmla="*/ 5352256 w 11282173"/>
              <a:gd name="connsiteY1" fmla="*/ 1470369 h 2660541"/>
              <a:gd name="connsiteX2" fmla="*/ 11128941 w 11282173"/>
              <a:gd name="connsiteY2" fmla="*/ 18940 h 2660541"/>
              <a:gd name="connsiteX3" fmla="*/ 9503341 w 11282173"/>
              <a:gd name="connsiteY3" fmla="*/ 2660541 h 2660541"/>
              <a:gd name="connsiteX4" fmla="*/ 388370 w 11282173"/>
              <a:gd name="connsiteY4" fmla="*/ 2442827 h 2660541"/>
              <a:gd name="connsiteX5" fmla="*/ 315798 w 11282173"/>
              <a:gd name="connsiteY5" fmla="*/ 1397797 h 2660541"/>
              <a:gd name="connsiteX0" fmla="*/ 315798 w 11285683"/>
              <a:gd name="connsiteY0" fmla="*/ 1391666 h 2436696"/>
              <a:gd name="connsiteX1" fmla="*/ 5352256 w 11285683"/>
              <a:gd name="connsiteY1" fmla="*/ 1464238 h 2436696"/>
              <a:gd name="connsiteX2" fmla="*/ 11128941 w 11285683"/>
              <a:gd name="connsiteY2" fmla="*/ 12809 h 2436696"/>
              <a:gd name="connsiteX3" fmla="*/ 9532370 w 11285683"/>
              <a:gd name="connsiteY3" fmla="*/ 2422182 h 2436696"/>
              <a:gd name="connsiteX4" fmla="*/ 388370 w 11285683"/>
              <a:gd name="connsiteY4" fmla="*/ 2436696 h 2436696"/>
              <a:gd name="connsiteX5" fmla="*/ 315798 w 11285683"/>
              <a:gd name="connsiteY5" fmla="*/ 1391666 h 2436696"/>
              <a:gd name="connsiteX0" fmla="*/ 33795 w 11003680"/>
              <a:gd name="connsiteY0" fmla="*/ 1391666 h 2436696"/>
              <a:gd name="connsiteX1" fmla="*/ 5070253 w 11003680"/>
              <a:gd name="connsiteY1" fmla="*/ 1464238 h 2436696"/>
              <a:gd name="connsiteX2" fmla="*/ 10846938 w 11003680"/>
              <a:gd name="connsiteY2" fmla="*/ 12809 h 2436696"/>
              <a:gd name="connsiteX3" fmla="*/ 9250367 w 11003680"/>
              <a:gd name="connsiteY3" fmla="*/ 2422182 h 2436696"/>
              <a:gd name="connsiteX4" fmla="*/ 106367 w 11003680"/>
              <a:gd name="connsiteY4" fmla="*/ 2436696 h 2436696"/>
              <a:gd name="connsiteX5" fmla="*/ 33795 w 11003680"/>
              <a:gd name="connsiteY5" fmla="*/ 1391666 h 2436696"/>
              <a:gd name="connsiteX0" fmla="*/ 973 w 10970858"/>
              <a:gd name="connsiteY0" fmla="*/ 1391666 h 2436696"/>
              <a:gd name="connsiteX1" fmla="*/ 5037431 w 10970858"/>
              <a:gd name="connsiteY1" fmla="*/ 1464238 h 2436696"/>
              <a:gd name="connsiteX2" fmla="*/ 10814116 w 10970858"/>
              <a:gd name="connsiteY2" fmla="*/ 12809 h 2436696"/>
              <a:gd name="connsiteX3" fmla="*/ 9217545 w 10970858"/>
              <a:gd name="connsiteY3" fmla="*/ 2422182 h 2436696"/>
              <a:gd name="connsiteX4" fmla="*/ 73545 w 10970858"/>
              <a:gd name="connsiteY4" fmla="*/ 2436696 h 2436696"/>
              <a:gd name="connsiteX5" fmla="*/ 973 w 10970858"/>
              <a:gd name="connsiteY5" fmla="*/ 1391666 h 2436696"/>
              <a:gd name="connsiteX0" fmla="*/ 10157 w 10980042"/>
              <a:gd name="connsiteY0" fmla="*/ 1391666 h 2436696"/>
              <a:gd name="connsiteX1" fmla="*/ 5046615 w 10980042"/>
              <a:gd name="connsiteY1" fmla="*/ 1464238 h 2436696"/>
              <a:gd name="connsiteX2" fmla="*/ 10823300 w 10980042"/>
              <a:gd name="connsiteY2" fmla="*/ 12809 h 2436696"/>
              <a:gd name="connsiteX3" fmla="*/ 9226729 w 10980042"/>
              <a:gd name="connsiteY3" fmla="*/ 2422182 h 2436696"/>
              <a:gd name="connsiteX4" fmla="*/ 10157 w 10980042"/>
              <a:gd name="connsiteY4" fmla="*/ 2436696 h 2436696"/>
              <a:gd name="connsiteX5" fmla="*/ 10157 w 10980042"/>
              <a:gd name="connsiteY5" fmla="*/ 1391666 h 2436696"/>
              <a:gd name="connsiteX0" fmla="*/ 10157 w 9659830"/>
              <a:gd name="connsiteY0" fmla="*/ 1103860 h 2148890"/>
              <a:gd name="connsiteX1" fmla="*/ 5046615 w 9659830"/>
              <a:gd name="connsiteY1" fmla="*/ 1176432 h 2148890"/>
              <a:gd name="connsiteX2" fmla="*/ 9212215 w 9659830"/>
              <a:gd name="connsiteY2" fmla="*/ 15288 h 2148890"/>
              <a:gd name="connsiteX3" fmla="*/ 9226729 w 9659830"/>
              <a:gd name="connsiteY3" fmla="*/ 2134376 h 2148890"/>
              <a:gd name="connsiteX4" fmla="*/ 10157 w 9659830"/>
              <a:gd name="connsiteY4" fmla="*/ 2148890 h 2148890"/>
              <a:gd name="connsiteX5" fmla="*/ 10157 w 9659830"/>
              <a:gd name="connsiteY5" fmla="*/ 1103860 h 2148890"/>
              <a:gd name="connsiteX0" fmla="*/ 10157 w 9659830"/>
              <a:gd name="connsiteY0" fmla="*/ 1103860 h 2148890"/>
              <a:gd name="connsiteX1" fmla="*/ 5046615 w 9659830"/>
              <a:gd name="connsiteY1" fmla="*/ 1176432 h 2148890"/>
              <a:gd name="connsiteX2" fmla="*/ 9212215 w 9659830"/>
              <a:gd name="connsiteY2" fmla="*/ 15288 h 2148890"/>
              <a:gd name="connsiteX3" fmla="*/ 9226729 w 9659830"/>
              <a:gd name="connsiteY3" fmla="*/ 2134376 h 2148890"/>
              <a:gd name="connsiteX4" fmla="*/ 10157 w 9659830"/>
              <a:gd name="connsiteY4" fmla="*/ 2148890 h 2148890"/>
              <a:gd name="connsiteX5" fmla="*/ 10157 w 9659830"/>
              <a:gd name="connsiteY5" fmla="*/ 1103860 h 2148890"/>
              <a:gd name="connsiteX0" fmla="*/ 10157 w 9441321"/>
              <a:gd name="connsiteY0" fmla="*/ 1103860 h 2148890"/>
              <a:gd name="connsiteX1" fmla="*/ 5046615 w 9441321"/>
              <a:gd name="connsiteY1" fmla="*/ 1176432 h 2148890"/>
              <a:gd name="connsiteX2" fmla="*/ 9212215 w 9441321"/>
              <a:gd name="connsiteY2" fmla="*/ 15288 h 2148890"/>
              <a:gd name="connsiteX3" fmla="*/ 9226729 w 9441321"/>
              <a:gd name="connsiteY3" fmla="*/ 2134376 h 2148890"/>
              <a:gd name="connsiteX4" fmla="*/ 10157 w 9441321"/>
              <a:gd name="connsiteY4" fmla="*/ 2148890 h 2148890"/>
              <a:gd name="connsiteX5" fmla="*/ 10157 w 9441321"/>
              <a:gd name="connsiteY5" fmla="*/ 1103860 h 2148890"/>
              <a:gd name="connsiteX0" fmla="*/ 10157 w 9237786"/>
              <a:gd name="connsiteY0" fmla="*/ 1103860 h 2864938"/>
              <a:gd name="connsiteX1" fmla="*/ 5046615 w 9237786"/>
              <a:gd name="connsiteY1" fmla="*/ 1176432 h 2864938"/>
              <a:gd name="connsiteX2" fmla="*/ 9212215 w 9237786"/>
              <a:gd name="connsiteY2" fmla="*/ 15288 h 2864938"/>
              <a:gd name="connsiteX3" fmla="*/ 9226729 w 9237786"/>
              <a:gd name="connsiteY3" fmla="*/ 2134376 h 2864938"/>
              <a:gd name="connsiteX4" fmla="*/ 10157 w 9237786"/>
              <a:gd name="connsiteY4" fmla="*/ 2148890 h 2864938"/>
              <a:gd name="connsiteX5" fmla="*/ 10157 w 9237786"/>
              <a:gd name="connsiteY5" fmla="*/ 1103860 h 2864938"/>
              <a:gd name="connsiteX0" fmla="*/ 10157 w 9237786"/>
              <a:gd name="connsiteY0" fmla="*/ 1103860 h 2864938"/>
              <a:gd name="connsiteX1" fmla="*/ 5046615 w 9237786"/>
              <a:gd name="connsiteY1" fmla="*/ 1176432 h 2864938"/>
              <a:gd name="connsiteX2" fmla="*/ 9212215 w 9237786"/>
              <a:gd name="connsiteY2" fmla="*/ 15288 h 2864938"/>
              <a:gd name="connsiteX3" fmla="*/ 9226729 w 9237786"/>
              <a:gd name="connsiteY3" fmla="*/ 2134376 h 2864938"/>
              <a:gd name="connsiteX4" fmla="*/ 10157 w 9237786"/>
              <a:gd name="connsiteY4" fmla="*/ 2148890 h 2864938"/>
              <a:gd name="connsiteX5" fmla="*/ 10157 w 9237786"/>
              <a:gd name="connsiteY5" fmla="*/ 1103860 h 2864938"/>
              <a:gd name="connsiteX0" fmla="*/ 10157 w 9237786"/>
              <a:gd name="connsiteY0" fmla="*/ 1103860 h 2148890"/>
              <a:gd name="connsiteX1" fmla="*/ 5046615 w 9237786"/>
              <a:gd name="connsiteY1" fmla="*/ 1176432 h 2148890"/>
              <a:gd name="connsiteX2" fmla="*/ 9212215 w 9237786"/>
              <a:gd name="connsiteY2" fmla="*/ 15288 h 2148890"/>
              <a:gd name="connsiteX3" fmla="*/ 9226729 w 9237786"/>
              <a:gd name="connsiteY3" fmla="*/ 2134376 h 2148890"/>
              <a:gd name="connsiteX4" fmla="*/ 10157 w 9237786"/>
              <a:gd name="connsiteY4" fmla="*/ 2148890 h 2148890"/>
              <a:gd name="connsiteX5" fmla="*/ 10157 w 9237786"/>
              <a:gd name="connsiteY5" fmla="*/ 1103860 h 2148890"/>
              <a:gd name="connsiteX0" fmla="*/ 10157 w 9237786"/>
              <a:gd name="connsiteY0" fmla="*/ 1103860 h 2148890"/>
              <a:gd name="connsiteX1" fmla="*/ 5046615 w 9237786"/>
              <a:gd name="connsiteY1" fmla="*/ 1176432 h 2148890"/>
              <a:gd name="connsiteX2" fmla="*/ 9212215 w 9237786"/>
              <a:gd name="connsiteY2" fmla="*/ 15288 h 2148890"/>
              <a:gd name="connsiteX3" fmla="*/ 9226729 w 9237786"/>
              <a:gd name="connsiteY3" fmla="*/ 2134376 h 2148890"/>
              <a:gd name="connsiteX4" fmla="*/ 10157 w 9237786"/>
              <a:gd name="connsiteY4" fmla="*/ 2148890 h 2148890"/>
              <a:gd name="connsiteX5" fmla="*/ 10157 w 9237786"/>
              <a:gd name="connsiteY5" fmla="*/ 1103860 h 2148890"/>
              <a:gd name="connsiteX0" fmla="*/ 10157 w 9237786"/>
              <a:gd name="connsiteY0" fmla="*/ 1114926 h 2159956"/>
              <a:gd name="connsiteX1" fmla="*/ 5046615 w 9237786"/>
              <a:gd name="connsiteY1" fmla="*/ 1187498 h 2159956"/>
              <a:gd name="connsiteX2" fmla="*/ 9212215 w 9237786"/>
              <a:gd name="connsiteY2" fmla="*/ 26354 h 2159956"/>
              <a:gd name="connsiteX3" fmla="*/ 9226729 w 9237786"/>
              <a:gd name="connsiteY3" fmla="*/ 2145442 h 2159956"/>
              <a:gd name="connsiteX4" fmla="*/ 10157 w 9237786"/>
              <a:gd name="connsiteY4" fmla="*/ 2159956 h 2159956"/>
              <a:gd name="connsiteX5" fmla="*/ 10157 w 9237786"/>
              <a:gd name="connsiteY5" fmla="*/ 1114926 h 2159956"/>
              <a:gd name="connsiteX0" fmla="*/ 10157 w 9492304"/>
              <a:gd name="connsiteY0" fmla="*/ 1143490 h 2188520"/>
              <a:gd name="connsiteX1" fmla="*/ 5046615 w 9492304"/>
              <a:gd name="connsiteY1" fmla="*/ 1216062 h 2188520"/>
              <a:gd name="connsiteX2" fmla="*/ 9487986 w 9492304"/>
              <a:gd name="connsiteY2" fmla="*/ 25889 h 2188520"/>
              <a:gd name="connsiteX3" fmla="*/ 9226729 w 9492304"/>
              <a:gd name="connsiteY3" fmla="*/ 2174006 h 2188520"/>
              <a:gd name="connsiteX4" fmla="*/ 10157 w 9492304"/>
              <a:gd name="connsiteY4" fmla="*/ 2188520 h 2188520"/>
              <a:gd name="connsiteX5" fmla="*/ 10157 w 9492304"/>
              <a:gd name="connsiteY5" fmla="*/ 1143490 h 2188520"/>
              <a:gd name="connsiteX0" fmla="*/ 10157 w 9492304"/>
              <a:gd name="connsiteY0" fmla="*/ 1146422 h 2191452"/>
              <a:gd name="connsiteX1" fmla="*/ 5046615 w 9492304"/>
              <a:gd name="connsiteY1" fmla="*/ 1218994 h 2191452"/>
              <a:gd name="connsiteX2" fmla="*/ 9487986 w 9492304"/>
              <a:gd name="connsiteY2" fmla="*/ 28821 h 2191452"/>
              <a:gd name="connsiteX3" fmla="*/ 9226729 w 9492304"/>
              <a:gd name="connsiteY3" fmla="*/ 2176938 h 2191452"/>
              <a:gd name="connsiteX4" fmla="*/ 10157 w 9492304"/>
              <a:gd name="connsiteY4" fmla="*/ 2191452 h 2191452"/>
              <a:gd name="connsiteX5" fmla="*/ 10157 w 9492304"/>
              <a:gd name="connsiteY5" fmla="*/ 1146422 h 2191452"/>
              <a:gd name="connsiteX0" fmla="*/ 10157 w 9492304"/>
              <a:gd name="connsiteY0" fmla="*/ 444844 h 2186560"/>
              <a:gd name="connsiteX1" fmla="*/ 5046615 w 9492304"/>
              <a:gd name="connsiteY1" fmla="*/ 1214102 h 2186560"/>
              <a:gd name="connsiteX2" fmla="*/ 9487986 w 9492304"/>
              <a:gd name="connsiteY2" fmla="*/ 23929 h 2186560"/>
              <a:gd name="connsiteX3" fmla="*/ 9226729 w 9492304"/>
              <a:gd name="connsiteY3" fmla="*/ 2172046 h 2186560"/>
              <a:gd name="connsiteX4" fmla="*/ 10157 w 9492304"/>
              <a:gd name="connsiteY4" fmla="*/ 2186560 h 2186560"/>
              <a:gd name="connsiteX5" fmla="*/ 10157 w 9492304"/>
              <a:gd name="connsiteY5" fmla="*/ 444844 h 2186560"/>
              <a:gd name="connsiteX0" fmla="*/ 10157 w 9492304"/>
              <a:gd name="connsiteY0" fmla="*/ 457217 h 2198933"/>
              <a:gd name="connsiteX1" fmla="*/ 4974044 w 9492304"/>
              <a:gd name="connsiteY1" fmla="*/ 718475 h 2198933"/>
              <a:gd name="connsiteX2" fmla="*/ 9487986 w 9492304"/>
              <a:gd name="connsiteY2" fmla="*/ 36302 h 2198933"/>
              <a:gd name="connsiteX3" fmla="*/ 9226729 w 9492304"/>
              <a:gd name="connsiteY3" fmla="*/ 2184419 h 2198933"/>
              <a:gd name="connsiteX4" fmla="*/ 10157 w 9492304"/>
              <a:gd name="connsiteY4" fmla="*/ 2198933 h 2198933"/>
              <a:gd name="connsiteX5" fmla="*/ 10157 w 9492304"/>
              <a:gd name="connsiteY5" fmla="*/ 457217 h 2198933"/>
              <a:gd name="connsiteX0" fmla="*/ 10157 w 9823959"/>
              <a:gd name="connsiteY0" fmla="*/ 655053 h 2396769"/>
              <a:gd name="connsiteX1" fmla="*/ 4974044 w 9823959"/>
              <a:gd name="connsiteY1" fmla="*/ 916311 h 2396769"/>
              <a:gd name="connsiteX2" fmla="*/ 9821815 w 9823959"/>
              <a:gd name="connsiteY2" fmla="*/ 30938 h 2396769"/>
              <a:gd name="connsiteX3" fmla="*/ 9226729 w 9823959"/>
              <a:gd name="connsiteY3" fmla="*/ 2382255 h 2396769"/>
              <a:gd name="connsiteX4" fmla="*/ 10157 w 9823959"/>
              <a:gd name="connsiteY4" fmla="*/ 2396769 h 2396769"/>
              <a:gd name="connsiteX5" fmla="*/ 10157 w 9823959"/>
              <a:gd name="connsiteY5" fmla="*/ 655053 h 2396769"/>
              <a:gd name="connsiteX0" fmla="*/ 10157 w 9823959"/>
              <a:gd name="connsiteY0" fmla="*/ 767601 h 2509317"/>
              <a:gd name="connsiteX1" fmla="*/ 4974044 w 9823959"/>
              <a:gd name="connsiteY1" fmla="*/ 1028859 h 2509317"/>
              <a:gd name="connsiteX2" fmla="*/ 9821815 w 9823959"/>
              <a:gd name="connsiteY2" fmla="*/ 143486 h 2509317"/>
              <a:gd name="connsiteX3" fmla="*/ 9226729 w 9823959"/>
              <a:gd name="connsiteY3" fmla="*/ 2494803 h 2509317"/>
              <a:gd name="connsiteX4" fmla="*/ 10157 w 9823959"/>
              <a:gd name="connsiteY4" fmla="*/ 2509317 h 2509317"/>
              <a:gd name="connsiteX5" fmla="*/ 10157 w 9823959"/>
              <a:gd name="connsiteY5" fmla="*/ 767601 h 2509317"/>
              <a:gd name="connsiteX0" fmla="*/ 2386 w 9845216"/>
              <a:gd name="connsiteY0" fmla="*/ 1311681 h 2516368"/>
              <a:gd name="connsiteX1" fmla="*/ 4995301 w 9845216"/>
              <a:gd name="connsiteY1" fmla="*/ 1035910 h 2516368"/>
              <a:gd name="connsiteX2" fmla="*/ 9843072 w 9845216"/>
              <a:gd name="connsiteY2" fmla="*/ 150537 h 2516368"/>
              <a:gd name="connsiteX3" fmla="*/ 9247986 w 9845216"/>
              <a:gd name="connsiteY3" fmla="*/ 2501854 h 2516368"/>
              <a:gd name="connsiteX4" fmla="*/ 31414 w 9845216"/>
              <a:gd name="connsiteY4" fmla="*/ 2516368 h 2516368"/>
              <a:gd name="connsiteX5" fmla="*/ 2386 w 9845216"/>
              <a:gd name="connsiteY5" fmla="*/ 1311681 h 2516368"/>
              <a:gd name="connsiteX0" fmla="*/ 2386 w 9845216"/>
              <a:gd name="connsiteY0" fmla="*/ 1311681 h 2516368"/>
              <a:gd name="connsiteX1" fmla="*/ 4995301 w 9845216"/>
              <a:gd name="connsiteY1" fmla="*/ 1035910 h 2516368"/>
              <a:gd name="connsiteX2" fmla="*/ 9843072 w 9845216"/>
              <a:gd name="connsiteY2" fmla="*/ 150537 h 2516368"/>
              <a:gd name="connsiteX3" fmla="*/ 9247986 w 9845216"/>
              <a:gd name="connsiteY3" fmla="*/ 2501854 h 2516368"/>
              <a:gd name="connsiteX4" fmla="*/ 31414 w 9845216"/>
              <a:gd name="connsiteY4" fmla="*/ 2516368 h 2516368"/>
              <a:gd name="connsiteX5" fmla="*/ 2386 w 9845216"/>
              <a:gd name="connsiteY5" fmla="*/ 1311681 h 2516368"/>
              <a:gd name="connsiteX0" fmla="*/ 2386 w 9845216"/>
              <a:gd name="connsiteY0" fmla="*/ 1347720 h 2552407"/>
              <a:gd name="connsiteX1" fmla="*/ 4995301 w 9845216"/>
              <a:gd name="connsiteY1" fmla="*/ 1071949 h 2552407"/>
              <a:gd name="connsiteX2" fmla="*/ 9843072 w 9845216"/>
              <a:gd name="connsiteY2" fmla="*/ 186576 h 2552407"/>
              <a:gd name="connsiteX3" fmla="*/ 9247986 w 9845216"/>
              <a:gd name="connsiteY3" fmla="*/ 2537893 h 2552407"/>
              <a:gd name="connsiteX4" fmla="*/ 31414 w 9845216"/>
              <a:gd name="connsiteY4" fmla="*/ 2552407 h 2552407"/>
              <a:gd name="connsiteX5" fmla="*/ 2386 w 9845216"/>
              <a:gd name="connsiteY5" fmla="*/ 1347720 h 2552407"/>
              <a:gd name="connsiteX0" fmla="*/ 2386 w 9845216"/>
              <a:gd name="connsiteY0" fmla="*/ 1321803 h 2526490"/>
              <a:gd name="connsiteX1" fmla="*/ 4995301 w 9845216"/>
              <a:gd name="connsiteY1" fmla="*/ 1046032 h 2526490"/>
              <a:gd name="connsiteX2" fmla="*/ 9843072 w 9845216"/>
              <a:gd name="connsiteY2" fmla="*/ 160659 h 2526490"/>
              <a:gd name="connsiteX3" fmla="*/ 9247986 w 9845216"/>
              <a:gd name="connsiteY3" fmla="*/ 2511976 h 2526490"/>
              <a:gd name="connsiteX4" fmla="*/ 31414 w 9845216"/>
              <a:gd name="connsiteY4" fmla="*/ 2526490 h 2526490"/>
              <a:gd name="connsiteX5" fmla="*/ 2386 w 9845216"/>
              <a:gd name="connsiteY5" fmla="*/ 1321803 h 2526490"/>
              <a:gd name="connsiteX0" fmla="*/ 2386 w 9845216"/>
              <a:gd name="connsiteY0" fmla="*/ 1187699 h 2392386"/>
              <a:gd name="connsiteX1" fmla="*/ 9843072 w 9845216"/>
              <a:gd name="connsiteY1" fmla="*/ 26555 h 2392386"/>
              <a:gd name="connsiteX2" fmla="*/ 9247986 w 9845216"/>
              <a:gd name="connsiteY2" fmla="*/ 2377872 h 2392386"/>
              <a:gd name="connsiteX3" fmla="*/ 31414 w 9845216"/>
              <a:gd name="connsiteY3" fmla="*/ 2392386 h 2392386"/>
              <a:gd name="connsiteX4" fmla="*/ 2386 w 9845216"/>
              <a:gd name="connsiteY4" fmla="*/ 1187699 h 2392386"/>
              <a:gd name="connsiteX0" fmla="*/ 2386 w 9845216"/>
              <a:gd name="connsiteY0" fmla="*/ 1239410 h 2444097"/>
              <a:gd name="connsiteX1" fmla="*/ 9843072 w 9845216"/>
              <a:gd name="connsiteY1" fmla="*/ 78266 h 2444097"/>
              <a:gd name="connsiteX2" fmla="*/ 9247986 w 9845216"/>
              <a:gd name="connsiteY2" fmla="*/ 2429583 h 2444097"/>
              <a:gd name="connsiteX3" fmla="*/ 31414 w 9845216"/>
              <a:gd name="connsiteY3" fmla="*/ 2444097 h 2444097"/>
              <a:gd name="connsiteX4" fmla="*/ 2386 w 9845216"/>
              <a:gd name="connsiteY4" fmla="*/ 1239410 h 2444097"/>
              <a:gd name="connsiteX0" fmla="*/ 2386 w 9845216"/>
              <a:gd name="connsiteY0" fmla="*/ 1207461 h 2412148"/>
              <a:gd name="connsiteX1" fmla="*/ 9843072 w 9845216"/>
              <a:gd name="connsiteY1" fmla="*/ 46317 h 2412148"/>
              <a:gd name="connsiteX2" fmla="*/ 9247986 w 9845216"/>
              <a:gd name="connsiteY2" fmla="*/ 2397634 h 2412148"/>
              <a:gd name="connsiteX3" fmla="*/ 31414 w 9845216"/>
              <a:gd name="connsiteY3" fmla="*/ 2412148 h 2412148"/>
              <a:gd name="connsiteX4" fmla="*/ 2386 w 9845216"/>
              <a:gd name="connsiteY4" fmla="*/ 1207461 h 2412148"/>
              <a:gd name="connsiteX0" fmla="*/ 2386 w 9845216"/>
              <a:gd name="connsiteY0" fmla="*/ 1663077 h 2867764"/>
              <a:gd name="connsiteX1" fmla="*/ 9843072 w 9845216"/>
              <a:gd name="connsiteY1" fmla="*/ 501933 h 2867764"/>
              <a:gd name="connsiteX2" fmla="*/ 9247986 w 9845216"/>
              <a:gd name="connsiteY2" fmla="*/ 2853250 h 2867764"/>
              <a:gd name="connsiteX3" fmla="*/ 31414 w 9845216"/>
              <a:gd name="connsiteY3" fmla="*/ 2867764 h 2867764"/>
              <a:gd name="connsiteX4" fmla="*/ 2386 w 9845216"/>
              <a:gd name="connsiteY4" fmla="*/ 1663077 h 2867764"/>
              <a:gd name="connsiteX0" fmla="*/ 2386 w 10772879"/>
              <a:gd name="connsiteY0" fmla="*/ 1911039 h 3115726"/>
              <a:gd name="connsiteX1" fmla="*/ 10771986 w 10772879"/>
              <a:gd name="connsiteY1" fmla="*/ 474124 h 3115726"/>
              <a:gd name="connsiteX2" fmla="*/ 9247986 w 10772879"/>
              <a:gd name="connsiteY2" fmla="*/ 3101212 h 3115726"/>
              <a:gd name="connsiteX3" fmla="*/ 31414 w 10772879"/>
              <a:gd name="connsiteY3" fmla="*/ 3115726 h 3115726"/>
              <a:gd name="connsiteX4" fmla="*/ 2386 w 10772879"/>
              <a:gd name="connsiteY4" fmla="*/ 1911039 h 3115726"/>
              <a:gd name="connsiteX0" fmla="*/ 2386 w 10772879"/>
              <a:gd name="connsiteY0" fmla="*/ 1922831 h 3127518"/>
              <a:gd name="connsiteX1" fmla="*/ 10771986 w 10772879"/>
              <a:gd name="connsiteY1" fmla="*/ 485916 h 3127518"/>
              <a:gd name="connsiteX2" fmla="*/ 9247986 w 10772879"/>
              <a:gd name="connsiteY2" fmla="*/ 3113004 h 3127518"/>
              <a:gd name="connsiteX3" fmla="*/ 31414 w 10772879"/>
              <a:gd name="connsiteY3" fmla="*/ 3127518 h 3127518"/>
              <a:gd name="connsiteX4" fmla="*/ 2386 w 10772879"/>
              <a:gd name="connsiteY4" fmla="*/ 1922831 h 3127518"/>
              <a:gd name="connsiteX0" fmla="*/ 10158 w 10751623"/>
              <a:gd name="connsiteY0" fmla="*/ 1637634 h 3161636"/>
              <a:gd name="connsiteX1" fmla="*/ 10750730 w 10751623"/>
              <a:gd name="connsiteY1" fmla="*/ 520034 h 3161636"/>
              <a:gd name="connsiteX2" fmla="*/ 9226730 w 10751623"/>
              <a:gd name="connsiteY2" fmla="*/ 3147122 h 3161636"/>
              <a:gd name="connsiteX3" fmla="*/ 10158 w 10751623"/>
              <a:gd name="connsiteY3" fmla="*/ 3161636 h 3161636"/>
              <a:gd name="connsiteX4" fmla="*/ 10158 w 10751623"/>
              <a:gd name="connsiteY4" fmla="*/ 1637634 h 3161636"/>
              <a:gd name="connsiteX0" fmla="*/ 10158 w 10751623"/>
              <a:gd name="connsiteY0" fmla="*/ 1535157 h 3059159"/>
              <a:gd name="connsiteX1" fmla="*/ 10750730 w 10751623"/>
              <a:gd name="connsiteY1" fmla="*/ 533671 h 3059159"/>
              <a:gd name="connsiteX2" fmla="*/ 9226730 w 10751623"/>
              <a:gd name="connsiteY2" fmla="*/ 3044645 h 3059159"/>
              <a:gd name="connsiteX3" fmla="*/ 10158 w 10751623"/>
              <a:gd name="connsiteY3" fmla="*/ 3059159 h 3059159"/>
              <a:gd name="connsiteX4" fmla="*/ 10158 w 10751623"/>
              <a:gd name="connsiteY4" fmla="*/ 1535157 h 3059159"/>
              <a:gd name="connsiteX0" fmla="*/ 10158 w 11186860"/>
              <a:gd name="connsiteY0" fmla="*/ 1624786 h 3148788"/>
              <a:gd name="connsiteX1" fmla="*/ 11186159 w 11186860"/>
              <a:gd name="connsiteY1" fmla="*/ 521700 h 3148788"/>
              <a:gd name="connsiteX2" fmla="*/ 9226730 w 11186860"/>
              <a:gd name="connsiteY2" fmla="*/ 3134274 h 3148788"/>
              <a:gd name="connsiteX3" fmla="*/ 10158 w 11186860"/>
              <a:gd name="connsiteY3" fmla="*/ 3148788 h 3148788"/>
              <a:gd name="connsiteX4" fmla="*/ 10158 w 11186860"/>
              <a:gd name="connsiteY4" fmla="*/ 1624786 h 3148788"/>
              <a:gd name="connsiteX0" fmla="*/ 10158 w 10650084"/>
              <a:gd name="connsiteY0" fmla="*/ 1988267 h 3512269"/>
              <a:gd name="connsiteX1" fmla="*/ 10649130 w 10650084"/>
              <a:gd name="connsiteY1" fmla="*/ 478781 h 3512269"/>
              <a:gd name="connsiteX2" fmla="*/ 9226730 w 10650084"/>
              <a:gd name="connsiteY2" fmla="*/ 3497755 h 3512269"/>
              <a:gd name="connsiteX3" fmla="*/ 10158 w 10650084"/>
              <a:gd name="connsiteY3" fmla="*/ 3512269 h 3512269"/>
              <a:gd name="connsiteX4" fmla="*/ 10158 w 10650084"/>
              <a:gd name="connsiteY4" fmla="*/ 1988267 h 3512269"/>
              <a:gd name="connsiteX0" fmla="*/ 10158 w 10650084"/>
              <a:gd name="connsiteY0" fmla="*/ 2010205 h 3534207"/>
              <a:gd name="connsiteX1" fmla="*/ 10649130 w 10650084"/>
              <a:gd name="connsiteY1" fmla="*/ 500719 h 3534207"/>
              <a:gd name="connsiteX2" fmla="*/ 9226730 w 10650084"/>
              <a:gd name="connsiteY2" fmla="*/ 3519693 h 3534207"/>
              <a:gd name="connsiteX3" fmla="*/ 10158 w 10650084"/>
              <a:gd name="connsiteY3" fmla="*/ 3534207 h 3534207"/>
              <a:gd name="connsiteX4" fmla="*/ 10158 w 10650084"/>
              <a:gd name="connsiteY4" fmla="*/ 2010205 h 3534207"/>
              <a:gd name="connsiteX0" fmla="*/ 10158 w 10650084"/>
              <a:gd name="connsiteY0" fmla="*/ 1834712 h 3358714"/>
              <a:gd name="connsiteX1" fmla="*/ 10649130 w 10650084"/>
              <a:gd name="connsiteY1" fmla="*/ 325226 h 3358714"/>
              <a:gd name="connsiteX2" fmla="*/ 9226730 w 10650084"/>
              <a:gd name="connsiteY2" fmla="*/ 3344200 h 3358714"/>
              <a:gd name="connsiteX3" fmla="*/ 10158 w 10650084"/>
              <a:gd name="connsiteY3" fmla="*/ 3358714 h 3358714"/>
              <a:gd name="connsiteX4" fmla="*/ 10158 w 10650084"/>
              <a:gd name="connsiteY4" fmla="*/ 1834712 h 3358714"/>
              <a:gd name="connsiteX0" fmla="*/ 10158 w 10650084"/>
              <a:gd name="connsiteY0" fmla="*/ 1854530 h 3378532"/>
              <a:gd name="connsiteX1" fmla="*/ 10649130 w 10650084"/>
              <a:gd name="connsiteY1" fmla="*/ 345044 h 3378532"/>
              <a:gd name="connsiteX2" fmla="*/ 9226730 w 10650084"/>
              <a:gd name="connsiteY2" fmla="*/ 3364018 h 3378532"/>
              <a:gd name="connsiteX3" fmla="*/ 10158 w 10650084"/>
              <a:gd name="connsiteY3" fmla="*/ 3378532 h 3378532"/>
              <a:gd name="connsiteX4" fmla="*/ 10158 w 10650084"/>
              <a:gd name="connsiteY4" fmla="*/ 1854530 h 3378532"/>
              <a:gd name="connsiteX0" fmla="*/ 10158 w 10650084"/>
              <a:gd name="connsiteY0" fmla="*/ 1843255 h 3367257"/>
              <a:gd name="connsiteX1" fmla="*/ 10649130 w 10650084"/>
              <a:gd name="connsiteY1" fmla="*/ 333769 h 3367257"/>
              <a:gd name="connsiteX2" fmla="*/ 9226730 w 10650084"/>
              <a:gd name="connsiteY2" fmla="*/ 3352743 h 3367257"/>
              <a:gd name="connsiteX3" fmla="*/ 10158 w 10650084"/>
              <a:gd name="connsiteY3" fmla="*/ 3367257 h 3367257"/>
              <a:gd name="connsiteX4" fmla="*/ 10158 w 10650084"/>
              <a:gd name="connsiteY4" fmla="*/ 1843255 h 3367257"/>
              <a:gd name="connsiteX0" fmla="*/ 10158 w 10838661"/>
              <a:gd name="connsiteY0" fmla="*/ 1936856 h 3460858"/>
              <a:gd name="connsiteX1" fmla="*/ 10837815 w 10838661"/>
              <a:gd name="connsiteY1" fmla="*/ 325770 h 3460858"/>
              <a:gd name="connsiteX2" fmla="*/ 9226730 w 10838661"/>
              <a:gd name="connsiteY2" fmla="*/ 3446344 h 3460858"/>
              <a:gd name="connsiteX3" fmla="*/ 10158 w 10838661"/>
              <a:gd name="connsiteY3" fmla="*/ 3460858 h 3460858"/>
              <a:gd name="connsiteX4" fmla="*/ 10158 w 10838661"/>
              <a:gd name="connsiteY4" fmla="*/ 1936856 h 3460858"/>
              <a:gd name="connsiteX0" fmla="*/ 1214 w 10887774"/>
              <a:gd name="connsiteY0" fmla="*/ 2084696 h 3449040"/>
              <a:gd name="connsiteX1" fmla="*/ 10886928 w 10887774"/>
              <a:gd name="connsiteY1" fmla="*/ 313952 h 3449040"/>
              <a:gd name="connsiteX2" fmla="*/ 9275843 w 10887774"/>
              <a:gd name="connsiteY2" fmla="*/ 3434526 h 3449040"/>
              <a:gd name="connsiteX3" fmla="*/ 59271 w 10887774"/>
              <a:gd name="connsiteY3" fmla="*/ 3449040 h 3449040"/>
              <a:gd name="connsiteX4" fmla="*/ 1214 w 10887774"/>
              <a:gd name="connsiteY4" fmla="*/ 2084696 h 3449040"/>
              <a:gd name="connsiteX0" fmla="*/ 1214 w 10887774"/>
              <a:gd name="connsiteY0" fmla="*/ 2124879 h 3489223"/>
              <a:gd name="connsiteX1" fmla="*/ 10886928 w 10887774"/>
              <a:gd name="connsiteY1" fmla="*/ 354135 h 3489223"/>
              <a:gd name="connsiteX2" fmla="*/ 9275843 w 10887774"/>
              <a:gd name="connsiteY2" fmla="*/ 3474709 h 3489223"/>
              <a:gd name="connsiteX3" fmla="*/ 59271 w 10887774"/>
              <a:gd name="connsiteY3" fmla="*/ 3489223 h 3489223"/>
              <a:gd name="connsiteX4" fmla="*/ 1214 w 10887774"/>
              <a:gd name="connsiteY4" fmla="*/ 2124879 h 3489223"/>
              <a:gd name="connsiteX0" fmla="*/ 1214 w 10757908"/>
              <a:gd name="connsiteY0" fmla="*/ 934907 h 2299251"/>
              <a:gd name="connsiteX1" fmla="*/ 10756990 w 10757908"/>
              <a:gd name="connsiteY1" fmla="*/ 542969 h 2299251"/>
              <a:gd name="connsiteX2" fmla="*/ 9275843 w 10757908"/>
              <a:gd name="connsiteY2" fmla="*/ 2284737 h 2299251"/>
              <a:gd name="connsiteX3" fmla="*/ 59271 w 10757908"/>
              <a:gd name="connsiteY3" fmla="*/ 2299251 h 2299251"/>
              <a:gd name="connsiteX4" fmla="*/ 1214 w 10757908"/>
              <a:gd name="connsiteY4" fmla="*/ 934907 h 2299251"/>
              <a:gd name="connsiteX0" fmla="*/ 1214 w 10757883"/>
              <a:gd name="connsiteY0" fmla="*/ 934907 h 2299251"/>
              <a:gd name="connsiteX1" fmla="*/ 10756990 w 10757883"/>
              <a:gd name="connsiteY1" fmla="*/ 542969 h 2299251"/>
              <a:gd name="connsiteX2" fmla="*/ 9232893 w 10757883"/>
              <a:gd name="connsiteY2" fmla="*/ 1675088 h 2299251"/>
              <a:gd name="connsiteX3" fmla="*/ 59271 w 10757883"/>
              <a:gd name="connsiteY3" fmla="*/ 2299251 h 2299251"/>
              <a:gd name="connsiteX4" fmla="*/ 1214 w 10757883"/>
              <a:gd name="connsiteY4" fmla="*/ 934907 h 2299251"/>
              <a:gd name="connsiteX0" fmla="*/ 20768 w 10777437"/>
              <a:gd name="connsiteY0" fmla="*/ 934907 h 1675088"/>
              <a:gd name="connsiteX1" fmla="*/ 10776544 w 10777437"/>
              <a:gd name="connsiteY1" fmla="*/ 542969 h 1675088"/>
              <a:gd name="connsiteX2" fmla="*/ 9252447 w 10777437"/>
              <a:gd name="connsiteY2" fmla="*/ 1675088 h 1675088"/>
              <a:gd name="connsiteX3" fmla="*/ 6252 w 10777437"/>
              <a:gd name="connsiteY3" fmla="*/ 1471894 h 1675088"/>
              <a:gd name="connsiteX4" fmla="*/ 20768 w 10777437"/>
              <a:gd name="connsiteY4" fmla="*/ 934907 h 1675088"/>
              <a:gd name="connsiteX0" fmla="*/ 4335 w 10761004"/>
              <a:gd name="connsiteY0" fmla="*/ 934907 h 1718587"/>
              <a:gd name="connsiteX1" fmla="*/ 10760111 w 10761004"/>
              <a:gd name="connsiteY1" fmla="*/ 542969 h 1718587"/>
              <a:gd name="connsiteX2" fmla="*/ 9236014 w 10761004"/>
              <a:gd name="connsiteY2" fmla="*/ 1675088 h 1718587"/>
              <a:gd name="connsiteX3" fmla="*/ 18849 w 10761004"/>
              <a:gd name="connsiteY3" fmla="*/ 1718587 h 1718587"/>
              <a:gd name="connsiteX4" fmla="*/ 4335 w 10761004"/>
              <a:gd name="connsiteY4" fmla="*/ 934907 h 1718587"/>
              <a:gd name="connsiteX0" fmla="*/ 4335 w 10760965"/>
              <a:gd name="connsiteY0" fmla="*/ 934907 h 1733095"/>
              <a:gd name="connsiteX1" fmla="*/ 10760111 w 10760965"/>
              <a:gd name="connsiteY1" fmla="*/ 542969 h 1733095"/>
              <a:gd name="connsiteX2" fmla="*/ 9164030 w 10760965"/>
              <a:gd name="connsiteY2" fmla="*/ 1733095 h 1733095"/>
              <a:gd name="connsiteX3" fmla="*/ 18849 w 10760965"/>
              <a:gd name="connsiteY3" fmla="*/ 1718587 h 1733095"/>
              <a:gd name="connsiteX4" fmla="*/ 4335 w 10760965"/>
              <a:gd name="connsiteY4" fmla="*/ 934907 h 1733095"/>
              <a:gd name="connsiteX0" fmla="*/ 2386 w 10773531"/>
              <a:gd name="connsiteY0" fmla="*/ 957936 h 1727124"/>
              <a:gd name="connsiteX1" fmla="*/ 10772677 w 10773531"/>
              <a:gd name="connsiteY1" fmla="*/ 536998 h 1727124"/>
              <a:gd name="connsiteX2" fmla="*/ 9176596 w 10773531"/>
              <a:gd name="connsiteY2" fmla="*/ 1727124 h 1727124"/>
              <a:gd name="connsiteX3" fmla="*/ 31415 w 10773531"/>
              <a:gd name="connsiteY3" fmla="*/ 1712616 h 1727124"/>
              <a:gd name="connsiteX4" fmla="*/ 2386 w 10773531"/>
              <a:gd name="connsiteY4" fmla="*/ 957936 h 1727124"/>
              <a:gd name="connsiteX0" fmla="*/ 46972 w 10818117"/>
              <a:gd name="connsiteY0" fmla="*/ 957936 h 1727124"/>
              <a:gd name="connsiteX1" fmla="*/ 10817263 w 10818117"/>
              <a:gd name="connsiteY1" fmla="*/ 536998 h 1727124"/>
              <a:gd name="connsiteX2" fmla="*/ 9221182 w 10818117"/>
              <a:gd name="connsiteY2" fmla="*/ 1727124 h 1727124"/>
              <a:gd name="connsiteX3" fmla="*/ 3427 w 10818117"/>
              <a:gd name="connsiteY3" fmla="*/ 1712566 h 1727124"/>
              <a:gd name="connsiteX4" fmla="*/ 46972 w 10818117"/>
              <a:gd name="connsiteY4" fmla="*/ 957936 h 1727124"/>
              <a:gd name="connsiteX0" fmla="*/ 4334 w 10833537"/>
              <a:gd name="connsiteY0" fmla="*/ 981090 h 1721279"/>
              <a:gd name="connsiteX1" fmla="*/ 10832683 w 10833537"/>
              <a:gd name="connsiteY1" fmla="*/ 531153 h 1721279"/>
              <a:gd name="connsiteX2" fmla="*/ 9236602 w 10833537"/>
              <a:gd name="connsiteY2" fmla="*/ 1721279 h 1721279"/>
              <a:gd name="connsiteX3" fmla="*/ 18847 w 10833537"/>
              <a:gd name="connsiteY3" fmla="*/ 1706721 h 1721279"/>
              <a:gd name="connsiteX4" fmla="*/ 4334 w 10833537"/>
              <a:gd name="connsiteY4" fmla="*/ 981090 h 1721279"/>
              <a:gd name="connsiteX0" fmla="*/ 4334 w 9305988"/>
              <a:gd name="connsiteY0" fmla="*/ 1316974 h 2057163"/>
              <a:gd name="connsiteX1" fmla="*/ 9294766 w 9305988"/>
              <a:gd name="connsiteY1" fmla="*/ 460633 h 2057163"/>
              <a:gd name="connsiteX2" fmla="*/ 9236602 w 9305988"/>
              <a:gd name="connsiteY2" fmla="*/ 2057163 h 2057163"/>
              <a:gd name="connsiteX3" fmla="*/ 18847 w 9305988"/>
              <a:gd name="connsiteY3" fmla="*/ 2042605 h 2057163"/>
              <a:gd name="connsiteX4" fmla="*/ 4334 w 9305988"/>
              <a:gd name="connsiteY4" fmla="*/ 1316974 h 2057163"/>
              <a:gd name="connsiteX0" fmla="*/ 4334 w 9328553"/>
              <a:gd name="connsiteY0" fmla="*/ 1316974 h 2071617"/>
              <a:gd name="connsiteX1" fmla="*/ 9294766 w 9328553"/>
              <a:gd name="connsiteY1" fmla="*/ 460633 h 2071617"/>
              <a:gd name="connsiteX2" fmla="*/ 9324287 w 9328553"/>
              <a:gd name="connsiteY2" fmla="*/ 2071617 h 2071617"/>
              <a:gd name="connsiteX3" fmla="*/ 18847 w 9328553"/>
              <a:gd name="connsiteY3" fmla="*/ 2042605 h 2071617"/>
              <a:gd name="connsiteX4" fmla="*/ 4334 w 9328553"/>
              <a:gd name="connsiteY4" fmla="*/ 1316974 h 2071617"/>
              <a:gd name="connsiteX0" fmla="*/ 4334 w 9335405"/>
              <a:gd name="connsiteY0" fmla="*/ 889180 h 1643823"/>
              <a:gd name="connsiteX1" fmla="*/ 9309879 w 9335405"/>
              <a:gd name="connsiteY1" fmla="*/ 555325 h 1643823"/>
              <a:gd name="connsiteX2" fmla="*/ 9324287 w 9335405"/>
              <a:gd name="connsiteY2" fmla="*/ 1643823 h 1643823"/>
              <a:gd name="connsiteX3" fmla="*/ 18847 w 9335405"/>
              <a:gd name="connsiteY3" fmla="*/ 1614811 h 1643823"/>
              <a:gd name="connsiteX4" fmla="*/ 4334 w 9335405"/>
              <a:gd name="connsiteY4" fmla="*/ 889180 h 1643823"/>
              <a:gd name="connsiteX0" fmla="*/ 1614 w 9361716"/>
              <a:gd name="connsiteY0" fmla="*/ 1378832 h 1574406"/>
              <a:gd name="connsiteX1" fmla="*/ 9336190 w 9361716"/>
              <a:gd name="connsiteY1" fmla="*/ 449934 h 1574406"/>
              <a:gd name="connsiteX2" fmla="*/ 9350598 w 9361716"/>
              <a:gd name="connsiteY2" fmla="*/ 1538432 h 1574406"/>
              <a:gd name="connsiteX3" fmla="*/ 45158 w 9361716"/>
              <a:gd name="connsiteY3" fmla="*/ 1509420 h 1574406"/>
              <a:gd name="connsiteX4" fmla="*/ 1614 w 9361716"/>
              <a:gd name="connsiteY4" fmla="*/ 1378832 h 1574406"/>
              <a:gd name="connsiteX0" fmla="*/ 1614 w 9361716"/>
              <a:gd name="connsiteY0" fmla="*/ 1002578 h 1198152"/>
              <a:gd name="connsiteX1" fmla="*/ 9336190 w 9361716"/>
              <a:gd name="connsiteY1" fmla="*/ 73680 h 1198152"/>
              <a:gd name="connsiteX2" fmla="*/ 9350598 w 9361716"/>
              <a:gd name="connsiteY2" fmla="*/ 1162178 h 1198152"/>
              <a:gd name="connsiteX3" fmla="*/ 45158 w 9361716"/>
              <a:gd name="connsiteY3" fmla="*/ 1133166 h 1198152"/>
              <a:gd name="connsiteX4" fmla="*/ 1614 w 9361716"/>
              <a:gd name="connsiteY4" fmla="*/ 1002578 h 1198152"/>
              <a:gd name="connsiteX0" fmla="*/ 1614 w 9355260"/>
              <a:gd name="connsiteY0" fmla="*/ 757832 h 953406"/>
              <a:gd name="connsiteX1" fmla="*/ 9322274 w 9355260"/>
              <a:gd name="connsiteY1" fmla="*/ 90181 h 953406"/>
              <a:gd name="connsiteX2" fmla="*/ 9350598 w 9355260"/>
              <a:gd name="connsiteY2" fmla="*/ 917432 h 953406"/>
              <a:gd name="connsiteX3" fmla="*/ 45158 w 9355260"/>
              <a:gd name="connsiteY3" fmla="*/ 888420 h 953406"/>
              <a:gd name="connsiteX4" fmla="*/ 1614 w 9355260"/>
              <a:gd name="connsiteY4" fmla="*/ 757832 h 953406"/>
              <a:gd name="connsiteX0" fmla="*/ 1614 w 9355260"/>
              <a:gd name="connsiteY0" fmla="*/ 747739 h 943313"/>
              <a:gd name="connsiteX1" fmla="*/ 9322274 w 9355260"/>
              <a:gd name="connsiteY1" fmla="*/ 80088 h 943313"/>
              <a:gd name="connsiteX2" fmla="*/ 9350598 w 9355260"/>
              <a:gd name="connsiteY2" fmla="*/ 907339 h 943313"/>
              <a:gd name="connsiteX3" fmla="*/ 45158 w 9355260"/>
              <a:gd name="connsiteY3" fmla="*/ 878327 h 943313"/>
              <a:gd name="connsiteX4" fmla="*/ 1614 w 9355260"/>
              <a:gd name="connsiteY4" fmla="*/ 747739 h 943313"/>
              <a:gd name="connsiteX0" fmla="*/ 1614 w 9350667"/>
              <a:gd name="connsiteY0" fmla="*/ 767575 h 963149"/>
              <a:gd name="connsiteX1" fmla="*/ 9062831 w 9350667"/>
              <a:gd name="connsiteY1" fmla="*/ 78589 h 963149"/>
              <a:gd name="connsiteX2" fmla="*/ 9350598 w 9350667"/>
              <a:gd name="connsiteY2" fmla="*/ 927175 h 963149"/>
              <a:gd name="connsiteX3" fmla="*/ 45158 w 9350667"/>
              <a:gd name="connsiteY3" fmla="*/ 898163 h 963149"/>
              <a:gd name="connsiteX4" fmla="*/ 1614 w 9350667"/>
              <a:gd name="connsiteY4" fmla="*/ 767575 h 963149"/>
              <a:gd name="connsiteX0" fmla="*/ 1614 w 9350667"/>
              <a:gd name="connsiteY0" fmla="*/ 742827 h 938401"/>
              <a:gd name="connsiteX1" fmla="*/ 9062831 w 9350667"/>
              <a:gd name="connsiteY1" fmla="*/ 53841 h 938401"/>
              <a:gd name="connsiteX2" fmla="*/ 9350598 w 9350667"/>
              <a:gd name="connsiteY2" fmla="*/ 902427 h 938401"/>
              <a:gd name="connsiteX3" fmla="*/ 45158 w 9350667"/>
              <a:gd name="connsiteY3" fmla="*/ 873415 h 938401"/>
              <a:gd name="connsiteX4" fmla="*/ 1614 w 9350667"/>
              <a:gd name="connsiteY4" fmla="*/ 742827 h 938401"/>
              <a:gd name="connsiteX0" fmla="*/ 1614 w 9098881"/>
              <a:gd name="connsiteY0" fmla="*/ 742827 h 1351904"/>
              <a:gd name="connsiteX1" fmla="*/ 9062831 w 9098881"/>
              <a:gd name="connsiteY1" fmla="*/ 53841 h 1351904"/>
              <a:gd name="connsiteX2" fmla="*/ 9095533 w 9098881"/>
              <a:gd name="connsiteY2" fmla="*/ 1351904 h 1351904"/>
              <a:gd name="connsiteX3" fmla="*/ 45158 w 9098881"/>
              <a:gd name="connsiteY3" fmla="*/ 873415 h 1351904"/>
              <a:gd name="connsiteX4" fmla="*/ 1614 w 9098881"/>
              <a:gd name="connsiteY4" fmla="*/ 742827 h 1351904"/>
              <a:gd name="connsiteX0" fmla="*/ 1614 w 9095533"/>
              <a:gd name="connsiteY0" fmla="*/ 742827 h 1351904"/>
              <a:gd name="connsiteX1" fmla="*/ 9062831 w 9095533"/>
              <a:gd name="connsiteY1" fmla="*/ 53841 h 1351904"/>
              <a:gd name="connsiteX2" fmla="*/ 9095533 w 9095533"/>
              <a:gd name="connsiteY2" fmla="*/ 1351904 h 1351904"/>
              <a:gd name="connsiteX3" fmla="*/ 45158 w 9095533"/>
              <a:gd name="connsiteY3" fmla="*/ 873415 h 1351904"/>
              <a:gd name="connsiteX4" fmla="*/ 1614 w 9095533"/>
              <a:gd name="connsiteY4" fmla="*/ 742827 h 1351904"/>
              <a:gd name="connsiteX0" fmla="*/ 1614 w 9111165"/>
              <a:gd name="connsiteY0" fmla="*/ 742827 h 1351047"/>
              <a:gd name="connsiteX1" fmla="*/ 9062831 w 9111165"/>
              <a:gd name="connsiteY1" fmla="*/ 53841 h 1351047"/>
              <a:gd name="connsiteX2" fmla="*/ 9111165 w 9111165"/>
              <a:gd name="connsiteY2" fmla="*/ 1351047 h 1351047"/>
              <a:gd name="connsiteX3" fmla="*/ 45158 w 9111165"/>
              <a:gd name="connsiteY3" fmla="*/ 873415 h 1351047"/>
              <a:gd name="connsiteX4" fmla="*/ 1614 w 9111165"/>
              <a:gd name="connsiteY4" fmla="*/ 742827 h 1351047"/>
              <a:gd name="connsiteX0" fmla="*/ 1614 w 9111165"/>
              <a:gd name="connsiteY0" fmla="*/ 742827 h 1351047"/>
              <a:gd name="connsiteX1" fmla="*/ 9062831 w 9111165"/>
              <a:gd name="connsiteY1" fmla="*/ 53841 h 1351047"/>
              <a:gd name="connsiteX2" fmla="*/ 9111165 w 9111165"/>
              <a:gd name="connsiteY2" fmla="*/ 1351047 h 1351047"/>
              <a:gd name="connsiteX3" fmla="*/ 45158 w 9111165"/>
              <a:gd name="connsiteY3" fmla="*/ 873415 h 1351047"/>
              <a:gd name="connsiteX4" fmla="*/ 1614 w 9111165"/>
              <a:gd name="connsiteY4" fmla="*/ 742827 h 1351047"/>
              <a:gd name="connsiteX0" fmla="*/ 947820 w 9066230"/>
              <a:gd name="connsiteY0" fmla="*/ 658222 h 1356307"/>
              <a:gd name="connsiteX1" fmla="*/ 9017896 w 9066230"/>
              <a:gd name="connsiteY1" fmla="*/ 59101 h 1356307"/>
              <a:gd name="connsiteX2" fmla="*/ 9066230 w 9066230"/>
              <a:gd name="connsiteY2" fmla="*/ 1356307 h 1356307"/>
              <a:gd name="connsiteX3" fmla="*/ 223 w 9066230"/>
              <a:gd name="connsiteY3" fmla="*/ 878675 h 1356307"/>
              <a:gd name="connsiteX4" fmla="*/ 947820 w 9066230"/>
              <a:gd name="connsiteY4" fmla="*/ 658222 h 1356307"/>
              <a:gd name="connsiteX0" fmla="*/ 947820 w 9066230"/>
              <a:gd name="connsiteY0" fmla="*/ 660385 h 1358470"/>
              <a:gd name="connsiteX1" fmla="*/ 9017896 w 9066230"/>
              <a:gd name="connsiteY1" fmla="*/ 61264 h 1358470"/>
              <a:gd name="connsiteX2" fmla="*/ 9066230 w 9066230"/>
              <a:gd name="connsiteY2" fmla="*/ 1358470 h 1358470"/>
              <a:gd name="connsiteX3" fmla="*/ 223 w 9066230"/>
              <a:gd name="connsiteY3" fmla="*/ 880838 h 1358470"/>
              <a:gd name="connsiteX4" fmla="*/ 947820 w 9066230"/>
              <a:gd name="connsiteY4" fmla="*/ 660385 h 1358470"/>
              <a:gd name="connsiteX0" fmla="*/ 1001 w 8119411"/>
              <a:gd name="connsiteY0" fmla="*/ 660385 h 1793807"/>
              <a:gd name="connsiteX1" fmla="*/ 8071077 w 8119411"/>
              <a:gd name="connsiteY1" fmla="*/ 61264 h 1793807"/>
              <a:gd name="connsiteX2" fmla="*/ 8119411 w 8119411"/>
              <a:gd name="connsiteY2" fmla="*/ 1358470 h 1793807"/>
              <a:gd name="connsiteX3" fmla="*/ 71578 w 8119411"/>
              <a:gd name="connsiteY3" fmla="*/ 1793807 h 1793807"/>
              <a:gd name="connsiteX4" fmla="*/ 1001 w 8119411"/>
              <a:gd name="connsiteY4" fmla="*/ 660385 h 1793807"/>
              <a:gd name="connsiteX0" fmla="*/ 1284 w 8104061"/>
              <a:gd name="connsiteY0" fmla="*/ 659587 h 1793866"/>
              <a:gd name="connsiteX1" fmla="*/ 8055727 w 8104061"/>
              <a:gd name="connsiteY1" fmla="*/ 61323 h 1793866"/>
              <a:gd name="connsiteX2" fmla="*/ 8104061 w 8104061"/>
              <a:gd name="connsiteY2" fmla="*/ 1358529 h 1793866"/>
              <a:gd name="connsiteX3" fmla="*/ 56228 w 8104061"/>
              <a:gd name="connsiteY3" fmla="*/ 1793866 h 1793866"/>
              <a:gd name="connsiteX4" fmla="*/ 1284 w 8104061"/>
              <a:gd name="connsiteY4" fmla="*/ 659587 h 1793866"/>
              <a:gd name="connsiteX0" fmla="*/ 1471 w 8097188"/>
              <a:gd name="connsiteY0" fmla="*/ 642701 h 1795141"/>
              <a:gd name="connsiteX1" fmla="*/ 8048854 w 8097188"/>
              <a:gd name="connsiteY1" fmla="*/ 62598 h 1795141"/>
              <a:gd name="connsiteX2" fmla="*/ 8097188 w 8097188"/>
              <a:gd name="connsiteY2" fmla="*/ 1359804 h 1795141"/>
              <a:gd name="connsiteX3" fmla="*/ 49355 w 8097188"/>
              <a:gd name="connsiteY3" fmla="*/ 1795141 h 1795141"/>
              <a:gd name="connsiteX4" fmla="*/ 1471 w 8097188"/>
              <a:gd name="connsiteY4" fmla="*/ 642701 h 1795141"/>
              <a:gd name="connsiteX0" fmla="*/ 1471 w 8113576"/>
              <a:gd name="connsiteY0" fmla="*/ 642701 h 1795141"/>
              <a:gd name="connsiteX1" fmla="*/ 8048854 w 8113576"/>
              <a:gd name="connsiteY1" fmla="*/ 62598 h 1795141"/>
              <a:gd name="connsiteX2" fmla="*/ 8113576 w 8113576"/>
              <a:gd name="connsiteY2" fmla="*/ 1376681 h 1795141"/>
              <a:gd name="connsiteX3" fmla="*/ 49355 w 8113576"/>
              <a:gd name="connsiteY3" fmla="*/ 1795141 h 1795141"/>
              <a:gd name="connsiteX4" fmla="*/ 1471 w 8113576"/>
              <a:gd name="connsiteY4" fmla="*/ 642701 h 1795141"/>
              <a:gd name="connsiteX0" fmla="*/ 1471 w 8113576"/>
              <a:gd name="connsiteY0" fmla="*/ 642701 h 1795141"/>
              <a:gd name="connsiteX1" fmla="*/ 8048854 w 8113576"/>
              <a:gd name="connsiteY1" fmla="*/ 62598 h 1795141"/>
              <a:gd name="connsiteX2" fmla="*/ 8113576 w 8113576"/>
              <a:gd name="connsiteY2" fmla="*/ 1376681 h 1795141"/>
              <a:gd name="connsiteX3" fmla="*/ 49355 w 8113576"/>
              <a:gd name="connsiteY3" fmla="*/ 1795141 h 1795141"/>
              <a:gd name="connsiteX4" fmla="*/ 1471 w 8113576"/>
              <a:gd name="connsiteY4" fmla="*/ 642701 h 1795141"/>
              <a:gd name="connsiteX0" fmla="*/ 1471 w 8113576"/>
              <a:gd name="connsiteY0" fmla="*/ 642701 h 1795141"/>
              <a:gd name="connsiteX1" fmla="*/ 8048854 w 8113576"/>
              <a:gd name="connsiteY1" fmla="*/ 62598 h 1795141"/>
              <a:gd name="connsiteX2" fmla="*/ 8113576 w 8113576"/>
              <a:gd name="connsiteY2" fmla="*/ 1376681 h 1795141"/>
              <a:gd name="connsiteX3" fmla="*/ 49355 w 8113576"/>
              <a:gd name="connsiteY3" fmla="*/ 1795141 h 1795141"/>
              <a:gd name="connsiteX4" fmla="*/ 1471 w 8113576"/>
              <a:gd name="connsiteY4" fmla="*/ 642701 h 1795141"/>
              <a:gd name="connsiteX0" fmla="*/ 1471 w 8113576"/>
              <a:gd name="connsiteY0" fmla="*/ 642701 h 1795141"/>
              <a:gd name="connsiteX1" fmla="*/ 8048854 w 8113576"/>
              <a:gd name="connsiteY1" fmla="*/ 62598 h 1795141"/>
              <a:gd name="connsiteX2" fmla="*/ 8113576 w 8113576"/>
              <a:gd name="connsiteY2" fmla="*/ 1376681 h 1795141"/>
              <a:gd name="connsiteX3" fmla="*/ 49355 w 8113576"/>
              <a:gd name="connsiteY3" fmla="*/ 1795141 h 1795141"/>
              <a:gd name="connsiteX4" fmla="*/ 1471 w 8113576"/>
              <a:gd name="connsiteY4" fmla="*/ 642701 h 1795141"/>
              <a:gd name="connsiteX0" fmla="*/ 1471 w 8113576"/>
              <a:gd name="connsiteY0" fmla="*/ 642701 h 1795141"/>
              <a:gd name="connsiteX1" fmla="*/ 8048854 w 8113576"/>
              <a:gd name="connsiteY1" fmla="*/ 62598 h 1795141"/>
              <a:gd name="connsiteX2" fmla="*/ 8113576 w 8113576"/>
              <a:gd name="connsiteY2" fmla="*/ 1376681 h 1795141"/>
              <a:gd name="connsiteX3" fmla="*/ 49355 w 8113576"/>
              <a:gd name="connsiteY3" fmla="*/ 1795141 h 1795141"/>
              <a:gd name="connsiteX4" fmla="*/ 1471 w 8113576"/>
              <a:gd name="connsiteY4" fmla="*/ 642701 h 1795141"/>
              <a:gd name="connsiteX0" fmla="*/ 1471 w 8113576"/>
              <a:gd name="connsiteY0" fmla="*/ 642701 h 1795141"/>
              <a:gd name="connsiteX1" fmla="*/ 8048854 w 8113576"/>
              <a:gd name="connsiteY1" fmla="*/ 62598 h 1795141"/>
              <a:gd name="connsiteX2" fmla="*/ 8113576 w 8113576"/>
              <a:gd name="connsiteY2" fmla="*/ 1376681 h 1795141"/>
              <a:gd name="connsiteX3" fmla="*/ 49355 w 8113576"/>
              <a:gd name="connsiteY3" fmla="*/ 1795141 h 1795141"/>
              <a:gd name="connsiteX4" fmla="*/ 1471 w 8113576"/>
              <a:gd name="connsiteY4" fmla="*/ 642701 h 1795141"/>
              <a:gd name="connsiteX0" fmla="*/ 1471 w 8113576"/>
              <a:gd name="connsiteY0" fmla="*/ 647773 h 1800213"/>
              <a:gd name="connsiteX1" fmla="*/ 8078883 w 8113576"/>
              <a:gd name="connsiteY1" fmla="*/ 62209 h 1800213"/>
              <a:gd name="connsiteX2" fmla="*/ 8113576 w 8113576"/>
              <a:gd name="connsiteY2" fmla="*/ 1381753 h 1800213"/>
              <a:gd name="connsiteX3" fmla="*/ 49355 w 8113576"/>
              <a:gd name="connsiteY3" fmla="*/ 1800213 h 1800213"/>
              <a:gd name="connsiteX4" fmla="*/ 1471 w 8113576"/>
              <a:gd name="connsiteY4" fmla="*/ 647773 h 1800213"/>
              <a:gd name="connsiteX0" fmla="*/ 9582 w 8074790"/>
              <a:gd name="connsiteY0" fmla="*/ 645386 h 1800396"/>
              <a:gd name="connsiteX1" fmla="*/ 8040097 w 8074790"/>
              <a:gd name="connsiteY1" fmla="*/ 62392 h 1800396"/>
              <a:gd name="connsiteX2" fmla="*/ 8074790 w 8074790"/>
              <a:gd name="connsiteY2" fmla="*/ 1381936 h 1800396"/>
              <a:gd name="connsiteX3" fmla="*/ 10569 w 8074790"/>
              <a:gd name="connsiteY3" fmla="*/ 1800396 h 1800396"/>
              <a:gd name="connsiteX4" fmla="*/ 9582 w 8074790"/>
              <a:gd name="connsiteY4" fmla="*/ 645386 h 1800396"/>
              <a:gd name="connsiteX0" fmla="*/ 1521 w 8066729"/>
              <a:gd name="connsiteY0" fmla="*/ 645386 h 1800396"/>
              <a:gd name="connsiteX1" fmla="*/ 8032036 w 8066729"/>
              <a:gd name="connsiteY1" fmla="*/ 62392 h 1800396"/>
              <a:gd name="connsiteX2" fmla="*/ 8066729 w 8066729"/>
              <a:gd name="connsiteY2" fmla="*/ 1381936 h 1800396"/>
              <a:gd name="connsiteX3" fmla="*/ 2508 w 8066729"/>
              <a:gd name="connsiteY3" fmla="*/ 1800396 h 1800396"/>
              <a:gd name="connsiteX4" fmla="*/ 1521 w 8066729"/>
              <a:gd name="connsiteY4" fmla="*/ 645386 h 1800396"/>
              <a:gd name="connsiteX0" fmla="*/ 0 w 8065208"/>
              <a:gd name="connsiteY0" fmla="*/ 645386 h 1788101"/>
              <a:gd name="connsiteX1" fmla="*/ 8030515 w 8065208"/>
              <a:gd name="connsiteY1" fmla="*/ 62392 h 1788101"/>
              <a:gd name="connsiteX2" fmla="*/ 8065208 w 8065208"/>
              <a:gd name="connsiteY2" fmla="*/ 1381936 h 1788101"/>
              <a:gd name="connsiteX3" fmla="*/ 63139 w 8065208"/>
              <a:gd name="connsiteY3" fmla="*/ 1788101 h 1788101"/>
              <a:gd name="connsiteX4" fmla="*/ 0 w 8065208"/>
              <a:gd name="connsiteY4" fmla="*/ 645386 h 1788101"/>
              <a:gd name="connsiteX0" fmla="*/ 0 w 8080840"/>
              <a:gd name="connsiteY0" fmla="*/ 646182 h 1788041"/>
              <a:gd name="connsiteX1" fmla="*/ 8046147 w 8080840"/>
              <a:gd name="connsiteY1" fmla="*/ 62332 h 1788041"/>
              <a:gd name="connsiteX2" fmla="*/ 8080840 w 8080840"/>
              <a:gd name="connsiteY2" fmla="*/ 1381876 h 1788041"/>
              <a:gd name="connsiteX3" fmla="*/ 78771 w 8080840"/>
              <a:gd name="connsiteY3" fmla="*/ 1788041 h 1788041"/>
              <a:gd name="connsiteX4" fmla="*/ 0 w 8080840"/>
              <a:gd name="connsiteY4" fmla="*/ 646182 h 1788041"/>
              <a:gd name="connsiteX0" fmla="*/ 0 w 8080840"/>
              <a:gd name="connsiteY0" fmla="*/ 646182 h 1788041"/>
              <a:gd name="connsiteX1" fmla="*/ 8046147 w 8080840"/>
              <a:gd name="connsiteY1" fmla="*/ 62332 h 1788041"/>
              <a:gd name="connsiteX2" fmla="*/ 8080840 w 8080840"/>
              <a:gd name="connsiteY2" fmla="*/ 1381876 h 1788041"/>
              <a:gd name="connsiteX3" fmla="*/ 78771 w 8080840"/>
              <a:gd name="connsiteY3" fmla="*/ 1788041 h 1788041"/>
              <a:gd name="connsiteX4" fmla="*/ 0 w 8080840"/>
              <a:gd name="connsiteY4" fmla="*/ 646182 h 1788041"/>
              <a:gd name="connsiteX0" fmla="*/ 0 w 8080840"/>
              <a:gd name="connsiteY0" fmla="*/ 653597 h 1795456"/>
              <a:gd name="connsiteX1" fmla="*/ 8052531 w 8080840"/>
              <a:gd name="connsiteY1" fmla="*/ 61769 h 1795456"/>
              <a:gd name="connsiteX2" fmla="*/ 8080840 w 8080840"/>
              <a:gd name="connsiteY2" fmla="*/ 1389291 h 1795456"/>
              <a:gd name="connsiteX3" fmla="*/ 78771 w 8080840"/>
              <a:gd name="connsiteY3" fmla="*/ 1795456 h 1795456"/>
              <a:gd name="connsiteX4" fmla="*/ 0 w 8080840"/>
              <a:gd name="connsiteY4" fmla="*/ 653597 h 1795456"/>
              <a:gd name="connsiteX0" fmla="*/ 0 w 8080840"/>
              <a:gd name="connsiteY0" fmla="*/ 653597 h 1795456"/>
              <a:gd name="connsiteX1" fmla="*/ 8052531 w 8080840"/>
              <a:gd name="connsiteY1" fmla="*/ 61769 h 1795456"/>
              <a:gd name="connsiteX2" fmla="*/ 8080840 w 8080840"/>
              <a:gd name="connsiteY2" fmla="*/ 1389291 h 1795456"/>
              <a:gd name="connsiteX3" fmla="*/ 78771 w 8080840"/>
              <a:gd name="connsiteY3" fmla="*/ 1795456 h 1795456"/>
              <a:gd name="connsiteX4" fmla="*/ 0 w 8080840"/>
              <a:gd name="connsiteY4" fmla="*/ 653597 h 1795456"/>
              <a:gd name="connsiteX0" fmla="*/ 0 w 8080840"/>
              <a:gd name="connsiteY0" fmla="*/ 653597 h 1795456"/>
              <a:gd name="connsiteX1" fmla="*/ 8052531 w 8080840"/>
              <a:gd name="connsiteY1" fmla="*/ 61769 h 1795456"/>
              <a:gd name="connsiteX2" fmla="*/ 8080840 w 8080840"/>
              <a:gd name="connsiteY2" fmla="*/ 1389291 h 1795456"/>
              <a:gd name="connsiteX3" fmla="*/ 78771 w 8080840"/>
              <a:gd name="connsiteY3" fmla="*/ 1795456 h 1795456"/>
              <a:gd name="connsiteX4" fmla="*/ 0 w 8080840"/>
              <a:gd name="connsiteY4" fmla="*/ 653597 h 1795456"/>
              <a:gd name="connsiteX0" fmla="*/ 0 w 8080840"/>
              <a:gd name="connsiteY0" fmla="*/ 652059 h 1793918"/>
              <a:gd name="connsiteX1" fmla="*/ 8022342 w 8080840"/>
              <a:gd name="connsiteY1" fmla="*/ 61886 h 1793918"/>
              <a:gd name="connsiteX2" fmla="*/ 8080840 w 8080840"/>
              <a:gd name="connsiteY2" fmla="*/ 1387753 h 1793918"/>
              <a:gd name="connsiteX3" fmla="*/ 78771 w 8080840"/>
              <a:gd name="connsiteY3" fmla="*/ 1793918 h 1793918"/>
              <a:gd name="connsiteX4" fmla="*/ 0 w 8080840"/>
              <a:gd name="connsiteY4" fmla="*/ 652059 h 1793918"/>
              <a:gd name="connsiteX0" fmla="*/ 0 w 8080840"/>
              <a:gd name="connsiteY0" fmla="*/ 653597 h 1795456"/>
              <a:gd name="connsiteX1" fmla="*/ 8052532 w 8080840"/>
              <a:gd name="connsiteY1" fmla="*/ 61769 h 1795456"/>
              <a:gd name="connsiteX2" fmla="*/ 8080840 w 8080840"/>
              <a:gd name="connsiteY2" fmla="*/ 1389291 h 1795456"/>
              <a:gd name="connsiteX3" fmla="*/ 78771 w 8080840"/>
              <a:gd name="connsiteY3" fmla="*/ 1795456 h 1795456"/>
              <a:gd name="connsiteX4" fmla="*/ 0 w 8080840"/>
              <a:gd name="connsiteY4" fmla="*/ 653597 h 1795456"/>
              <a:gd name="connsiteX0" fmla="*/ 0 w 8080840"/>
              <a:gd name="connsiteY0" fmla="*/ 653597 h 1795456"/>
              <a:gd name="connsiteX1" fmla="*/ 8052532 w 8080840"/>
              <a:gd name="connsiteY1" fmla="*/ 61769 h 1795456"/>
              <a:gd name="connsiteX2" fmla="*/ 8080840 w 8080840"/>
              <a:gd name="connsiteY2" fmla="*/ 1389291 h 1795456"/>
              <a:gd name="connsiteX3" fmla="*/ 78771 w 8080840"/>
              <a:gd name="connsiteY3" fmla="*/ 1795456 h 1795456"/>
              <a:gd name="connsiteX4" fmla="*/ 0 w 8080840"/>
              <a:gd name="connsiteY4" fmla="*/ 653597 h 1795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0840" h="1795456">
                <a:moveTo>
                  <a:pt x="0" y="653597"/>
                </a:moveTo>
                <a:cubicBezTo>
                  <a:pt x="5028990" y="471423"/>
                  <a:pt x="4031405" y="-205783"/>
                  <a:pt x="8052532" y="61769"/>
                </a:cubicBezTo>
                <a:cubicBezTo>
                  <a:pt x="8088996" y="897548"/>
                  <a:pt x="8061609" y="999422"/>
                  <a:pt x="8080840" y="1389291"/>
                </a:cubicBezTo>
                <a:lnTo>
                  <a:pt x="78771" y="1795456"/>
                </a:lnTo>
                <a:cubicBezTo>
                  <a:pt x="61838" y="1389056"/>
                  <a:pt x="14149" y="1210303"/>
                  <a:pt x="0" y="653597"/>
                </a:cubicBezTo>
                <a:close/>
              </a:path>
            </a:pathLst>
          </a:custGeom>
          <a:solidFill>
            <a:srgbClr val="4EAF48"/>
          </a:solidFill>
          <a:ln w="19050">
            <a:solidFill>
              <a:srgbClr val="4EAF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Freeform 14">
            <a:extLst>
              <a:ext uri="{FF2B5EF4-FFF2-40B4-BE49-F238E27FC236}">
                <a16:creationId xmlns:a16="http://schemas.microsoft.com/office/drawing/2014/main" id="{5E12DA61-A8D4-4E9D-B76C-B797CA3F5017}"/>
              </a:ext>
            </a:extLst>
          </p:cNvPr>
          <p:cNvSpPr/>
          <p:nvPr/>
        </p:nvSpPr>
        <p:spPr>
          <a:xfrm rot="11023007">
            <a:off x="-31825" y="-307124"/>
            <a:ext cx="9208238" cy="1788281"/>
          </a:xfrm>
          <a:custGeom>
            <a:avLst/>
            <a:gdLst>
              <a:gd name="connsiteX0" fmla="*/ 1219696 w 16175310"/>
              <a:gd name="connsiteY0" fmla="*/ 1426271 h 4231023"/>
              <a:gd name="connsiteX1" fmla="*/ 7635010 w 16175310"/>
              <a:gd name="connsiteY1" fmla="*/ 1411757 h 4231023"/>
              <a:gd name="connsiteX2" fmla="*/ 12482781 w 16175310"/>
              <a:gd name="connsiteY2" fmla="*/ 3871 h 4231023"/>
              <a:gd name="connsiteX3" fmla="*/ 16140381 w 16175310"/>
              <a:gd name="connsiteY3" fmla="*/ 1905243 h 4231023"/>
              <a:gd name="connsiteX4" fmla="*/ 13469753 w 16175310"/>
              <a:gd name="connsiteY4" fmla="*/ 4038843 h 4231023"/>
              <a:gd name="connsiteX5" fmla="*/ 1176153 w 16175310"/>
              <a:gd name="connsiteY5" fmla="*/ 3835643 h 4231023"/>
              <a:gd name="connsiteX6" fmla="*/ 1219696 w 16175310"/>
              <a:gd name="connsiteY6" fmla="*/ 1426271 h 4231023"/>
              <a:gd name="connsiteX0" fmla="*/ 1219696 w 16142719"/>
              <a:gd name="connsiteY0" fmla="*/ 1469709 h 4274461"/>
              <a:gd name="connsiteX1" fmla="*/ 7635010 w 16142719"/>
              <a:gd name="connsiteY1" fmla="*/ 1455195 h 4274461"/>
              <a:gd name="connsiteX2" fmla="*/ 13295581 w 16142719"/>
              <a:gd name="connsiteY2" fmla="*/ 3766 h 4274461"/>
              <a:gd name="connsiteX3" fmla="*/ 16140381 w 16142719"/>
              <a:gd name="connsiteY3" fmla="*/ 1948681 h 4274461"/>
              <a:gd name="connsiteX4" fmla="*/ 13469753 w 16142719"/>
              <a:gd name="connsiteY4" fmla="*/ 4082281 h 4274461"/>
              <a:gd name="connsiteX5" fmla="*/ 1176153 w 16142719"/>
              <a:gd name="connsiteY5" fmla="*/ 3879081 h 4274461"/>
              <a:gd name="connsiteX6" fmla="*/ 1219696 w 16142719"/>
              <a:gd name="connsiteY6" fmla="*/ 1469709 h 4274461"/>
              <a:gd name="connsiteX0" fmla="*/ 1213739 w 16136762"/>
              <a:gd name="connsiteY0" fmla="*/ 1469709 h 4274461"/>
              <a:gd name="connsiteX1" fmla="*/ 7512939 w 16136762"/>
              <a:gd name="connsiteY1" fmla="*/ 1455195 h 4274461"/>
              <a:gd name="connsiteX2" fmla="*/ 13289624 w 16136762"/>
              <a:gd name="connsiteY2" fmla="*/ 3766 h 4274461"/>
              <a:gd name="connsiteX3" fmla="*/ 16134424 w 16136762"/>
              <a:gd name="connsiteY3" fmla="*/ 1948681 h 4274461"/>
              <a:gd name="connsiteX4" fmla="*/ 13463796 w 16136762"/>
              <a:gd name="connsiteY4" fmla="*/ 4082281 h 4274461"/>
              <a:gd name="connsiteX5" fmla="*/ 1170196 w 16136762"/>
              <a:gd name="connsiteY5" fmla="*/ 3879081 h 4274461"/>
              <a:gd name="connsiteX6" fmla="*/ 1213739 w 16136762"/>
              <a:gd name="connsiteY6" fmla="*/ 1469709 h 4274461"/>
              <a:gd name="connsiteX0" fmla="*/ 1213739 w 16136762"/>
              <a:gd name="connsiteY0" fmla="*/ 1469415 h 4274167"/>
              <a:gd name="connsiteX1" fmla="*/ 7512939 w 16136762"/>
              <a:gd name="connsiteY1" fmla="*/ 1454901 h 4274167"/>
              <a:gd name="connsiteX2" fmla="*/ 13289624 w 16136762"/>
              <a:gd name="connsiteY2" fmla="*/ 3472 h 4274167"/>
              <a:gd name="connsiteX3" fmla="*/ 16134424 w 16136762"/>
              <a:gd name="connsiteY3" fmla="*/ 1948387 h 4274167"/>
              <a:gd name="connsiteX4" fmla="*/ 13463796 w 16136762"/>
              <a:gd name="connsiteY4" fmla="*/ 4081987 h 4274167"/>
              <a:gd name="connsiteX5" fmla="*/ 1170196 w 16136762"/>
              <a:gd name="connsiteY5" fmla="*/ 3878787 h 4274167"/>
              <a:gd name="connsiteX6" fmla="*/ 1213739 w 16136762"/>
              <a:gd name="connsiteY6" fmla="*/ 1469415 h 4274167"/>
              <a:gd name="connsiteX0" fmla="*/ 1213739 w 16136762"/>
              <a:gd name="connsiteY0" fmla="*/ 1469415 h 4274167"/>
              <a:gd name="connsiteX1" fmla="*/ 7512939 w 16136762"/>
              <a:gd name="connsiteY1" fmla="*/ 1454901 h 4274167"/>
              <a:gd name="connsiteX2" fmla="*/ 13289624 w 16136762"/>
              <a:gd name="connsiteY2" fmla="*/ 3472 h 4274167"/>
              <a:gd name="connsiteX3" fmla="*/ 16134424 w 16136762"/>
              <a:gd name="connsiteY3" fmla="*/ 1948387 h 4274167"/>
              <a:gd name="connsiteX4" fmla="*/ 13463796 w 16136762"/>
              <a:gd name="connsiteY4" fmla="*/ 4081987 h 4274167"/>
              <a:gd name="connsiteX5" fmla="*/ 1170196 w 16136762"/>
              <a:gd name="connsiteY5" fmla="*/ 3878787 h 4274167"/>
              <a:gd name="connsiteX6" fmla="*/ 1213739 w 16136762"/>
              <a:gd name="connsiteY6" fmla="*/ 1469415 h 4274167"/>
              <a:gd name="connsiteX0" fmla="*/ 1213739 w 16136762"/>
              <a:gd name="connsiteY0" fmla="*/ 1469415 h 4274167"/>
              <a:gd name="connsiteX1" fmla="*/ 7512939 w 16136762"/>
              <a:gd name="connsiteY1" fmla="*/ 1454901 h 4274167"/>
              <a:gd name="connsiteX2" fmla="*/ 13289624 w 16136762"/>
              <a:gd name="connsiteY2" fmla="*/ 3472 h 4274167"/>
              <a:gd name="connsiteX3" fmla="*/ 16134424 w 16136762"/>
              <a:gd name="connsiteY3" fmla="*/ 1948387 h 4274167"/>
              <a:gd name="connsiteX4" fmla="*/ 13463796 w 16136762"/>
              <a:gd name="connsiteY4" fmla="*/ 4081987 h 4274167"/>
              <a:gd name="connsiteX5" fmla="*/ 1170196 w 16136762"/>
              <a:gd name="connsiteY5" fmla="*/ 3878787 h 4274167"/>
              <a:gd name="connsiteX6" fmla="*/ 1213739 w 16136762"/>
              <a:gd name="connsiteY6" fmla="*/ 1469415 h 4274167"/>
              <a:gd name="connsiteX0" fmla="*/ 945591 w 15868614"/>
              <a:gd name="connsiteY0" fmla="*/ 1469415 h 4274167"/>
              <a:gd name="connsiteX1" fmla="*/ 7244791 w 15868614"/>
              <a:gd name="connsiteY1" fmla="*/ 1454901 h 4274167"/>
              <a:gd name="connsiteX2" fmla="*/ 13021476 w 15868614"/>
              <a:gd name="connsiteY2" fmla="*/ 3472 h 4274167"/>
              <a:gd name="connsiteX3" fmla="*/ 15866276 w 15868614"/>
              <a:gd name="connsiteY3" fmla="*/ 1948387 h 4274167"/>
              <a:gd name="connsiteX4" fmla="*/ 13195648 w 15868614"/>
              <a:gd name="connsiteY4" fmla="*/ 4081987 h 4274167"/>
              <a:gd name="connsiteX5" fmla="*/ 902048 w 15868614"/>
              <a:gd name="connsiteY5" fmla="*/ 3878787 h 4274167"/>
              <a:gd name="connsiteX6" fmla="*/ 945591 w 15868614"/>
              <a:gd name="connsiteY6" fmla="*/ 1469415 h 4274167"/>
              <a:gd name="connsiteX0" fmla="*/ 1884986 w 15545267"/>
              <a:gd name="connsiteY0" fmla="*/ 1382584 h 4279406"/>
              <a:gd name="connsiteX1" fmla="*/ 6921444 w 15545267"/>
              <a:gd name="connsiteY1" fmla="*/ 1455156 h 4279406"/>
              <a:gd name="connsiteX2" fmla="*/ 12698129 w 15545267"/>
              <a:gd name="connsiteY2" fmla="*/ 3727 h 4279406"/>
              <a:gd name="connsiteX3" fmla="*/ 15542929 w 15545267"/>
              <a:gd name="connsiteY3" fmla="*/ 1948642 h 4279406"/>
              <a:gd name="connsiteX4" fmla="*/ 12872301 w 15545267"/>
              <a:gd name="connsiteY4" fmla="*/ 4082242 h 4279406"/>
              <a:gd name="connsiteX5" fmla="*/ 578701 w 15545267"/>
              <a:gd name="connsiteY5" fmla="*/ 3879042 h 4279406"/>
              <a:gd name="connsiteX6" fmla="*/ 1884986 w 15545267"/>
              <a:gd name="connsiteY6" fmla="*/ 1382584 h 4279406"/>
              <a:gd name="connsiteX0" fmla="*/ 1884986 w 15545267"/>
              <a:gd name="connsiteY0" fmla="*/ 1382584 h 4279406"/>
              <a:gd name="connsiteX1" fmla="*/ 6921444 w 15545267"/>
              <a:gd name="connsiteY1" fmla="*/ 1455156 h 4279406"/>
              <a:gd name="connsiteX2" fmla="*/ 12698129 w 15545267"/>
              <a:gd name="connsiteY2" fmla="*/ 3727 h 4279406"/>
              <a:gd name="connsiteX3" fmla="*/ 15542929 w 15545267"/>
              <a:gd name="connsiteY3" fmla="*/ 1948642 h 4279406"/>
              <a:gd name="connsiteX4" fmla="*/ 12872301 w 15545267"/>
              <a:gd name="connsiteY4" fmla="*/ 4082242 h 4279406"/>
              <a:gd name="connsiteX5" fmla="*/ 578701 w 15545267"/>
              <a:gd name="connsiteY5" fmla="*/ 3879042 h 4279406"/>
              <a:gd name="connsiteX6" fmla="*/ 1884986 w 15545267"/>
              <a:gd name="connsiteY6" fmla="*/ 1382584 h 4279406"/>
              <a:gd name="connsiteX0" fmla="*/ 178090 w 13838371"/>
              <a:gd name="connsiteY0" fmla="*/ 1382584 h 4321506"/>
              <a:gd name="connsiteX1" fmla="*/ 5214548 w 13838371"/>
              <a:gd name="connsiteY1" fmla="*/ 1455156 h 4321506"/>
              <a:gd name="connsiteX2" fmla="*/ 10991233 w 13838371"/>
              <a:gd name="connsiteY2" fmla="*/ 3727 h 4321506"/>
              <a:gd name="connsiteX3" fmla="*/ 13836033 w 13838371"/>
              <a:gd name="connsiteY3" fmla="*/ 1948642 h 4321506"/>
              <a:gd name="connsiteX4" fmla="*/ 11165405 w 13838371"/>
              <a:gd name="connsiteY4" fmla="*/ 4082242 h 4321506"/>
              <a:gd name="connsiteX5" fmla="*/ 1237634 w 13838371"/>
              <a:gd name="connsiteY5" fmla="*/ 3980642 h 4321506"/>
              <a:gd name="connsiteX6" fmla="*/ 178090 w 13838371"/>
              <a:gd name="connsiteY6" fmla="*/ 1382584 h 4321506"/>
              <a:gd name="connsiteX0" fmla="*/ 182982 w 13843263"/>
              <a:gd name="connsiteY0" fmla="*/ 1382584 h 4543714"/>
              <a:gd name="connsiteX1" fmla="*/ 5219440 w 13843263"/>
              <a:gd name="connsiteY1" fmla="*/ 1455156 h 4543714"/>
              <a:gd name="connsiteX2" fmla="*/ 10996125 w 13843263"/>
              <a:gd name="connsiteY2" fmla="*/ 3727 h 4543714"/>
              <a:gd name="connsiteX3" fmla="*/ 13840925 w 13843263"/>
              <a:gd name="connsiteY3" fmla="*/ 1948642 h 4543714"/>
              <a:gd name="connsiteX4" fmla="*/ 11170297 w 13843263"/>
              <a:gd name="connsiteY4" fmla="*/ 4082242 h 4543714"/>
              <a:gd name="connsiteX5" fmla="*/ 1242526 w 13843263"/>
              <a:gd name="connsiteY5" fmla="*/ 3980642 h 4543714"/>
              <a:gd name="connsiteX6" fmla="*/ 182982 w 13843263"/>
              <a:gd name="connsiteY6" fmla="*/ 1382584 h 4543714"/>
              <a:gd name="connsiteX0" fmla="*/ 182982 w 13843263"/>
              <a:gd name="connsiteY0" fmla="*/ 1382584 h 4543714"/>
              <a:gd name="connsiteX1" fmla="*/ 5219440 w 13843263"/>
              <a:gd name="connsiteY1" fmla="*/ 1455156 h 4543714"/>
              <a:gd name="connsiteX2" fmla="*/ 10996125 w 13843263"/>
              <a:gd name="connsiteY2" fmla="*/ 3727 h 4543714"/>
              <a:gd name="connsiteX3" fmla="*/ 13840925 w 13843263"/>
              <a:gd name="connsiteY3" fmla="*/ 1948642 h 4543714"/>
              <a:gd name="connsiteX4" fmla="*/ 11170297 w 13843263"/>
              <a:gd name="connsiteY4" fmla="*/ 4082242 h 4543714"/>
              <a:gd name="connsiteX5" fmla="*/ 1242526 w 13843263"/>
              <a:gd name="connsiteY5" fmla="*/ 3980642 h 4543714"/>
              <a:gd name="connsiteX6" fmla="*/ 182982 w 13843263"/>
              <a:gd name="connsiteY6" fmla="*/ 1382584 h 4543714"/>
              <a:gd name="connsiteX0" fmla="*/ 182982 w 13843263"/>
              <a:gd name="connsiteY0" fmla="*/ 1382584 h 4450571"/>
              <a:gd name="connsiteX1" fmla="*/ 5219440 w 13843263"/>
              <a:gd name="connsiteY1" fmla="*/ 1455156 h 4450571"/>
              <a:gd name="connsiteX2" fmla="*/ 10996125 w 13843263"/>
              <a:gd name="connsiteY2" fmla="*/ 3727 h 4450571"/>
              <a:gd name="connsiteX3" fmla="*/ 13840925 w 13843263"/>
              <a:gd name="connsiteY3" fmla="*/ 1948642 h 4450571"/>
              <a:gd name="connsiteX4" fmla="*/ 11170297 w 13843263"/>
              <a:gd name="connsiteY4" fmla="*/ 4082242 h 4450571"/>
              <a:gd name="connsiteX5" fmla="*/ 1242526 w 13843263"/>
              <a:gd name="connsiteY5" fmla="*/ 3820985 h 4450571"/>
              <a:gd name="connsiteX6" fmla="*/ 182982 w 13843263"/>
              <a:gd name="connsiteY6" fmla="*/ 1382584 h 4450571"/>
              <a:gd name="connsiteX0" fmla="*/ 1142 w 13661423"/>
              <a:gd name="connsiteY0" fmla="*/ 1382584 h 4450571"/>
              <a:gd name="connsiteX1" fmla="*/ 5037600 w 13661423"/>
              <a:gd name="connsiteY1" fmla="*/ 1455156 h 4450571"/>
              <a:gd name="connsiteX2" fmla="*/ 10814285 w 13661423"/>
              <a:gd name="connsiteY2" fmla="*/ 3727 h 4450571"/>
              <a:gd name="connsiteX3" fmla="*/ 13659085 w 13661423"/>
              <a:gd name="connsiteY3" fmla="*/ 1948642 h 4450571"/>
              <a:gd name="connsiteX4" fmla="*/ 10988457 w 13661423"/>
              <a:gd name="connsiteY4" fmla="*/ 4082242 h 4450571"/>
              <a:gd name="connsiteX5" fmla="*/ 1060686 w 13661423"/>
              <a:gd name="connsiteY5" fmla="*/ 3820985 h 4450571"/>
              <a:gd name="connsiteX6" fmla="*/ 1142 w 13661423"/>
              <a:gd name="connsiteY6" fmla="*/ 1382584 h 4450571"/>
              <a:gd name="connsiteX0" fmla="*/ 315798 w 13976079"/>
              <a:gd name="connsiteY0" fmla="*/ 1382584 h 4186459"/>
              <a:gd name="connsiteX1" fmla="*/ 5352256 w 13976079"/>
              <a:gd name="connsiteY1" fmla="*/ 1455156 h 4186459"/>
              <a:gd name="connsiteX2" fmla="*/ 11128941 w 13976079"/>
              <a:gd name="connsiteY2" fmla="*/ 3727 h 4186459"/>
              <a:gd name="connsiteX3" fmla="*/ 13973741 w 13976079"/>
              <a:gd name="connsiteY3" fmla="*/ 1948642 h 4186459"/>
              <a:gd name="connsiteX4" fmla="*/ 11303113 w 13976079"/>
              <a:gd name="connsiteY4" fmla="*/ 4082242 h 4186459"/>
              <a:gd name="connsiteX5" fmla="*/ 1375342 w 13976079"/>
              <a:gd name="connsiteY5" fmla="*/ 3820985 h 4186459"/>
              <a:gd name="connsiteX6" fmla="*/ 388370 w 13976079"/>
              <a:gd name="connsiteY6" fmla="*/ 2427614 h 4186459"/>
              <a:gd name="connsiteX7" fmla="*/ 315798 w 13976079"/>
              <a:gd name="connsiteY7" fmla="*/ 1382584 h 4186459"/>
              <a:gd name="connsiteX0" fmla="*/ 315798 w 13975062"/>
              <a:gd name="connsiteY0" fmla="*/ 1382584 h 4085802"/>
              <a:gd name="connsiteX1" fmla="*/ 5352256 w 13975062"/>
              <a:gd name="connsiteY1" fmla="*/ 1455156 h 4085802"/>
              <a:gd name="connsiteX2" fmla="*/ 11128941 w 13975062"/>
              <a:gd name="connsiteY2" fmla="*/ 3727 h 4085802"/>
              <a:gd name="connsiteX3" fmla="*/ 13973741 w 13975062"/>
              <a:gd name="connsiteY3" fmla="*/ 1948642 h 4085802"/>
              <a:gd name="connsiteX4" fmla="*/ 11303113 w 13975062"/>
              <a:gd name="connsiteY4" fmla="*/ 4082242 h 4085802"/>
              <a:gd name="connsiteX5" fmla="*/ 388370 w 13975062"/>
              <a:gd name="connsiteY5" fmla="*/ 2427614 h 4085802"/>
              <a:gd name="connsiteX6" fmla="*/ 315798 w 13975062"/>
              <a:gd name="connsiteY6" fmla="*/ 1382584 h 4085802"/>
              <a:gd name="connsiteX0" fmla="*/ 315798 w 14504093"/>
              <a:gd name="connsiteY0" fmla="*/ 1382584 h 2453099"/>
              <a:gd name="connsiteX1" fmla="*/ 5352256 w 14504093"/>
              <a:gd name="connsiteY1" fmla="*/ 1455156 h 2453099"/>
              <a:gd name="connsiteX2" fmla="*/ 11128941 w 14504093"/>
              <a:gd name="connsiteY2" fmla="*/ 3727 h 2453099"/>
              <a:gd name="connsiteX3" fmla="*/ 13973741 w 14504093"/>
              <a:gd name="connsiteY3" fmla="*/ 1948642 h 2453099"/>
              <a:gd name="connsiteX4" fmla="*/ 388370 w 14504093"/>
              <a:gd name="connsiteY4" fmla="*/ 2427614 h 2453099"/>
              <a:gd name="connsiteX5" fmla="*/ 315798 w 14504093"/>
              <a:gd name="connsiteY5" fmla="*/ 1382584 h 2453099"/>
              <a:gd name="connsiteX0" fmla="*/ 315798 w 11375801"/>
              <a:gd name="connsiteY0" fmla="*/ 1399472 h 2860884"/>
              <a:gd name="connsiteX1" fmla="*/ 5352256 w 11375801"/>
              <a:gd name="connsiteY1" fmla="*/ 1472044 h 2860884"/>
              <a:gd name="connsiteX2" fmla="*/ 11128941 w 11375801"/>
              <a:gd name="connsiteY2" fmla="*/ 20615 h 2860884"/>
              <a:gd name="connsiteX3" fmla="*/ 9314655 w 11375801"/>
              <a:gd name="connsiteY3" fmla="*/ 2720273 h 2860884"/>
              <a:gd name="connsiteX4" fmla="*/ 388370 w 11375801"/>
              <a:gd name="connsiteY4" fmla="*/ 2444502 h 2860884"/>
              <a:gd name="connsiteX5" fmla="*/ 315798 w 11375801"/>
              <a:gd name="connsiteY5" fmla="*/ 1399472 h 2860884"/>
              <a:gd name="connsiteX0" fmla="*/ 315798 w 11422400"/>
              <a:gd name="connsiteY0" fmla="*/ 1397797 h 2810937"/>
              <a:gd name="connsiteX1" fmla="*/ 5352256 w 11422400"/>
              <a:gd name="connsiteY1" fmla="*/ 1470369 h 2810937"/>
              <a:gd name="connsiteX2" fmla="*/ 11128941 w 11422400"/>
              <a:gd name="connsiteY2" fmla="*/ 18940 h 2810937"/>
              <a:gd name="connsiteX3" fmla="*/ 9503341 w 11422400"/>
              <a:gd name="connsiteY3" fmla="*/ 2660541 h 2810937"/>
              <a:gd name="connsiteX4" fmla="*/ 388370 w 11422400"/>
              <a:gd name="connsiteY4" fmla="*/ 2442827 h 2810937"/>
              <a:gd name="connsiteX5" fmla="*/ 315798 w 11422400"/>
              <a:gd name="connsiteY5" fmla="*/ 1397797 h 2810937"/>
              <a:gd name="connsiteX0" fmla="*/ 315798 w 11422400"/>
              <a:gd name="connsiteY0" fmla="*/ 1397797 h 2810937"/>
              <a:gd name="connsiteX1" fmla="*/ 5352256 w 11422400"/>
              <a:gd name="connsiteY1" fmla="*/ 1470369 h 2810937"/>
              <a:gd name="connsiteX2" fmla="*/ 11128941 w 11422400"/>
              <a:gd name="connsiteY2" fmla="*/ 18940 h 2810937"/>
              <a:gd name="connsiteX3" fmla="*/ 9503341 w 11422400"/>
              <a:gd name="connsiteY3" fmla="*/ 2660541 h 2810937"/>
              <a:gd name="connsiteX4" fmla="*/ 388370 w 11422400"/>
              <a:gd name="connsiteY4" fmla="*/ 2442827 h 2810937"/>
              <a:gd name="connsiteX5" fmla="*/ 315798 w 11422400"/>
              <a:gd name="connsiteY5" fmla="*/ 1397797 h 2810937"/>
              <a:gd name="connsiteX0" fmla="*/ 315798 w 11282173"/>
              <a:gd name="connsiteY0" fmla="*/ 1397797 h 2810937"/>
              <a:gd name="connsiteX1" fmla="*/ 5352256 w 11282173"/>
              <a:gd name="connsiteY1" fmla="*/ 1470369 h 2810937"/>
              <a:gd name="connsiteX2" fmla="*/ 11128941 w 11282173"/>
              <a:gd name="connsiteY2" fmla="*/ 18940 h 2810937"/>
              <a:gd name="connsiteX3" fmla="*/ 9503341 w 11282173"/>
              <a:gd name="connsiteY3" fmla="*/ 2660541 h 2810937"/>
              <a:gd name="connsiteX4" fmla="*/ 388370 w 11282173"/>
              <a:gd name="connsiteY4" fmla="*/ 2442827 h 2810937"/>
              <a:gd name="connsiteX5" fmla="*/ 315798 w 11282173"/>
              <a:gd name="connsiteY5" fmla="*/ 1397797 h 2810937"/>
              <a:gd name="connsiteX0" fmla="*/ 315798 w 11282173"/>
              <a:gd name="connsiteY0" fmla="*/ 1397797 h 2660541"/>
              <a:gd name="connsiteX1" fmla="*/ 5352256 w 11282173"/>
              <a:gd name="connsiteY1" fmla="*/ 1470369 h 2660541"/>
              <a:gd name="connsiteX2" fmla="*/ 11128941 w 11282173"/>
              <a:gd name="connsiteY2" fmla="*/ 18940 h 2660541"/>
              <a:gd name="connsiteX3" fmla="*/ 9503341 w 11282173"/>
              <a:gd name="connsiteY3" fmla="*/ 2660541 h 2660541"/>
              <a:gd name="connsiteX4" fmla="*/ 388370 w 11282173"/>
              <a:gd name="connsiteY4" fmla="*/ 2442827 h 2660541"/>
              <a:gd name="connsiteX5" fmla="*/ 315798 w 11282173"/>
              <a:gd name="connsiteY5" fmla="*/ 1397797 h 2660541"/>
              <a:gd name="connsiteX0" fmla="*/ 315798 w 11285683"/>
              <a:gd name="connsiteY0" fmla="*/ 1391666 h 2436696"/>
              <a:gd name="connsiteX1" fmla="*/ 5352256 w 11285683"/>
              <a:gd name="connsiteY1" fmla="*/ 1464238 h 2436696"/>
              <a:gd name="connsiteX2" fmla="*/ 11128941 w 11285683"/>
              <a:gd name="connsiteY2" fmla="*/ 12809 h 2436696"/>
              <a:gd name="connsiteX3" fmla="*/ 9532370 w 11285683"/>
              <a:gd name="connsiteY3" fmla="*/ 2422182 h 2436696"/>
              <a:gd name="connsiteX4" fmla="*/ 388370 w 11285683"/>
              <a:gd name="connsiteY4" fmla="*/ 2436696 h 2436696"/>
              <a:gd name="connsiteX5" fmla="*/ 315798 w 11285683"/>
              <a:gd name="connsiteY5" fmla="*/ 1391666 h 2436696"/>
              <a:gd name="connsiteX0" fmla="*/ 33795 w 11003680"/>
              <a:gd name="connsiteY0" fmla="*/ 1391666 h 2436696"/>
              <a:gd name="connsiteX1" fmla="*/ 5070253 w 11003680"/>
              <a:gd name="connsiteY1" fmla="*/ 1464238 h 2436696"/>
              <a:gd name="connsiteX2" fmla="*/ 10846938 w 11003680"/>
              <a:gd name="connsiteY2" fmla="*/ 12809 h 2436696"/>
              <a:gd name="connsiteX3" fmla="*/ 9250367 w 11003680"/>
              <a:gd name="connsiteY3" fmla="*/ 2422182 h 2436696"/>
              <a:gd name="connsiteX4" fmla="*/ 106367 w 11003680"/>
              <a:gd name="connsiteY4" fmla="*/ 2436696 h 2436696"/>
              <a:gd name="connsiteX5" fmla="*/ 33795 w 11003680"/>
              <a:gd name="connsiteY5" fmla="*/ 1391666 h 2436696"/>
              <a:gd name="connsiteX0" fmla="*/ 973 w 10970858"/>
              <a:gd name="connsiteY0" fmla="*/ 1391666 h 2436696"/>
              <a:gd name="connsiteX1" fmla="*/ 5037431 w 10970858"/>
              <a:gd name="connsiteY1" fmla="*/ 1464238 h 2436696"/>
              <a:gd name="connsiteX2" fmla="*/ 10814116 w 10970858"/>
              <a:gd name="connsiteY2" fmla="*/ 12809 h 2436696"/>
              <a:gd name="connsiteX3" fmla="*/ 9217545 w 10970858"/>
              <a:gd name="connsiteY3" fmla="*/ 2422182 h 2436696"/>
              <a:gd name="connsiteX4" fmla="*/ 73545 w 10970858"/>
              <a:gd name="connsiteY4" fmla="*/ 2436696 h 2436696"/>
              <a:gd name="connsiteX5" fmla="*/ 973 w 10970858"/>
              <a:gd name="connsiteY5" fmla="*/ 1391666 h 2436696"/>
              <a:gd name="connsiteX0" fmla="*/ 10157 w 10980042"/>
              <a:gd name="connsiteY0" fmla="*/ 1391666 h 2436696"/>
              <a:gd name="connsiteX1" fmla="*/ 5046615 w 10980042"/>
              <a:gd name="connsiteY1" fmla="*/ 1464238 h 2436696"/>
              <a:gd name="connsiteX2" fmla="*/ 10823300 w 10980042"/>
              <a:gd name="connsiteY2" fmla="*/ 12809 h 2436696"/>
              <a:gd name="connsiteX3" fmla="*/ 9226729 w 10980042"/>
              <a:gd name="connsiteY3" fmla="*/ 2422182 h 2436696"/>
              <a:gd name="connsiteX4" fmla="*/ 10157 w 10980042"/>
              <a:gd name="connsiteY4" fmla="*/ 2436696 h 2436696"/>
              <a:gd name="connsiteX5" fmla="*/ 10157 w 10980042"/>
              <a:gd name="connsiteY5" fmla="*/ 1391666 h 2436696"/>
              <a:gd name="connsiteX0" fmla="*/ 10157 w 9659830"/>
              <a:gd name="connsiteY0" fmla="*/ 1103860 h 2148890"/>
              <a:gd name="connsiteX1" fmla="*/ 5046615 w 9659830"/>
              <a:gd name="connsiteY1" fmla="*/ 1176432 h 2148890"/>
              <a:gd name="connsiteX2" fmla="*/ 9212215 w 9659830"/>
              <a:gd name="connsiteY2" fmla="*/ 15288 h 2148890"/>
              <a:gd name="connsiteX3" fmla="*/ 9226729 w 9659830"/>
              <a:gd name="connsiteY3" fmla="*/ 2134376 h 2148890"/>
              <a:gd name="connsiteX4" fmla="*/ 10157 w 9659830"/>
              <a:gd name="connsiteY4" fmla="*/ 2148890 h 2148890"/>
              <a:gd name="connsiteX5" fmla="*/ 10157 w 9659830"/>
              <a:gd name="connsiteY5" fmla="*/ 1103860 h 2148890"/>
              <a:gd name="connsiteX0" fmla="*/ 10157 w 9659830"/>
              <a:gd name="connsiteY0" fmla="*/ 1103860 h 2148890"/>
              <a:gd name="connsiteX1" fmla="*/ 5046615 w 9659830"/>
              <a:gd name="connsiteY1" fmla="*/ 1176432 h 2148890"/>
              <a:gd name="connsiteX2" fmla="*/ 9212215 w 9659830"/>
              <a:gd name="connsiteY2" fmla="*/ 15288 h 2148890"/>
              <a:gd name="connsiteX3" fmla="*/ 9226729 w 9659830"/>
              <a:gd name="connsiteY3" fmla="*/ 2134376 h 2148890"/>
              <a:gd name="connsiteX4" fmla="*/ 10157 w 9659830"/>
              <a:gd name="connsiteY4" fmla="*/ 2148890 h 2148890"/>
              <a:gd name="connsiteX5" fmla="*/ 10157 w 9659830"/>
              <a:gd name="connsiteY5" fmla="*/ 1103860 h 2148890"/>
              <a:gd name="connsiteX0" fmla="*/ 10157 w 9441321"/>
              <a:gd name="connsiteY0" fmla="*/ 1103860 h 2148890"/>
              <a:gd name="connsiteX1" fmla="*/ 5046615 w 9441321"/>
              <a:gd name="connsiteY1" fmla="*/ 1176432 h 2148890"/>
              <a:gd name="connsiteX2" fmla="*/ 9212215 w 9441321"/>
              <a:gd name="connsiteY2" fmla="*/ 15288 h 2148890"/>
              <a:gd name="connsiteX3" fmla="*/ 9226729 w 9441321"/>
              <a:gd name="connsiteY3" fmla="*/ 2134376 h 2148890"/>
              <a:gd name="connsiteX4" fmla="*/ 10157 w 9441321"/>
              <a:gd name="connsiteY4" fmla="*/ 2148890 h 2148890"/>
              <a:gd name="connsiteX5" fmla="*/ 10157 w 9441321"/>
              <a:gd name="connsiteY5" fmla="*/ 1103860 h 2148890"/>
              <a:gd name="connsiteX0" fmla="*/ 10157 w 9237786"/>
              <a:gd name="connsiteY0" fmla="*/ 1103860 h 2864938"/>
              <a:gd name="connsiteX1" fmla="*/ 5046615 w 9237786"/>
              <a:gd name="connsiteY1" fmla="*/ 1176432 h 2864938"/>
              <a:gd name="connsiteX2" fmla="*/ 9212215 w 9237786"/>
              <a:gd name="connsiteY2" fmla="*/ 15288 h 2864938"/>
              <a:gd name="connsiteX3" fmla="*/ 9226729 w 9237786"/>
              <a:gd name="connsiteY3" fmla="*/ 2134376 h 2864938"/>
              <a:gd name="connsiteX4" fmla="*/ 10157 w 9237786"/>
              <a:gd name="connsiteY4" fmla="*/ 2148890 h 2864938"/>
              <a:gd name="connsiteX5" fmla="*/ 10157 w 9237786"/>
              <a:gd name="connsiteY5" fmla="*/ 1103860 h 2864938"/>
              <a:gd name="connsiteX0" fmla="*/ 10157 w 9237786"/>
              <a:gd name="connsiteY0" fmla="*/ 1103860 h 2864938"/>
              <a:gd name="connsiteX1" fmla="*/ 5046615 w 9237786"/>
              <a:gd name="connsiteY1" fmla="*/ 1176432 h 2864938"/>
              <a:gd name="connsiteX2" fmla="*/ 9212215 w 9237786"/>
              <a:gd name="connsiteY2" fmla="*/ 15288 h 2864938"/>
              <a:gd name="connsiteX3" fmla="*/ 9226729 w 9237786"/>
              <a:gd name="connsiteY3" fmla="*/ 2134376 h 2864938"/>
              <a:gd name="connsiteX4" fmla="*/ 10157 w 9237786"/>
              <a:gd name="connsiteY4" fmla="*/ 2148890 h 2864938"/>
              <a:gd name="connsiteX5" fmla="*/ 10157 w 9237786"/>
              <a:gd name="connsiteY5" fmla="*/ 1103860 h 2864938"/>
              <a:gd name="connsiteX0" fmla="*/ 10157 w 9237786"/>
              <a:gd name="connsiteY0" fmla="*/ 1103860 h 2148890"/>
              <a:gd name="connsiteX1" fmla="*/ 5046615 w 9237786"/>
              <a:gd name="connsiteY1" fmla="*/ 1176432 h 2148890"/>
              <a:gd name="connsiteX2" fmla="*/ 9212215 w 9237786"/>
              <a:gd name="connsiteY2" fmla="*/ 15288 h 2148890"/>
              <a:gd name="connsiteX3" fmla="*/ 9226729 w 9237786"/>
              <a:gd name="connsiteY3" fmla="*/ 2134376 h 2148890"/>
              <a:gd name="connsiteX4" fmla="*/ 10157 w 9237786"/>
              <a:gd name="connsiteY4" fmla="*/ 2148890 h 2148890"/>
              <a:gd name="connsiteX5" fmla="*/ 10157 w 9237786"/>
              <a:gd name="connsiteY5" fmla="*/ 1103860 h 2148890"/>
              <a:gd name="connsiteX0" fmla="*/ 10157 w 9237786"/>
              <a:gd name="connsiteY0" fmla="*/ 1103860 h 2148890"/>
              <a:gd name="connsiteX1" fmla="*/ 5046615 w 9237786"/>
              <a:gd name="connsiteY1" fmla="*/ 1176432 h 2148890"/>
              <a:gd name="connsiteX2" fmla="*/ 9212215 w 9237786"/>
              <a:gd name="connsiteY2" fmla="*/ 15288 h 2148890"/>
              <a:gd name="connsiteX3" fmla="*/ 9226729 w 9237786"/>
              <a:gd name="connsiteY3" fmla="*/ 2134376 h 2148890"/>
              <a:gd name="connsiteX4" fmla="*/ 10157 w 9237786"/>
              <a:gd name="connsiteY4" fmla="*/ 2148890 h 2148890"/>
              <a:gd name="connsiteX5" fmla="*/ 10157 w 9237786"/>
              <a:gd name="connsiteY5" fmla="*/ 1103860 h 2148890"/>
              <a:gd name="connsiteX0" fmla="*/ 10157 w 9237786"/>
              <a:gd name="connsiteY0" fmla="*/ 1114926 h 2159956"/>
              <a:gd name="connsiteX1" fmla="*/ 5046615 w 9237786"/>
              <a:gd name="connsiteY1" fmla="*/ 1187498 h 2159956"/>
              <a:gd name="connsiteX2" fmla="*/ 9212215 w 9237786"/>
              <a:gd name="connsiteY2" fmla="*/ 26354 h 2159956"/>
              <a:gd name="connsiteX3" fmla="*/ 9226729 w 9237786"/>
              <a:gd name="connsiteY3" fmla="*/ 2145442 h 2159956"/>
              <a:gd name="connsiteX4" fmla="*/ 10157 w 9237786"/>
              <a:gd name="connsiteY4" fmla="*/ 2159956 h 2159956"/>
              <a:gd name="connsiteX5" fmla="*/ 10157 w 9237786"/>
              <a:gd name="connsiteY5" fmla="*/ 1114926 h 2159956"/>
              <a:gd name="connsiteX0" fmla="*/ 10157 w 9492304"/>
              <a:gd name="connsiteY0" fmla="*/ 1143490 h 2188520"/>
              <a:gd name="connsiteX1" fmla="*/ 5046615 w 9492304"/>
              <a:gd name="connsiteY1" fmla="*/ 1216062 h 2188520"/>
              <a:gd name="connsiteX2" fmla="*/ 9487986 w 9492304"/>
              <a:gd name="connsiteY2" fmla="*/ 25889 h 2188520"/>
              <a:gd name="connsiteX3" fmla="*/ 9226729 w 9492304"/>
              <a:gd name="connsiteY3" fmla="*/ 2174006 h 2188520"/>
              <a:gd name="connsiteX4" fmla="*/ 10157 w 9492304"/>
              <a:gd name="connsiteY4" fmla="*/ 2188520 h 2188520"/>
              <a:gd name="connsiteX5" fmla="*/ 10157 w 9492304"/>
              <a:gd name="connsiteY5" fmla="*/ 1143490 h 2188520"/>
              <a:gd name="connsiteX0" fmla="*/ 10157 w 9492304"/>
              <a:gd name="connsiteY0" fmla="*/ 1146422 h 2191452"/>
              <a:gd name="connsiteX1" fmla="*/ 5046615 w 9492304"/>
              <a:gd name="connsiteY1" fmla="*/ 1218994 h 2191452"/>
              <a:gd name="connsiteX2" fmla="*/ 9487986 w 9492304"/>
              <a:gd name="connsiteY2" fmla="*/ 28821 h 2191452"/>
              <a:gd name="connsiteX3" fmla="*/ 9226729 w 9492304"/>
              <a:gd name="connsiteY3" fmla="*/ 2176938 h 2191452"/>
              <a:gd name="connsiteX4" fmla="*/ 10157 w 9492304"/>
              <a:gd name="connsiteY4" fmla="*/ 2191452 h 2191452"/>
              <a:gd name="connsiteX5" fmla="*/ 10157 w 9492304"/>
              <a:gd name="connsiteY5" fmla="*/ 1146422 h 2191452"/>
              <a:gd name="connsiteX0" fmla="*/ 10157 w 9492304"/>
              <a:gd name="connsiteY0" fmla="*/ 444844 h 2186560"/>
              <a:gd name="connsiteX1" fmla="*/ 5046615 w 9492304"/>
              <a:gd name="connsiteY1" fmla="*/ 1214102 h 2186560"/>
              <a:gd name="connsiteX2" fmla="*/ 9487986 w 9492304"/>
              <a:gd name="connsiteY2" fmla="*/ 23929 h 2186560"/>
              <a:gd name="connsiteX3" fmla="*/ 9226729 w 9492304"/>
              <a:gd name="connsiteY3" fmla="*/ 2172046 h 2186560"/>
              <a:gd name="connsiteX4" fmla="*/ 10157 w 9492304"/>
              <a:gd name="connsiteY4" fmla="*/ 2186560 h 2186560"/>
              <a:gd name="connsiteX5" fmla="*/ 10157 w 9492304"/>
              <a:gd name="connsiteY5" fmla="*/ 444844 h 2186560"/>
              <a:gd name="connsiteX0" fmla="*/ 10157 w 9492304"/>
              <a:gd name="connsiteY0" fmla="*/ 457217 h 2198933"/>
              <a:gd name="connsiteX1" fmla="*/ 4974044 w 9492304"/>
              <a:gd name="connsiteY1" fmla="*/ 718475 h 2198933"/>
              <a:gd name="connsiteX2" fmla="*/ 9487986 w 9492304"/>
              <a:gd name="connsiteY2" fmla="*/ 36302 h 2198933"/>
              <a:gd name="connsiteX3" fmla="*/ 9226729 w 9492304"/>
              <a:gd name="connsiteY3" fmla="*/ 2184419 h 2198933"/>
              <a:gd name="connsiteX4" fmla="*/ 10157 w 9492304"/>
              <a:gd name="connsiteY4" fmla="*/ 2198933 h 2198933"/>
              <a:gd name="connsiteX5" fmla="*/ 10157 w 9492304"/>
              <a:gd name="connsiteY5" fmla="*/ 457217 h 2198933"/>
              <a:gd name="connsiteX0" fmla="*/ 10157 w 9823959"/>
              <a:gd name="connsiteY0" fmla="*/ 655053 h 2396769"/>
              <a:gd name="connsiteX1" fmla="*/ 4974044 w 9823959"/>
              <a:gd name="connsiteY1" fmla="*/ 916311 h 2396769"/>
              <a:gd name="connsiteX2" fmla="*/ 9821815 w 9823959"/>
              <a:gd name="connsiteY2" fmla="*/ 30938 h 2396769"/>
              <a:gd name="connsiteX3" fmla="*/ 9226729 w 9823959"/>
              <a:gd name="connsiteY3" fmla="*/ 2382255 h 2396769"/>
              <a:gd name="connsiteX4" fmla="*/ 10157 w 9823959"/>
              <a:gd name="connsiteY4" fmla="*/ 2396769 h 2396769"/>
              <a:gd name="connsiteX5" fmla="*/ 10157 w 9823959"/>
              <a:gd name="connsiteY5" fmla="*/ 655053 h 2396769"/>
              <a:gd name="connsiteX0" fmla="*/ 10157 w 9823959"/>
              <a:gd name="connsiteY0" fmla="*/ 767601 h 2509317"/>
              <a:gd name="connsiteX1" fmla="*/ 4974044 w 9823959"/>
              <a:gd name="connsiteY1" fmla="*/ 1028859 h 2509317"/>
              <a:gd name="connsiteX2" fmla="*/ 9821815 w 9823959"/>
              <a:gd name="connsiteY2" fmla="*/ 143486 h 2509317"/>
              <a:gd name="connsiteX3" fmla="*/ 9226729 w 9823959"/>
              <a:gd name="connsiteY3" fmla="*/ 2494803 h 2509317"/>
              <a:gd name="connsiteX4" fmla="*/ 10157 w 9823959"/>
              <a:gd name="connsiteY4" fmla="*/ 2509317 h 2509317"/>
              <a:gd name="connsiteX5" fmla="*/ 10157 w 9823959"/>
              <a:gd name="connsiteY5" fmla="*/ 767601 h 2509317"/>
              <a:gd name="connsiteX0" fmla="*/ 2386 w 9845216"/>
              <a:gd name="connsiteY0" fmla="*/ 1311681 h 2516368"/>
              <a:gd name="connsiteX1" fmla="*/ 4995301 w 9845216"/>
              <a:gd name="connsiteY1" fmla="*/ 1035910 h 2516368"/>
              <a:gd name="connsiteX2" fmla="*/ 9843072 w 9845216"/>
              <a:gd name="connsiteY2" fmla="*/ 150537 h 2516368"/>
              <a:gd name="connsiteX3" fmla="*/ 9247986 w 9845216"/>
              <a:gd name="connsiteY3" fmla="*/ 2501854 h 2516368"/>
              <a:gd name="connsiteX4" fmla="*/ 31414 w 9845216"/>
              <a:gd name="connsiteY4" fmla="*/ 2516368 h 2516368"/>
              <a:gd name="connsiteX5" fmla="*/ 2386 w 9845216"/>
              <a:gd name="connsiteY5" fmla="*/ 1311681 h 2516368"/>
              <a:gd name="connsiteX0" fmla="*/ 2386 w 9845216"/>
              <a:gd name="connsiteY0" fmla="*/ 1311681 h 2516368"/>
              <a:gd name="connsiteX1" fmla="*/ 4995301 w 9845216"/>
              <a:gd name="connsiteY1" fmla="*/ 1035910 h 2516368"/>
              <a:gd name="connsiteX2" fmla="*/ 9843072 w 9845216"/>
              <a:gd name="connsiteY2" fmla="*/ 150537 h 2516368"/>
              <a:gd name="connsiteX3" fmla="*/ 9247986 w 9845216"/>
              <a:gd name="connsiteY3" fmla="*/ 2501854 h 2516368"/>
              <a:gd name="connsiteX4" fmla="*/ 31414 w 9845216"/>
              <a:gd name="connsiteY4" fmla="*/ 2516368 h 2516368"/>
              <a:gd name="connsiteX5" fmla="*/ 2386 w 9845216"/>
              <a:gd name="connsiteY5" fmla="*/ 1311681 h 2516368"/>
              <a:gd name="connsiteX0" fmla="*/ 2386 w 9845216"/>
              <a:gd name="connsiteY0" fmla="*/ 1347720 h 2552407"/>
              <a:gd name="connsiteX1" fmla="*/ 4995301 w 9845216"/>
              <a:gd name="connsiteY1" fmla="*/ 1071949 h 2552407"/>
              <a:gd name="connsiteX2" fmla="*/ 9843072 w 9845216"/>
              <a:gd name="connsiteY2" fmla="*/ 186576 h 2552407"/>
              <a:gd name="connsiteX3" fmla="*/ 9247986 w 9845216"/>
              <a:gd name="connsiteY3" fmla="*/ 2537893 h 2552407"/>
              <a:gd name="connsiteX4" fmla="*/ 31414 w 9845216"/>
              <a:gd name="connsiteY4" fmla="*/ 2552407 h 2552407"/>
              <a:gd name="connsiteX5" fmla="*/ 2386 w 9845216"/>
              <a:gd name="connsiteY5" fmla="*/ 1347720 h 2552407"/>
              <a:gd name="connsiteX0" fmla="*/ 2386 w 9845216"/>
              <a:gd name="connsiteY0" fmla="*/ 1321803 h 2526490"/>
              <a:gd name="connsiteX1" fmla="*/ 4995301 w 9845216"/>
              <a:gd name="connsiteY1" fmla="*/ 1046032 h 2526490"/>
              <a:gd name="connsiteX2" fmla="*/ 9843072 w 9845216"/>
              <a:gd name="connsiteY2" fmla="*/ 160659 h 2526490"/>
              <a:gd name="connsiteX3" fmla="*/ 9247986 w 9845216"/>
              <a:gd name="connsiteY3" fmla="*/ 2511976 h 2526490"/>
              <a:gd name="connsiteX4" fmla="*/ 31414 w 9845216"/>
              <a:gd name="connsiteY4" fmla="*/ 2526490 h 2526490"/>
              <a:gd name="connsiteX5" fmla="*/ 2386 w 9845216"/>
              <a:gd name="connsiteY5" fmla="*/ 1321803 h 2526490"/>
              <a:gd name="connsiteX0" fmla="*/ 2386 w 9845216"/>
              <a:gd name="connsiteY0" fmla="*/ 1187699 h 2392386"/>
              <a:gd name="connsiteX1" fmla="*/ 9843072 w 9845216"/>
              <a:gd name="connsiteY1" fmla="*/ 26555 h 2392386"/>
              <a:gd name="connsiteX2" fmla="*/ 9247986 w 9845216"/>
              <a:gd name="connsiteY2" fmla="*/ 2377872 h 2392386"/>
              <a:gd name="connsiteX3" fmla="*/ 31414 w 9845216"/>
              <a:gd name="connsiteY3" fmla="*/ 2392386 h 2392386"/>
              <a:gd name="connsiteX4" fmla="*/ 2386 w 9845216"/>
              <a:gd name="connsiteY4" fmla="*/ 1187699 h 2392386"/>
              <a:gd name="connsiteX0" fmla="*/ 2386 w 9845216"/>
              <a:gd name="connsiteY0" fmla="*/ 1239410 h 2444097"/>
              <a:gd name="connsiteX1" fmla="*/ 9843072 w 9845216"/>
              <a:gd name="connsiteY1" fmla="*/ 78266 h 2444097"/>
              <a:gd name="connsiteX2" fmla="*/ 9247986 w 9845216"/>
              <a:gd name="connsiteY2" fmla="*/ 2429583 h 2444097"/>
              <a:gd name="connsiteX3" fmla="*/ 31414 w 9845216"/>
              <a:gd name="connsiteY3" fmla="*/ 2444097 h 2444097"/>
              <a:gd name="connsiteX4" fmla="*/ 2386 w 9845216"/>
              <a:gd name="connsiteY4" fmla="*/ 1239410 h 2444097"/>
              <a:gd name="connsiteX0" fmla="*/ 2386 w 9845216"/>
              <a:gd name="connsiteY0" fmla="*/ 1207461 h 2412148"/>
              <a:gd name="connsiteX1" fmla="*/ 9843072 w 9845216"/>
              <a:gd name="connsiteY1" fmla="*/ 46317 h 2412148"/>
              <a:gd name="connsiteX2" fmla="*/ 9247986 w 9845216"/>
              <a:gd name="connsiteY2" fmla="*/ 2397634 h 2412148"/>
              <a:gd name="connsiteX3" fmla="*/ 31414 w 9845216"/>
              <a:gd name="connsiteY3" fmla="*/ 2412148 h 2412148"/>
              <a:gd name="connsiteX4" fmla="*/ 2386 w 9845216"/>
              <a:gd name="connsiteY4" fmla="*/ 1207461 h 2412148"/>
              <a:gd name="connsiteX0" fmla="*/ 2386 w 9845216"/>
              <a:gd name="connsiteY0" fmla="*/ 1663077 h 2867764"/>
              <a:gd name="connsiteX1" fmla="*/ 9843072 w 9845216"/>
              <a:gd name="connsiteY1" fmla="*/ 501933 h 2867764"/>
              <a:gd name="connsiteX2" fmla="*/ 9247986 w 9845216"/>
              <a:gd name="connsiteY2" fmla="*/ 2853250 h 2867764"/>
              <a:gd name="connsiteX3" fmla="*/ 31414 w 9845216"/>
              <a:gd name="connsiteY3" fmla="*/ 2867764 h 2867764"/>
              <a:gd name="connsiteX4" fmla="*/ 2386 w 9845216"/>
              <a:gd name="connsiteY4" fmla="*/ 1663077 h 2867764"/>
              <a:gd name="connsiteX0" fmla="*/ 2386 w 10772879"/>
              <a:gd name="connsiteY0" fmla="*/ 1911039 h 3115726"/>
              <a:gd name="connsiteX1" fmla="*/ 10771986 w 10772879"/>
              <a:gd name="connsiteY1" fmla="*/ 474124 h 3115726"/>
              <a:gd name="connsiteX2" fmla="*/ 9247986 w 10772879"/>
              <a:gd name="connsiteY2" fmla="*/ 3101212 h 3115726"/>
              <a:gd name="connsiteX3" fmla="*/ 31414 w 10772879"/>
              <a:gd name="connsiteY3" fmla="*/ 3115726 h 3115726"/>
              <a:gd name="connsiteX4" fmla="*/ 2386 w 10772879"/>
              <a:gd name="connsiteY4" fmla="*/ 1911039 h 3115726"/>
              <a:gd name="connsiteX0" fmla="*/ 2386 w 10772879"/>
              <a:gd name="connsiteY0" fmla="*/ 1922831 h 3127518"/>
              <a:gd name="connsiteX1" fmla="*/ 10771986 w 10772879"/>
              <a:gd name="connsiteY1" fmla="*/ 485916 h 3127518"/>
              <a:gd name="connsiteX2" fmla="*/ 9247986 w 10772879"/>
              <a:gd name="connsiteY2" fmla="*/ 3113004 h 3127518"/>
              <a:gd name="connsiteX3" fmla="*/ 31414 w 10772879"/>
              <a:gd name="connsiteY3" fmla="*/ 3127518 h 3127518"/>
              <a:gd name="connsiteX4" fmla="*/ 2386 w 10772879"/>
              <a:gd name="connsiteY4" fmla="*/ 1922831 h 3127518"/>
              <a:gd name="connsiteX0" fmla="*/ 10158 w 10751623"/>
              <a:gd name="connsiteY0" fmla="*/ 1637634 h 3161636"/>
              <a:gd name="connsiteX1" fmla="*/ 10750730 w 10751623"/>
              <a:gd name="connsiteY1" fmla="*/ 520034 h 3161636"/>
              <a:gd name="connsiteX2" fmla="*/ 9226730 w 10751623"/>
              <a:gd name="connsiteY2" fmla="*/ 3147122 h 3161636"/>
              <a:gd name="connsiteX3" fmla="*/ 10158 w 10751623"/>
              <a:gd name="connsiteY3" fmla="*/ 3161636 h 3161636"/>
              <a:gd name="connsiteX4" fmla="*/ 10158 w 10751623"/>
              <a:gd name="connsiteY4" fmla="*/ 1637634 h 3161636"/>
              <a:gd name="connsiteX0" fmla="*/ 10158 w 10751623"/>
              <a:gd name="connsiteY0" fmla="*/ 1535157 h 3059159"/>
              <a:gd name="connsiteX1" fmla="*/ 10750730 w 10751623"/>
              <a:gd name="connsiteY1" fmla="*/ 533671 h 3059159"/>
              <a:gd name="connsiteX2" fmla="*/ 9226730 w 10751623"/>
              <a:gd name="connsiteY2" fmla="*/ 3044645 h 3059159"/>
              <a:gd name="connsiteX3" fmla="*/ 10158 w 10751623"/>
              <a:gd name="connsiteY3" fmla="*/ 3059159 h 3059159"/>
              <a:gd name="connsiteX4" fmla="*/ 10158 w 10751623"/>
              <a:gd name="connsiteY4" fmla="*/ 1535157 h 3059159"/>
              <a:gd name="connsiteX0" fmla="*/ 10158 w 11186860"/>
              <a:gd name="connsiteY0" fmla="*/ 1624786 h 3148788"/>
              <a:gd name="connsiteX1" fmla="*/ 11186159 w 11186860"/>
              <a:gd name="connsiteY1" fmla="*/ 521700 h 3148788"/>
              <a:gd name="connsiteX2" fmla="*/ 9226730 w 11186860"/>
              <a:gd name="connsiteY2" fmla="*/ 3134274 h 3148788"/>
              <a:gd name="connsiteX3" fmla="*/ 10158 w 11186860"/>
              <a:gd name="connsiteY3" fmla="*/ 3148788 h 3148788"/>
              <a:gd name="connsiteX4" fmla="*/ 10158 w 11186860"/>
              <a:gd name="connsiteY4" fmla="*/ 1624786 h 3148788"/>
              <a:gd name="connsiteX0" fmla="*/ 10158 w 10650084"/>
              <a:gd name="connsiteY0" fmla="*/ 1988267 h 3512269"/>
              <a:gd name="connsiteX1" fmla="*/ 10649130 w 10650084"/>
              <a:gd name="connsiteY1" fmla="*/ 478781 h 3512269"/>
              <a:gd name="connsiteX2" fmla="*/ 9226730 w 10650084"/>
              <a:gd name="connsiteY2" fmla="*/ 3497755 h 3512269"/>
              <a:gd name="connsiteX3" fmla="*/ 10158 w 10650084"/>
              <a:gd name="connsiteY3" fmla="*/ 3512269 h 3512269"/>
              <a:gd name="connsiteX4" fmla="*/ 10158 w 10650084"/>
              <a:gd name="connsiteY4" fmla="*/ 1988267 h 3512269"/>
              <a:gd name="connsiteX0" fmla="*/ 10158 w 10650084"/>
              <a:gd name="connsiteY0" fmla="*/ 2010205 h 3534207"/>
              <a:gd name="connsiteX1" fmla="*/ 10649130 w 10650084"/>
              <a:gd name="connsiteY1" fmla="*/ 500719 h 3534207"/>
              <a:gd name="connsiteX2" fmla="*/ 9226730 w 10650084"/>
              <a:gd name="connsiteY2" fmla="*/ 3519693 h 3534207"/>
              <a:gd name="connsiteX3" fmla="*/ 10158 w 10650084"/>
              <a:gd name="connsiteY3" fmla="*/ 3534207 h 3534207"/>
              <a:gd name="connsiteX4" fmla="*/ 10158 w 10650084"/>
              <a:gd name="connsiteY4" fmla="*/ 2010205 h 3534207"/>
              <a:gd name="connsiteX0" fmla="*/ 10158 w 10650084"/>
              <a:gd name="connsiteY0" fmla="*/ 1834712 h 3358714"/>
              <a:gd name="connsiteX1" fmla="*/ 10649130 w 10650084"/>
              <a:gd name="connsiteY1" fmla="*/ 325226 h 3358714"/>
              <a:gd name="connsiteX2" fmla="*/ 9226730 w 10650084"/>
              <a:gd name="connsiteY2" fmla="*/ 3344200 h 3358714"/>
              <a:gd name="connsiteX3" fmla="*/ 10158 w 10650084"/>
              <a:gd name="connsiteY3" fmla="*/ 3358714 h 3358714"/>
              <a:gd name="connsiteX4" fmla="*/ 10158 w 10650084"/>
              <a:gd name="connsiteY4" fmla="*/ 1834712 h 3358714"/>
              <a:gd name="connsiteX0" fmla="*/ 10158 w 10650084"/>
              <a:gd name="connsiteY0" fmla="*/ 1854530 h 3378532"/>
              <a:gd name="connsiteX1" fmla="*/ 10649130 w 10650084"/>
              <a:gd name="connsiteY1" fmla="*/ 345044 h 3378532"/>
              <a:gd name="connsiteX2" fmla="*/ 9226730 w 10650084"/>
              <a:gd name="connsiteY2" fmla="*/ 3364018 h 3378532"/>
              <a:gd name="connsiteX3" fmla="*/ 10158 w 10650084"/>
              <a:gd name="connsiteY3" fmla="*/ 3378532 h 3378532"/>
              <a:gd name="connsiteX4" fmla="*/ 10158 w 10650084"/>
              <a:gd name="connsiteY4" fmla="*/ 1854530 h 3378532"/>
              <a:gd name="connsiteX0" fmla="*/ 10158 w 10650084"/>
              <a:gd name="connsiteY0" fmla="*/ 1843255 h 3367257"/>
              <a:gd name="connsiteX1" fmla="*/ 10649130 w 10650084"/>
              <a:gd name="connsiteY1" fmla="*/ 333769 h 3367257"/>
              <a:gd name="connsiteX2" fmla="*/ 9226730 w 10650084"/>
              <a:gd name="connsiteY2" fmla="*/ 3352743 h 3367257"/>
              <a:gd name="connsiteX3" fmla="*/ 10158 w 10650084"/>
              <a:gd name="connsiteY3" fmla="*/ 3367257 h 3367257"/>
              <a:gd name="connsiteX4" fmla="*/ 10158 w 10650084"/>
              <a:gd name="connsiteY4" fmla="*/ 1843255 h 3367257"/>
              <a:gd name="connsiteX0" fmla="*/ 10158 w 10838661"/>
              <a:gd name="connsiteY0" fmla="*/ 1936856 h 3460858"/>
              <a:gd name="connsiteX1" fmla="*/ 10837815 w 10838661"/>
              <a:gd name="connsiteY1" fmla="*/ 325770 h 3460858"/>
              <a:gd name="connsiteX2" fmla="*/ 9226730 w 10838661"/>
              <a:gd name="connsiteY2" fmla="*/ 3446344 h 3460858"/>
              <a:gd name="connsiteX3" fmla="*/ 10158 w 10838661"/>
              <a:gd name="connsiteY3" fmla="*/ 3460858 h 3460858"/>
              <a:gd name="connsiteX4" fmla="*/ 10158 w 10838661"/>
              <a:gd name="connsiteY4" fmla="*/ 1936856 h 3460858"/>
              <a:gd name="connsiteX0" fmla="*/ 1214 w 10887774"/>
              <a:gd name="connsiteY0" fmla="*/ 2084696 h 3449040"/>
              <a:gd name="connsiteX1" fmla="*/ 10886928 w 10887774"/>
              <a:gd name="connsiteY1" fmla="*/ 313952 h 3449040"/>
              <a:gd name="connsiteX2" fmla="*/ 9275843 w 10887774"/>
              <a:gd name="connsiteY2" fmla="*/ 3434526 h 3449040"/>
              <a:gd name="connsiteX3" fmla="*/ 59271 w 10887774"/>
              <a:gd name="connsiteY3" fmla="*/ 3449040 h 3449040"/>
              <a:gd name="connsiteX4" fmla="*/ 1214 w 10887774"/>
              <a:gd name="connsiteY4" fmla="*/ 2084696 h 3449040"/>
              <a:gd name="connsiteX0" fmla="*/ 1214 w 10887774"/>
              <a:gd name="connsiteY0" fmla="*/ 2124879 h 3489223"/>
              <a:gd name="connsiteX1" fmla="*/ 10886928 w 10887774"/>
              <a:gd name="connsiteY1" fmla="*/ 354135 h 3489223"/>
              <a:gd name="connsiteX2" fmla="*/ 9275843 w 10887774"/>
              <a:gd name="connsiteY2" fmla="*/ 3474709 h 3489223"/>
              <a:gd name="connsiteX3" fmla="*/ 59271 w 10887774"/>
              <a:gd name="connsiteY3" fmla="*/ 3489223 h 3489223"/>
              <a:gd name="connsiteX4" fmla="*/ 1214 w 10887774"/>
              <a:gd name="connsiteY4" fmla="*/ 2124879 h 3489223"/>
              <a:gd name="connsiteX0" fmla="*/ 1214 w 10757908"/>
              <a:gd name="connsiteY0" fmla="*/ 934907 h 2299251"/>
              <a:gd name="connsiteX1" fmla="*/ 10756990 w 10757908"/>
              <a:gd name="connsiteY1" fmla="*/ 542969 h 2299251"/>
              <a:gd name="connsiteX2" fmla="*/ 9275843 w 10757908"/>
              <a:gd name="connsiteY2" fmla="*/ 2284737 h 2299251"/>
              <a:gd name="connsiteX3" fmla="*/ 59271 w 10757908"/>
              <a:gd name="connsiteY3" fmla="*/ 2299251 h 2299251"/>
              <a:gd name="connsiteX4" fmla="*/ 1214 w 10757908"/>
              <a:gd name="connsiteY4" fmla="*/ 934907 h 2299251"/>
              <a:gd name="connsiteX0" fmla="*/ 1214 w 10757883"/>
              <a:gd name="connsiteY0" fmla="*/ 934907 h 2299251"/>
              <a:gd name="connsiteX1" fmla="*/ 10756990 w 10757883"/>
              <a:gd name="connsiteY1" fmla="*/ 542969 h 2299251"/>
              <a:gd name="connsiteX2" fmla="*/ 9232893 w 10757883"/>
              <a:gd name="connsiteY2" fmla="*/ 1675088 h 2299251"/>
              <a:gd name="connsiteX3" fmla="*/ 59271 w 10757883"/>
              <a:gd name="connsiteY3" fmla="*/ 2299251 h 2299251"/>
              <a:gd name="connsiteX4" fmla="*/ 1214 w 10757883"/>
              <a:gd name="connsiteY4" fmla="*/ 934907 h 2299251"/>
              <a:gd name="connsiteX0" fmla="*/ 20768 w 10777437"/>
              <a:gd name="connsiteY0" fmla="*/ 934907 h 1675088"/>
              <a:gd name="connsiteX1" fmla="*/ 10776544 w 10777437"/>
              <a:gd name="connsiteY1" fmla="*/ 542969 h 1675088"/>
              <a:gd name="connsiteX2" fmla="*/ 9252447 w 10777437"/>
              <a:gd name="connsiteY2" fmla="*/ 1675088 h 1675088"/>
              <a:gd name="connsiteX3" fmla="*/ 6252 w 10777437"/>
              <a:gd name="connsiteY3" fmla="*/ 1471894 h 1675088"/>
              <a:gd name="connsiteX4" fmla="*/ 20768 w 10777437"/>
              <a:gd name="connsiteY4" fmla="*/ 934907 h 1675088"/>
              <a:gd name="connsiteX0" fmla="*/ 4335 w 10761004"/>
              <a:gd name="connsiteY0" fmla="*/ 934907 h 1718587"/>
              <a:gd name="connsiteX1" fmla="*/ 10760111 w 10761004"/>
              <a:gd name="connsiteY1" fmla="*/ 542969 h 1718587"/>
              <a:gd name="connsiteX2" fmla="*/ 9236014 w 10761004"/>
              <a:gd name="connsiteY2" fmla="*/ 1675088 h 1718587"/>
              <a:gd name="connsiteX3" fmla="*/ 18849 w 10761004"/>
              <a:gd name="connsiteY3" fmla="*/ 1718587 h 1718587"/>
              <a:gd name="connsiteX4" fmla="*/ 4335 w 10761004"/>
              <a:gd name="connsiteY4" fmla="*/ 934907 h 1718587"/>
              <a:gd name="connsiteX0" fmla="*/ 4335 w 10760965"/>
              <a:gd name="connsiteY0" fmla="*/ 934907 h 1733095"/>
              <a:gd name="connsiteX1" fmla="*/ 10760111 w 10760965"/>
              <a:gd name="connsiteY1" fmla="*/ 542969 h 1733095"/>
              <a:gd name="connsiteX2" fmla="*/ 9164030 w 10760965"/>
              <a:gd name="connsiteY2" fmla="*/ 1733095 h 1733095"/>
              <a:gd name="connsiteX3" fmla="*/ 18849 w 10760965"/>
              <a:gd name="connsiteY3" fmla="*/ 1718587 h 1733095"/>
              <a:gd name="connsiteX4" fmla="*/ 4335 w 10760965"/>
              <a:gd name="connsiteY4" fmla="*/ 934907 h 1733095"/>
              <a:gd name="connsiteX0" fmla="*/ 2386 w 10773531"/>
              <a:gd name="connsiteY0" fmla="*/ 957936 h 1727124"/>
              <a:gd name="connsiteX1" fmla="*/ 10772677 w 10773531"/>
              <a:gd name="connsiteY1" fmla="*/ 536998 h 1727124"/>
              <a:gd name="connsiteX2" fmla="*/ 9176596 w 10773531"/>
              <a:gd name="connsiteY2" fmla="*/ 1727124 h 1727124"/>
              <a:gd name="connsiteX3" fmla="*/ 31415 w 10773531"/>
              <a:gd name="connsiteY3" fmla="*/ 1712616 h 1727124"/>
              <a:gd name="connsiteX4" fmla="*/ 2386 w 10773531"/>
              <a:gd name="connsiteY4" fmla="*/ 957936 h 1727124"/>
              <a:gd name="connsiteX0" fmla="*/ 46972 w 10818117"/>
              <a:gd name="connsiteY0" fmla="*/ 957936 h 1727124"/>
              <a:gd name="connsiteX1" fmla="*/ 10817263 w 10818117"/>
              <a:gd name="connsiteY1" fmla="*/ 536998 h 1727124"/>
              <a:gd name="connsiteX2" fmla="*/ 9221182 w 10818117"/>
              <a:gd name="connsiteY2" fmla="*/ 1727124 h 1727124"/>
              <a:gd name="connsiteX3" fmla="*/ 3427 w 10818117"/>
              <a:gd name="connsiteY3" fmla="*/ 1712566 h 1727124"/>
              <a:gd name="connsiteX4" fmla="*/ 46972 w 10818117"/>
              <a:gd name="connsiteY4" fmla="*/ 957936 h 1727124"/>
              <a:gd name="connsiteX0" fmla="*/ 4334 w 10833537"/>
              <a:gd name="connsiteY0" fmla="*/ 981090 h 1721279"/>
              <a:gd name="connsiteX1" fmla="*/ 10832683 w 10833537"/>
              <a:gd name="connsiteY1" fmla="*/ 531153 h 1721279"/>
              <a:gd name="connsiteX2" fmla="*/ 9236602 w 10833537"/>
              <a:gd name="connsiteY2" fmla="*/ 1721279 h 1721279"/>
              <a:gd name="connsiteX3" fmla="*/ 18847 w 10833537"/>
              <a:gd name="connsiteY3" fmla="*/ 1706721 h 1721279"/>
              <a:gd name="connsiteX4" fmla="*/ 4334 w 10833537"/>
              <a:gd name="connsiteY4" fmla="*/ 981090 h 1721279"/>
              <a:gd name="connsiteX0" fmla="*/ 4334 w 9305988"/>
              <a:gd name="connsiteY0" fmla="*/ 1316974 h 2057163"/>
              <a:gd name="connsiteX1" fmla="*/ 9294766 w 9305988"/>
              <a:gd name="connsiteY1" fmla="*/ 460633 h 2057163"/>
              <a:gd name="connsiteX2" fmla="*/ 9236602 w 9305988"/>
              <a:gd name="connsiteY2" fmla="*/ 2057163 h 2057163"/>
              <a:gd name="connsiteX3" fmla="*/ 18847 w 9305988"/>
              <a:gd name="connsiteY3" fmla="*/ 2042605 h 2057163"/>
              <a:gd name="connsiteX4" fmla="*/ 4334 w 9305988"/>
              <a:gd name="connsiteY4" fmla="*/ 1316974 h 2057163"/>
              <a:gd name="connsiteX0" fmla="*/ 4334 w 9328553"/>
              <a:gd name="connsiteY0" fmla="*/ 1316974 h 2071617"/>
              <a:gd name="connsiteX1" fmla="*/ 9294766 w 9328553"/>
              <a:gd name="connsiteY1" fmla="*/ 460633 h 2071617"/>
              <a:gd name="connsiteX2" fmla="*/ 9324287 w 9328553"/>
              <a:gd name="connsiteY2" fmla="*/ 2071617 h 2071617"/>
              <a:gd name="connsiteX3" fmla="*/ 18847 w 9328553"/>
              <a:gd name="connsiteY3" fmla="*/ 2042605 h 2071617"/>
              <a:gd name="connsiteX4" fmla="*/ 4334 w 9328553"/>
              <a:gd name="connsiteY4" fmla="*/ 1316974 h 2071617"/>
              <a:gd name="connsiteX0" fmla="*/ 4334 w 9335405"/>
              <a:gd name="connsiteY0" fmla="*/ 889180 h 1643823"/>
              <a:gd name="connsiteX1" fmla="*/ 9309879 w 9335405"/>
              <a:gd name="connsiteY1" fmla="*/ 555325 h 1643823"/>
              <a:gd name="connsiteX2" fmla="*/ 9324287 w 9335405"/>
              <a:gd name="connsiteY2" fmla="*/ 1643823 h 1643823"/>
              <a:gd name="connsiteX3" fmla="*/ 18847 w 9335405"/>
              <a:gd name="connsiteY3" fmla="*/ 1614811 h 1643823"/>
              <a:gd name="connsiteX4" fmla="*/ 4334 w 9335405"/>
              <a:gd name="connsiteY4" fmla="*/ 889180 h 1643823"/>
              <a:gd name="connsiteX0" fmla="*/ 1614 w 9361716"/>
              <a:gd name="connsiteY0" fmla="*/ 1378832 h 1574406"/>
              <a:gd name="connsiteX1" fmla="*/ 9336190 w 9361716"/>
              <a:gd name="connsiteY1" fmla="*/ 449934 h 1574406"/>
              <a:gd name="connsiteX2" fmla="*/ 9350598 w 9361716"/>
              <a:gd name="connsiteY2" fmla="*/ 1538432 h 1574406"/>
              <a:gd name="connsiteX3" fmla="*/ 45158 w 9361716"/>
              <a:gd name="connsiteY3" fmla="*/ 1509420 h 1574406"/>
              <a:gd name="connsiteX4" fmla="*/ 1614 w 9361716"/>
              <a:gd name="connsiteY4" fmla="*/ 1378832 h 1574406"/>
              <a:gd name="connsiteX0" fmla="*/ 1614 w 9361716"/>
              <a:gd name="connsiteY0" fmla="*/ 1002578 h 1198152"/>
              <a:gd name="connsiteX1" fmla="*/ 9336190 w 9361716"/>
              <a:gd name="connsiteY1" fmla="*/ 73680 h 1198152"/>
              <a:gd name="connsiteX2" fmla="*/ 9350598 w 9361716"/>
              <a:gd name="connsiteY2" fmla="*/ 1162178 h 1198152"/>
              <a:gd name="connsiteX3" fmla="*/ 45158 w 9361716"/>
              <a:gd name="connsiteY3" fmla="*/ 1133166 h 1198152"/>
              <a:gd name="connsiteX4" fmla="*/ 1614 w 9361716"/>
              <a:gd name="connsiteY4" fmla="*/ 1002578 h 1198152"/>
              <a:gd name="connsiteX0" fmla="*/ 1614 w 9355260"/>
              <a:gd name="connsiteY0" fmla="*/ 757832 h 953406"/>
              <a:gd name="connsiteX1" fmla="*/ 9322274 w 9355260"/>
              <a:gd name="connsiteY1" fmla="*/ 90181 h 953406"/>
              <a:gd name="connsiteX2" fmla="*/ 9350598 w 9355260"/>
              <a:gd name="connsiteY2" fmla="*/ 917432 h 953406"/>
              <a:gd name="connsiteX3" fmla="*/ 45158 w 9355260"/>
              <a:gd name="connsiteY3" fmla="*/ 888420 h 953406"/>
              <a:gd name="connsiteX4" fmla="*/ 1614 w 9355260"/>
              <a:gd name="connsiteY4" fmla="*/ 757832 h 953406"/>
              <a:gd name="connsiteX0" fmla="*/ 1614 w 9355260"/>
              <a:gd name="connsiteY0" fmla="*/ 747739 h 943313"/>
              <a:gd name="connsiteX1" fmla="*/ 9322274 w 9355260"/>
              <a:gd name="connsiteY1" fmla="*/ 80088 h 943313"/>
              <a:gd name="connsiteX2" fmla="*/ 9350598 w 9355260"/>
              <a:gd name="connsiteY2" fmla="*/ 907339 h 943313"/>
              <a:gd name="connsiteX3" fmla="*/ 45158 w 9355260"/>
              <a:gd name="connsiteY3" fmla="*/ 878327 h 943313"/>
              <a:gd name="connsiteX4" fmla="*/ 1614 w 9355260"/>
              <a:gd name="connsiteY4" fmla="*/ 747739 h 943313"/>
              <a:gd name="connsiteX0" fmla="*/ 1614 w 9419975"/>
              <a:gd name="connsiteY0" fmla="*/ 747739 h 2387900"/>
              <a:gd name="connsiteX1" fmla="*/ 9322274 w 9419975"/>
              <a:gd name="connsiteY1" fmla="*/ 80088 h 2387900"/>
              <a:gd name="connsiteX2" fmla="*/ 9419695 w 9419975"/>
              <a:gd name="connsiteY2" fmla="*/ 2387900 h 2387900"/>
              <a:gd name="connsiteX3" fmla="*/ 45158 w 9419975"/>
              <a:gd name="connsiteY3" fmla="*/ 878327 h 2387900"/>
              <a:gd name="connsiteX4" fmla="*/ 1614 w 9419975"/>
              <a:gd name="connsiteY4" fmla="*/ 747739 h 2387900"/>
              <a:gd name="connsiteX0" fmla="*/ 427 w 9418788"/>
              <a:gd name="connsiteY0" fmla="*/ 747739 h 3004531"/>
              <a:gd name="connsiteX1" fmla="*/ 9321087 w 9418788"/>
              <a:gd name="connsiteY1" fmla="*/ 80088 h 3004531"/>
              <a:gd name="connsiteX2" fmla="*/ 9418508 w 9418788"/>
              <a:gd name="connsiteY2" fmla="*/ 2387900 h 3004531"/>
              <a:gd name="connsiteX3" fmla="*/ 165716 w 9418788"/>
              <a:gd name="connsiteY3" fmla="*/ 3004422 h 3004531"/>
              <a:gd name="connsiteX4" fmla="*/ 427 w 9418788"/>
              <a:gd name="connsiteY4" fmla="*/ 747739 h 3004531"/>
              <a:gd name="connsiteX0" fmla="*/ 427 w 9418591"/>
              <a:gd name="connsiteY0" fmla="*/ 737596 h 2994388"/>
              <a:gd name="connsiteX1" fmla="*/ 9172720 w 9418591"/>
              <a:gd name="connsiteY1" fmla="*/ 80878 h 2994388"/>
              <a:gd name="connsiteX2" fmla="*/ 9418508 w 9418591"/>
              <a:gd name="connsiteY2" fmla="*/ 2377757 h 2994388"/>
              <a:gd name="connsiteX3" fmla="*/ 165716 w 9418591"/>
              <a:gd name="connsiteY3" fmla="*/ 2994279 h 2994388"/>
              <a:gd name="connsiteX4" fmla="*/ 427 w 9418591"/>
              <a:gd name="connsiteY4" fmla="*/ 737596 h 2994388"/>
              <a:gd name="connsiteX0" fmla="*/ 427 w 9198841"/>
              <a:gd name="connsiteY0" fmla="*/ 737596 h 2994330"/>
              <a:gd name="connsiteX1" fmla="*/ 9172720 w 9198841"/>
              <a:gd name="connsiteY1" fmla="*/ 80878 h 2994330"/>
              <a:gd name="connsiteX2" fmla="*/ 9188486 w 9198841"/>
              <a:gd name="connsiteY2" fmla="*/ 1647435 h 2994330"/>
              <a:gd name="connsiteX3" fmla="*/ 165716 w 9198841"/>
              <a:gd name="connsiteY3" fmla="*/ 2994279 h 2994330"/>
              <a:gd name="connsiteX4" fmla="*/ 427 w 9198841"/>
              <a:gd name="connsiteY4" fmla="*/ 737596 h 2994330"/>
              <a:gd name="connsiteX0" fmla="*/ 427 w 9192488"/>
              <a:gd name="connsiteY0" fmla="*/ 720128 h 2976862"/>
              <a:gd name="connsiteX1" fmla="*/ 9158117 w 9192488"/>
              <a:gd name="connsiteY1" fmla="*/ 82278 h 2976862"/>
              <a:gd name="connsiteX2" fmla="*/ 9188486 w 9192488"/>
              <a:gd name="connsiteY2" fmla="*/ 1629967 h 2976862"/>
              <a:gd name="connsiteX3" fmla="*/ 165716 w 9192488"/>
              <a:gd name="connsiteY3" fmla="*/ 2976811 h 2976862"/>
              <a:gd name="connsiteX4" fmla="*/ 427 w 9192488"/>
              <a:gd name="connsiteY4" fmla="*/ 720128 h 2976862"/>
              <a:gd name="connsiteX0" fmla="*/ 427 w 9217972"/>
              <a:gd name="connsiteY0" fmla="*/ 720128 h 2976849"/>
              <a:gd name="connsiteX1" fmla="*/ 9158117 w 9217972"/>
              <a:gd name="connsiteY1" fmla="*/ 82278 h 2976849"/>
              <a:gd name="connsiteX2" fmla="*/ 9217277 w 9217972"/>
              <a:gd name="connsiteY2" fmla="*/ 1174143 h 2976849"/>
              <a:gd name="connsiteX3" fmla="*/ 165716 w 9217972"/>
              <a:gd name="connsiteY3" fmla="*/ 2976811 h 2976849"/>
              <a:gd name="connsiteX4" fmla="*/ 427 w 9217972"/>
              <a:gd name="connsiteY4" fmla="*/ 720128 h 2976849"/>
              <a:gd name="connsiteX0" fmla="*/ 427 w 9217277"/>
              <a:gd name="connsiteY0" fmla="*/ 720128 h 2976849"/>
              <a:gd name="connsiteX1" fmla="*/ 9158117 w 9217277"/>
              <a:gd name="connsiteY1" fmla="*/ 82278 h 2976849"/>
              <a:gd name="connsiteX2" fmla="*/ 9217277 w 9217277"/>
              <a:gd name="connsiteY2" fmla="*/ 1174143 h 2976849"/>
              <a:gd name="connsiteX3" fmla="*/ 165716 w 9217277"/>
              <a:gd name="connsiteY3" fmla="*/ 2976811 h 2976849"/>
              <a:gd name="connsiteX4" fmla="*/ 427 w 9217277"/>
              <a:gd name="connsiteY4" fmla="*/ 720128 h 2976849"/>
              <a:gd name="connsiteX0" fmla="*/ 427 w 9217277"/>
              <a:gd name="connsiteY0" fmla="*/ 720128 h 2976861"/>
              <a:gd name="connsiteX1" fmla="*/ 9158117 w 9217277"/>
              <a:gd name="connsiteY1" fmla="*/ 82278 h 2976861"/>
              <a:gd name="connsiteX2" fmla="*/ 9217277 w 9217277"/>
              <a:gd name="connsiteY2" fmla="*/ 1174143 h 2976861"/>
              <a:gd name="connsiteX3" fmla="*/ 165716 w 9217277"/>
              <a:gd name="connsiteY3" fmla="*/ 2976811 h 2976861"/>
              <a:gd name="connsiteX4" fmla="*/ 427 w 9217277"/>
              <a:gd name="connsiteY4" fmla="*/ 720128 h 2976861"/>
              <a:gd name="connsiteX0" fmla="*/ 427 w 9240703"/>
              <a:gd name="connsiteY0" fmla="*/ 720128 h 2976861"/>
              <a:gd name="connsiteX1" fmla="*/ 9158117 w 9240703"/>
              <a:gd name="connsiteY1" fmla="*/ 82278 h 2976861"/>
              <a:gd name="connsiteX2" fmla="*/ 9240703 w 9240703"/>
              <a:gd name="connsiteY2" fmla="*/ 1172417 h 2976861"/>
              <a:gd name="connsiteX3" fmla="*/ 165716 w 9240703"/>
              <a:gd name="connsiteY3" fmla="*/ 2976811 h 2976861"/>
              <a:gd name="connsiteX4" fmla="*/ 427 w 9240703"/>
              <a:gd name="connsiteY4" fmla="*/ 720128 h 2976861"/>
              <a:gd name="connsiteX0" fmla="*/ 427 w 9240703"/>
              <a:gd name="connsiteY0" fmla="*/ 728324 h 2985057"/>
              <a:gd name="connsiteX1" fmla="*/ 9157610 w 9240703"/>
              <a:gd name="connsiteY1" fmla="*/ 81614 h 2985057"/>
              <a:gd name="connsiteX2" fmla="*/ 9240703 w 9240703"/>
              <a:gd name="connsiteY2" fmla="*/ 1180613 h 2985057"/>
              <a:gd name="connsiteX3" fmla="*/ 165716 w 9240703"/>
              <a:gd name="connsiteY3" fmla="*/ 2985007 h 2985057"/>
              <a:gd name="connsiteX4" fmla="*/ 427 w 9240703"/>
              <a:gd name="connsiteY4" fmla="*/ 728324 h 2985057"/>
              <a:gd name="connsiteX0" fmla="*/ 427 w 9240703"/>
              <a:gd name="connsiteY0" fmla="*/ 728324 h 2985057"/>
              <a:gd name="connsiteX1" fmla="*/ 9157610 w 9240703"/>
              <a:gd name="connsiteY1" fmla="*/ 81614 h 2985057"/>
              <a:gd name="connsiteX2" fmla="*/ 9240703 w 9240703"/>
              <a:gd name="connsiteY2" fmla="*/ 1180613 h 2985057"/>
              <a:gd name="connsiteX3" fmla="*/ 165716 w 9240703"/>
              <a:gd name="connsiteY3" fmla="*/ 2985007 h 2985057"/>
              <a:gd name="connsiteX4" fmla="*/ 427 w 9240703"/>
              <a:gd name="connsiteY4" fmla="*/ 728324 h 2985057"/>
              <a:gd name="connsiteX0" fmla="*/ 427 w 9233401"/>
              <a:gd name="connsiteY0" fmla="*/ 728324 h 2985057"/>
              <a:gd name="connsiteX1" fmla="*/ 9157610 w 9233401"/>
              <a:gd name="connsiteY1" fmla="*/ 81614 h 2985057"/>
              <a:gd name="connsiteX2" fmla="*/ 9233401 w 9233401"/>
              <a:gd name="connsiteY2" fmla="*/ 1190047 h 2985057"/>
              <a:gd name="connsiteX3" fmla="*/ 165716 w 9233401"/>
              <a:gd name="connsiteY3" fmla="*/ 2985007 h 2985057"/>
              <a:gd name="connsiteX4" fmla="*/ 427 w 9233401"/>
              <a:gd name="connsiteY4" fmla="*/ 728324 h 2985057"/>
              <a:gd name="connsiteX0" fmla="*/ 943279 w 9067909"/>
              <a:gd name="connsiteY0" fmla="*/ 645066 h 2992375"/>
              <a:gd name="connsiteX1" fmla="*/ 8992118 w 9067909"/>
              <a:gd name="connsiteY1" fmla="*/ 88932 h 2992375"/>
              <a:gd name="connsiteX2" fmla="*/ 9067909 w 9067909"/>
              <a:gd name="connsiteY2" fmla="*/ 1197365 h 2992375"/>
              <a:gd name="connsiteX3" fmla="*/ 224 w 9067909"/>
              <a:gd name="connsiteY3" fmla="*/ 2992325 h 2992375"/>
              <a:gd name="connsiteX4" fmla="*/ 943279 w 9067909"/>
              <a:gd name="connsiteY4" fmla="*/ 645066 h 2992375"/>
              <a:gd name="connsiteX0" fmla="*/ 1695 w 8126325"/>
              <a:gd name="connsiteY0" fmla="*/ 645066 h 1834740"/>
              <a:gd name="connsiteX1" fmla="*/ 8050534 w 8126325"/>
              <a:gd name="connsiteY1" fmla="*/ 88932 h 1834740"/>
              <a:gd name="connsiteX2" fmla="*/ 8126325 w 8126325"/>
              <a:gd name="connsiteY2" fmla="*/ 1197365 h 1834740"/>
              <a:gd name="connsiteX3" fmla="*/ 43134 w 8126325"/>
              <a:gd name="connsiteY3" fmla="*/ 1834445 h 1834740"/>
              <a:gd name="connsiteX4" fmla="*/ 1695 w 8126325"/>
              <a:gd name="connsiteY4" fmla="*/ 645066 h 1834740"/>
              <a:gd name="connsiteX0" fmla="*/ 1695 w 8126325"/>
              <a:gd name="connsiteY0" fmla="*/ 645066 h 1834445"/>
              <a:gd name="connsiteX1" fmla="*/ 8050534 w 8126325"/>
              <a:gd name="connsiteY1" fmla="*/ 88932 h 1834445"/>
              <a:gd name="connsiteX2" fmla="*/ 8126325 w 8126325"/>
              <a:gd name="connsiteY2" fmla="*/ 1197365 h 1834445"/>
              <a:gd name="connsiteX3" fmla="*/ 43134 w 8126325"/>
              <a:gd name="connsiteY3" fmla="*/ 1834445 h 1834445"/>
              <a:gd name="connsiteX4" fmla="*/ 1695 w 8126325"/>
              <a:gd name="connsiteY4" fmla="*/ 645066 h 1834445"/>
              <a:gd name="connsiteX0" fmla="*/ 1695 w 8126325"/>
              <a:gd name="connsiteY0" fmla="*/ 645066 h 1834445"/>
              <a:gd name="connsiteX1" fmla="*/ 8050534 w 8126325"/>
              <a:gd name="connsiteY1" fmla="*/ 88932 h 1834445"/>
              <a:gd name="connsiteX2" fmla="*/ 8126325 w 8126325"/>
              <a:gd name="connsiteY2" fmla="*/ 1197365 h 1834445"/>
              <a:gd name="connsiteX3" fmla="*/ 43134 w 8126325"/>
              <a:gd name="connsiteY3" fmla="*/ 1834445 h 1834445"/>
              <a:gd name="connsiteX4" fmla="*/ 1695 w 8126325"/>
              <a:gd name="connsiteY4" fmla="*/ 645066 h 1834445"/>
              <a:gd name="connsiteX0" fmla="*/ 1294 w 8125924"/>
              <a:gd name="connsiteY0" fmla="*/ 645066 h 1789001"/>
              <a:gd name="connsiteX1" fmla="*/ 8050133 w 8125924"/>
              <a:gd name="connsiteY1" fmla="*/ 88932 h 1789001"/>
              <a:gd name="connsiteX2" fmla="*/ 8125924 w 8125924"/>
              <a:gd name="connsiteY2" fmla="*/ 1197365 h 1789001"/>
              <a:gd name="connsiteX3" fmla="*/ 55814 w 8125924"/>
              <a:gd name="connsiteY3" fmla="*/ 1789001 h 1789001"/>
              <a:gd name="connsiteX4" fmla="*/ 1294 w 8125924"/>
              <a:gd name="connsiteY4" fmla="*/ 645066 h 1789001"/>
              <a:gd name="connsiteX0" fmla="*/ 1294 w 8125924"/>
              <a:gd name="connsiteY0" fmla="*/ 645066 h 1789001"/>
              <a:gd name="connsiteX1" fmla="*/ 8050133 w 8125924"/>
              <a:gd name="connsiteY1" fmla="*/ 88932 h 1789001"/>
              <a:gd name="connsiteX2" fmla="*/ 8125924 w 8125924"/>
              <a:gd name="connsiteY2" fmla="*/ 1197365 h 1789001"/>
              <a:gd name="connsiteX3" fmla="*/ 55814 w 8125924"/>
              <a:gd name="connsiteY3" fmla="*/ 1789001 h 1789001"/>
              <a:gd name="connsiteX4" fmla="*/ 1294 w 8125924"/>
              <a:gd name="connsiteY4" fmla="*/ 645066 h 1789001"/>
              <a:gd name="connsiteX0" fmla="*/ 1294 w 8125924"/>
              <a:gd name="connsiteY0" fmla="*/ 645066 h 1789001"/>
              <a:gd name="connsiteX1" fmla="*/ 8050133 w 8125924"/>
              <a:gd name="connsiteY1" fmla="*/ 88932 h 1789001"/>
              <a:gd name="connsiteX2" fmla="*/ 8125924 w 8125924"/>
              <a:gd name="connsiteY2" fmla="*/ 1197365 h 1789001"/>
              <a:gd name="connsiteX3" fmla="*/ 55814 w 8125924"/>
              <a:gd name="connsiteY3" fmla="*/ 1789001 h 1789001"/>
              <a:gd name="connsiteX4" fmla="*/ 1294 w 8125924"/>
              <a:gd name="connsiteY4" fmla="*/ 645066 h 1789001"/>
              <a:gd name="connsiteX0" fmla="*/ 1294 w 8125924"/>
              <a:gd name="connsiteY0" fmla="*/ 647165 h 1791100"/>
              <a:gd name="connsiteX1" fmla="*/ 8081368 w 8125924"/>
              <a:gd name="connsiteY1" fmla="*/ 88730 h 1791100"/>
              <a:gd name="connsiteX2" fmla="*/ 8125924 w 8125924"/>
              <a:gd name="connsiteY2" fmla="*/ 1199464 h 1791100"/>
              <a:gd name="connsiteX3" fmla="*/ 55814 w 8125924"/>
              <a:gd name="connsiteY3" fmla="*/ 1791100 h 1791100"/>
              <a:gd name="connsiteX4" fmla="*/ 1294 w 8125924"/>
              <a:gd name="connsiteY4" fmla="*/ 647165 h 1791100"/>
              <a:gd name="connsiteX0" fmla="*/ 1294 w 8125924"/>
              <a:gd name="connsiteY0" fmla="*/ 466532 h 1610467"/>
              <a:gd name="connsiteX1" fmla="*/ 8103888 w 8125924"/>
              <a:gd name="connsiteY1" fmla="*/ 164424 h 1610467"/>
              <a:gd name="connsiteX2" fmla="*/ 8125924 w 8125924"/>
              <a:gd name="connsiteY2" fmla="*/ 1018831 h 1610467"/>
              <a:gd name="connsiteX3" fmla="*/ 55814 w 8125924"/>
              <a:gd name="connsiteY3" fmla="*/ 1610467 h 1610467"/>
              <a:gd name="connsiteX4" fmla="*/ 1294 w 8125924"/>
              <a:gd name="connsiteY4" fmla="*/ 466532 h 1610467"/>
              <a:gd name="connsiteX0" fmla="*/ 1294 w 8125924"/>
              <a:gd name="connsiteY0" fmla="*/ 808956 h 1952891"/>
              <a:gd name="connsiteX1" fmla="*/ 8039988 w 8125924"/>
              <a:gd name="connsiteY1" fmla="*/ 75647 h 1952891"/>
              <a:gd name="connsiteX2" fmla="*/ 8125924 w 8125924"/>
              <a:gd name="connsiteY2" fmla="*/ 1361255 h 1952891"/>
              <a:gd name="connsiteX3" fmla="*/ 55814 w 8125924"/>
              <a:gd name="connsiteY3" fmla="*/ 1952891 h 1952891"/>
              <a:gd name="connsiteX4" fmla="*/ 1294 w 8125924"/>
              <a:gd name="connsiteY4" fmla="*/ 808956 h 1952891"/>
              <a:gd name="connsiteX0" fmla="*/ 1294 w 8125924"/>
              <a:gd name="connsiteY0" fmla="*/ 808956 h 1952891"/>
              <a:gd name="connsiteX1" fmla="*/ 8039988 w 8125924"/>
              <a:gd name="connsiteY1" fmla="*/ 75647 h 1952891"/>
              <a:gd name="connsiteX2" fmla="*/ 8125924 w 8125924"/>
              <a:gd name="connsiteY2" fmla="*/ 1361255 h 1952891"/>
              <a:gd name="connsiteX3" fmla="*/ 55814 w 8125924"/>
              <a:gd name="connsiteY3" fmla="*/ 1952891 h 1952891"/>
              <a:gd name="connsiteX4" fmla="*/ 1294 w 8125924"/>
              <a:gd name="connsiteY4" fmla="*/ 808956 h 1952891"/>
              <a:gd name="connsiteX0" fmla="*/ 1294 w 8125924"/>
              <a:gd name="connsiteY0" fmla="*/ 629982 h 1773917"/>
              <a:gd name="connsiteX1" fmla="*/ 8066765 w 8125924"/>
              <a:gd name="connsiteY1" fmla="*/ 90413 h 1773917"/>
              <a:gd name="connsiteX2" fmla="*/ 8125924 w 8125924"/>
              <a:gd name="connsiteY2" fmla="*/ 1182281 h 1773917"/>
              <a:gd name="connsiteX3" fmla="*/ 55814 w 8125924"/>
              <a:gd name="connsiteY3" fmla="*/ 1773917 h 1773917"/>
              <a:gd name="connsiteX4" fmla="*/ 1294 w 8125924"/>
              <a:gd name="connsiteY4" fmla="*/ 629982 h 1773917"/>
              <a:gd name="connsiteX0" fmla="*/ 1294 w 8125924"/>
              <a:gd name="connsiteY0" fmla="*/ 637518 h 1781453"/>
              <a:gd name="connsiteX1" fmla="*/ 8058448 w 8125924"/>
              <a:gd name="connsiteY1" fmla="*/ 89666 h 1781453"/>
              <a:gd name="connsiteX2" fmla="*/ 8125924 w 8125924"/>
              <a:gd name="connsiteY2" fmla="*/ 1189817 h 1781453"/>
              <a:gd name="connsiteX3" fmla="*/ 55814 w 8125924"/>
              <a:gd name="connsiteY3" fmla="*/ 1781453 h 1781453"/>
              <a:gd name="connsiteX4" fmla="*/ 1294 w 8125924"/>
              <a:gd name="connsiteY4" fmla="*/ 637518 h 1781453"/>
              <a:gd name="connsiteX0" fmla="*/ 1294 w 8125924"/>
              <a:gd name="connsiteY0" fmla="*/ 637518 h 1781453"/>
              <a:gd name="connsiteX1" fmla="*/ 8058448 w 8125924"/>
              <a:gd name="connsiteY1" fmla="*/ 89666 h 1781453"/>
              <a:gd name="connsiteX2" fmla="*/ 8125924 w 8125924"/>
              <a:gd name="connsiteY2" fmla="*/ 1189817 h 1781453"/>
              <a:gd name="connsiteX3" fmla="*/ 55814 w 8125924"/>
              <a:gd name="connsiteY3" fmla="*/ 1781453 h 1781453"/>
              <a:gd name="connsiteX4" fmla="*/ 1294 w 8125924"/>
              <a:gd name="connsiteY4" fmla="*/ 637518 h 1781453"/>
              <a:gd name="connsiteX0" fmla="*/ 1294 w 8082822"/>
              <a:gd name="connsiteY0" fmla="*/ 637518 h 1781453"/>
              <a:gd name="connsiteX1" fmla="*/ 8058448 w 8082822"/>
              <a:gd name="connsiteY1" fmla="*/ 89666 h 1781453"/>
              <a:gd name="connsiteX2" fmla="*/ 8082822 w 8082822"/>
              <a:gd name="connsiteY2" fmla="*/ 1121823 h 1781453"/>
              <a:gd name="connsiteX3" fmla="*/ 55814 w 8082822"/>
              <a:gd name="connsiteY3" fmla="*/ 1781453 h 1781453"/>
              <a:gd name="connsiteX4" fmla="*/ 1294 w 8082822"/>
              <a:gd name="connsiteY4" fmla="*/ 637518 h 1781453"/>
              <a:gd name="connsiteX0" fmla="*/ 1294 w 8058448"/>
              <a:gd name="connsiteY0" fmla="*/ 637518 h 1781453"/>
              <a:gd name="connsiteX1" fmla="*/ 8058448 w 8058448"/>
              <a:gd name="connsiteY1" fmla="*/ 89666 h 1781453"/>
              <a:gd name="connsiteX2" fmla="*/ 7983333 w 8058448"/>
              <a:gd name="connsiteY2" fmla="*/ 1164739 h 1781453"/>
              <a:gd name="connsiteX3" fmla="*/ 55814 w 8058448"/>
              <a:gd name="connsiteY3" fmla="*/ 1781453 h 1781453"/>
              <a:gd name="connsiteX4" fmla="*/ 1294 w 8058448"/>
              <a:gd name="connsiteY4" fmla="*/ 637518 h 1781453"/>
              <a:gd name="connsiteX0" fmla="*/ 1294 w 8134237"/>
              <a:gd name="connsiteY0" fmla="*/ 637518 h 1781453"/>
              <a:gd name="connsiteX1" fmla="*/ 8058448 w 8134237"/>
              <a:gd name="connsiteY1" fmla="*/ 89666 h 1781453"/>
              <a:gd name="connsiteX2" fmla="*/ 8134237 w 8134237"/>
              <a:gd name="connsiteY2" fmla="*/ 1198099 h 1781453"/>
              <a:gd name="connsiteX3" fmla="*/ 55814 w 8134237"/>
              <a:gd name="connsiteY3" fmla="*/ 1781453 h 1781453"/>
              <a:gd name="connsiteX4" fmla="*/ 1294 w 8134237"/>
              <a:gd name="connsiteY4" fmla="*/ 637518 h 1781453"/>
              <a:gd name="connsiteX0" fmla="*/ 1294 w 8134237"/>
              <a:gd name="connsiteY0" fmla="*/ 637518 h 1781453"/>
              <a:gd name="connsiteX1" fmla="*/ 8058448 w 8134237"/>
              <a:gd name="connsiteY1" fmla="*/ 89666 h 1781453"/>
              <a:gd name="connsiteX2" fmla="*/ 8134237 w 8134237"/>
              <a:gd name="connsiteY2" fmla="*/ 1198099 h 1781453"/>
              <a:gd name="connsiteX3" fmla="*/ 55814 w 8134237"/>
              <a:gd name="connsiteY3" fmla="*/ 1781453 h 1781453"/>
              <a:gd name="connsiteX4" fmla="*/ 1294 w 8134237"/>
              <a:gd name="connsiteY4" fmla="*/ 637518 h 1781453"/>
              <a:gd name="connsiteX0" fmla="*/ 0 w 8132943"/>
              <a:gd name="connsiteY0" fmla="*/ 637518 h 1781453"/>
              <a:gd name="connsiteX1" fmla="*/ 8057154 w 8132943"/>
              <a:gd name="connsiteY1" fmla="*/ 89666 h 1781453"/>
              <a:gd name="connsiteX2" fmla="*/ 8132943 w 8132943"/>
              <a:gd name="connsiteY2" fmla="*/ 1198099 h 1781453"/>
              <a:gd name="connsiteX3" fmla="*/ 54520 w 8132943"/>
              <a:gd name="connsiteY3" fmla="*/ 1781453 h 1781453"/>
              <a:gd name="connsiteX4" fmla="*/ 0 w 8132943"/>
              <a:gd name="connsiteY4" fmla="*/ 637518 h 1781453"/>
              <a:gd name="connsiteX0" fmla="*/ 0 w 8132943"/>
              <a:gd name="connsiteY0" fmla="*/ 637518 h 1781453"/>
              <a:gd name="connsiteX1" fmla="*/ 8057154 w 8132943"/>
              <a:gd name="connsiteY1" fmla="*/ 89666 h 1781453"/>
              <a:gd name="connsiteX2" fmla="*/ 8132943 w 8132943"/>
              <a:gd name="connsiteY2" fmla="*/ 1198099 h 1781453"/>
              <a:gd name="connsiteX3" fmla="*/ 54520 w 8132943"/>
              <a:gd name="connsiteY3" fmla="*/ 1781453 h 1781453"/>
              <a:gd name="connsiteX4" fmla="*/ 0 w 8132943"/>
              <a:gd name="connsiteY4" fmla="*/ 637518 h 1781453"/>
              <a:gd name="connsiteX0" fmla="*/ 0 w 8132943"/>
              <a:gd name="connsiteY0" fmla="*/ 634282 h 1778217"/>
              <a:gd name="connsiteX1" fmla="*/ 8060722 w 8132943"/>
              <a:gd name="connsiteY1" fmla="*/ 89985 h 1778217"/>
              <a:gd name="connsiteX2" fmla="*/ 8132943 w 8132943"/>
              <a:gd name="connsiteY2" fmla="*/ 1194863 h 1778217"/>
              <a:gd name="connsiteX3" fmla="*/ 54520 w 8132943"/>
              <a:gd name="connsiteY3" fmla="*/ 1778217 h 1778217"/>
              <a:gd name="connsiteX4" fmla="*/ 0 w 8132943"/>
              <a:gd name="connsiteY4" fmla="*/ 634282 h 1778217"/>
              <a:gd name="connsiteX0" fmla="*/ 0 w 8132943"/>
              <a:gd name="connsiteY0" fmla="*/ 634282 h 1778217"/>
              <a:gd name="connsiteX1" fmla="*/ 8060722 w 8132943"/>
              <a:gd name="connsiteY1" fmla="*/ 89985 h 1778217"/>
              <a:gd name="connsiteX2" fmla="*/ 8132943 w 8132943"/>
              <a:gd name="connsiteY2" fmla="*/ 1194863 h 1778217"/>
              <a:gd name="connsiteX3" fmla="*/ 54520 w 8132943"/>
              <a:gd name="connsiteY3" fmla="*/ 1778217 h 1778217"/>
              <a:gd name="connsiteX4" fmla="*/ 0 w 8132943"/>
              <a:gd name="connsiteY4" fmla="*/ 634282 h 1778217"/>
              <a:gd name="connsiteX0" fmla="*/ 0 w 8132943"/>
              <a:gd name="connsiteY0" fmla="*/ 637292 h 1781227"/>
              <a:gd name="connsiteX1" fmla="*/ 8053801 w 8132943"/>
              <a:gd name="connsiteY1" fmla="*/ 89688 h 1781227"/>
              <a:gd name="connsiteX2" fmla="*/ 8132943 w 8132943"/>
              <a:gd name="connsiteY2" fmla="*/ 1197873 h 1781227"/>
              <a:gd name="connsiteX3" fmla="*/ 54520 w 8132943"/>
              <a:gd name="connsiteY3" fmla="*/ 1781227 h 1781227"/>
              <a:gd name="connsiteX4" fmla="*/ 0 w 8132943"/>
              <a:gd name="connsiteY4" fmla="*/ 637292 h 1781227"/>
              <a:gd name="connsiteX0" fmla="*/ 0 w 8132943"/>
              <a:gd name="connsiteY0" fmla="*/ 637292 h 1781227"/>
              <a:gd name="connsiteX1" fmla="*/ 8053801 w 8132943"/>
              <a:gd name="connsiteY1" fmla="*/ 89688 h 1781227"/>
              <a:gd name="connsiteX2" fmla="*/ 8132943 w 8132943"/>
              <a:gd name="connsiteY2" fmla="*/ 1197873 h 1781227"/>
              <a:gd name="connsiteX3" fmla="*/ 54520 w 8132943"/>
              <a:gd name="connsiteY3" fmla="*/ 1781227 h 1781227"/>
              <a:gd name="connsiteX4" fmla="*/ 0 w 8132943"/>
              <a:gd name="connsiteY4" fmla="*/ 637292 h 1781227"/>
              <a:gd name="connsiteX0" fmla="*/ 0 w 8132943"/>
              <a:gd name="connsiteY0" fmla="*/ 637292 h 1781227"/>
              <a:gd name="connsiteX1" fmla="*/ 8053801 w 8132943"/>
              <a:gd name="connsiteY1" fmla="*/ 89689 h 1781227"/>
              <a:gd name="connsiteX2" fmla="*/ 8132943 w 8132943"/>
              <a:gd name="connsiteY2" fmla="*/ 1197873 h 1781227"/>
              <a:gd name="connsiteX3" fmla="*/ 54520 w 8132943"/>
              <a:gd name="connsiteY3" fmla="*/ 1781227 h 1781227"/>
              <a:gd name="connsiteX4" fmla="*/ 0 w 8132943"/>
              <a:gd name="connsiteY4" fmla="*/ 637292 h 1781227"/>
              <a:gd name="connsiteX0" fmla="*/ 0 w 8132943"/>
              <a:gd name="connsiteY0" fmla="*/ 637815 h 1781750"/>
              <a:gd name="connsiteX1" fmla="*/ 8061608 w 8132943"/>
              <a:gd name="connsiteY1" fmla="*/ 89636 h 1781750"/>
              <a:gd name="connsiteX2" fmla="*/ 8132943 w 8132943"/>
              <a:gd name="connsiteY2" fmla="*/ 1198396 h 1781750"/>
              <a:gd name="connsiteX3" fmla="*/ 54520 w 8132943"/>
              <a:gd name="connsiteY3" fmla="*/ 1781750 h 1781750"/>
              <a:gd name="connsiteX4" fmla="*/ 0 w 8132943"/>
              <a:gd name="connsiteY4" fmla="*/ 637815 h 1781750"/>
              <a:gd name="connsiteX0" fmla="*/ 0 w 8063164"/>
              <a:gd name="connsiteY0" fmla="*/ 637815 h 1781750"/>
              <a:gd name="connsiteX1" fmla="*/ 8061608 w 8063164"/>
              <a:gd name="connsiteY1" fmla="*/ 89636 h 1781750"/>
              <a:gd name="connsiteX2" fmla="*/ 8031429 w 8063164"/>
              <a:gd name="connsiteY2" fmla="*/ 1205878 h 1781750"/>
              <a:gd name="connsiteX3" fmla="*/ 54520 w 8063164"/>
              <a:gd name="connsiteY3" fmla="*/ 1781750 h 1781750"/>
              <a:gd name="connsiteX4" fmla="*/ 0 w 8063164"/>
              <a:gd name="connsiteY4" fmla="*/ 637815 h 1781750"/>
              <a:gd name="connsiteX0" fmla="*/ 0 w 8072736"/>
              <a:gd name="connsiteY0" fmla="*/ 637815 h 1781750"/>
              <a:gd name="connsiteX1" fmla="*/ 8061608 w 8072736"/>
              <a:gd name="connsiteY1" fmla="*/ 89636 h 1781750"/>
              <a:gd name="connsiteX2" fmla="*/ 8031429 w 8072736"/>
              <a:gd name="connsiteY2" fmla="*/ 1205878 h 1781750"/>
              <a:gd name="connsiteX3" fmla="*/ 54520 w 8072736"/>
              <a:gd name="connsiteY3" fmla="*/ 1781750 h 1781750"/>
              <a:gd name="connsiteX4" fmla="*/ 0 w 8072736"/>
              <a:gd name="connsiteY4" fmla="*/ 637815 h 1781750"/>
              <a:gd name="connsiteX0" fmla="*/ 0 w 8126397"/>
              <a:gd name="connsiteY0" fmla="*/ 637815 h 1781750"/>
              <a:gd name="connsiteX1" fmla="*/ 8061608 w 8126397"/>
              <a:gd name="connsiteY1" fmla="*/ 89636 h 1781750"/>
              <a:gd name="connsiteX2" fmla="*/ 8109517 w 8126397"/>
              <a:gd name="connsiteY2" fmla="*/ 1200123 h 1781750"/>
              <a:gd name="connsiteX3" fmla="*/ 54520 w 8126397"/>
              <a:gd name="connsiteY3" fmla="*/ 1781750 h 1781750"/>
              <a:gd name="connsiteX4" fmla="*/ 0 w 8126397"/>
              <a:gd name="connsiteY4" fmla="*/ 637815 h 1781750"/>
              <a:gd name="connsiteX0" fmla="*/ 0 w 8109517"/>
              <a:gd name="connsiteY0" fmla="*/ 637815 h 1781750"/>
              <a:gd name="connsiteX1" fmla="*/ 8061608 w 8109517"/>
              <a:gd name="connsiteY1" fmla="*/ 89636 h 1781750"/>
              <a:gd name="connsiteX2" fmla="*/ 8109517 w 8109517"/>
              <a:gd name="connsiteY2" fmla="*/ 1200123 h 1781750"/>
              <a:gd name="connsiteX3" fmla="*/ 54520 w 8109517"/>
              <a:gd name="connsiteY3" fmla="*/ 1781750 h 1781750"/>
              <a:gd name="connsiteX4" fmla="*/ 0 w 8109517"/>
              <a:gd name="connsiteY4" fmla="*/ 637815 h 1781750"/>
              <a:gd name="connsiteX0" fmla="*/ 0 w 8109517"/>
              <a:gd name="connsiteY0" fmla="*/ 637815 h 1781750"/>
              <a:gd name="connsiteX1" fmla="*/ 8061608 w 8109517"/>
              <a:gd name="connsiteY1" fmla="*/ 89636 h 1781750"/>
              <a:gd name="connsiteX2" fmla="*/ 8109517 w 8109517"/>
              <a:gd name="connsiteY2" fmla="*/ 1200123 h 1781750"/>
              <a:gd name="connsiteX3" fmla="*/ 54520 w 8109517"/>
              <a:gd name="connsiteY3" fmla="*/ 1781750 h 1781750"/>
              <a:gd name="connsiteX4" fmla="*/ 0 w 8109517"/>
              <a:gd name="connsiteY4" fmla="*/ 637815 h 1781750"/>
              <a:gd name="connsiteX0" fmla="*/ 0 w 8109517"/>
              <a:gd name="connsiteY0" fmla="*/ 637815 h 1781750"/>
              <a:gd name="connsiteX1" fmla="*/ 8061608 w 8109517"/>
              <a:gd name="connsiteY1" fmla="*/ 89637 h 1781750"/>
              <a:gd name="connsiteX2" fmla="*/ 8109517 w 8109517"/>
              <a:gd name="connsiteY2" fmla="*/ 1200123 h 1781750"/>
              <a:gd name="connsiteX3" fmla="*/ 54520 w 8109517"/>
              <a:gd name="connsiteY3" fmla="*/ 1781750 h 1781750"/>
              <a:gd name="connsiteX4" fmla="*/ 0 w 8109517"/>
              <a:gd name="connsiteY4" fmla="*/ 637815 h 1781750"/>
              <a:gd name="connsiteX0" fmla="*/ 0 w 8109517"/>
              <a:gd name="connsiteY0" fmla="*/ 637815 h 1781750"/>
              <a:gd name="connsiteX1" fmla="*/ 8061608 w 8109517"/>
              <a:gd name="connsiteY1" fmla="*/ 89637 h 1781750"/>
              <a:gd name="connsiteX2" fmla="*/ 8109517 w 8109517"/>
              <a:gd name="connsiteY2" fmla="*/ 1200123 h 1781750"/>
              <a:gd name="connsiteX3" fmla="*/ 54520 w 8109517"/>
              <a:gd name="connsiteY3" fmla="*/ 1781750 h 1781750"/>
              <a:gd name="connsiteX4" fmla="*/ 0 w 8109517"/>
              <a:gd name="connsiteY4" fmla="*/ 637815 h 1781750"/>
              <a:gd name="connsiteX0" fmla="*/ 0 w 8109517"/>
              <a:gd name="connsiteY0" fmla="*/ 637815 h 1781750"/>
              <a:gd name="connsiteX1" fmla="*/ 8061608 w 8109517"/>
              <a:gd name="connsiteY1" fmla="*/ 89637 h 1781750"/>
              <a:gd name="connsiteX2" fmla="*/ 8109517 w 8109517"/>
              <a:gd name="connsiteY2" fmla="*/ 1200123 h 1781750"/>
              <a:gd name="connsiteX3" fmla="*/ 54520 w 8109517"/>
              <a:gd name="connsiteY3" fmla="*/ 1781750 h 1781750"/>
              <a:gd name="connsiteX4" fmla="*/ 0 w 8109517"/>
              <a:gd name="connsiteY4" fmla="*/ 637815 h 1781750"/>
              <a:gd name="connsiteX0" fmla="*/ 0 w 8109517"/>
              <a:gd name="connsiteY0" fmla="*/ 638128 h 1782063"/>
              <a:gd name="connsiteX1" fmla="*/ 8014472 w 8109517"/>
              <a:gd name="connsiteY1" fmla="*/ 89606 h 1782063"/>
              <a:gd name="connsiteX2" fmla="*/ 8109517 w 8109517"/>
              <a:gd name="connsiteY2" fmla="*/ 1200436 h 1782063"/>
              <a:gd name="connsiteX3" fmla="*/ 54520 w 8109517"/>
              <a:gd name="connsiteY3" fmla="*/ 1782063 h 1782063"/>
              <a:gd name="connsiteX4" fmla="*/ 0 w 8109517"/>
              <a:gd name="connsiteY4" fmla="*/ 638128 h 1782063"/>
              <a:gd name="connsiteX0" fmla="*/ 0 w 8109517"/>
              <a:gd name="connsiteY0" fmla="*/ 638128 h 1782063"/>
              <a:gd name="connsiteX1" fmla="*/ 8014472 w 8109517"/>
              <a:gd name="connsiteY1" fmla="*/ 89607 h 1782063"/>
              <a:gd name="connsiteX2" fmla="*/ 8109517 w 8109517"/>
              <a:gd name="connsiteY2" fmla="*/ 1200436 h 1782063"/>
              <a:gd name="connsiteX3" fmla="*/ 54520 w 8109517"/>
              <a:gd name="connsiteY3" fmla="*/ 1782063 h 1782063"/>
              <a:gd name="connsiteX4" fmla="*/ 0 w 8109517"/>
              <a:gd name="connsiteY4" fmla="*/ 638128 h 1782063"/>
              <a:gd name="connsiteX0" fmla="*/ 0 w 8109517"/>
              <a:gd name="connsiteY0" fmla="*/ 644293 h 1788228"/>
              <a:gd name="connsiteX1" fmla="*/ 8054470 w 8109517"/>
              <a:gd name="connsiteY1" fmla="*/ 89006 h 1788228"/>
              <a:gd name="connsiteX2" fmla="*/ 8109517 w 8109517"/>
              <a:gd name="connsiteY2" fmla="*/ 1206601 h 1788228"/>
              <a:gd name="connsiteX3" fmla="*/ 54520 w 8109517"/>
              <a:gd name="connsiteY3" fmla="*/ 1788228 h 1788228"/>
              <a:gd name="connsiteX4" fmla="*/ 0 w 8109517"/>
              <a:gd name="connsiteY4" fmla="*/ 644293 h 1788228"/>
              <a:gd name="connsiteX0" fmla="*/ 0 w 8109517"/>
              <a:gd name="connsiteY0" fmla="*/ 644293 h 1788228"/>
              <a:gd name="connsiteX1" fmla="*/ 8054470 w 8109517"/>
              <a:gd name="connsiteY1" fmla="*/ 89006 h 1788228"/>
              <a:gd name="connsiteX2" fmla="*/ 8109517 w 8109517"/>
              <a:gd name="connsiteY2" fmla="*/ 1206601 h 1788228"/>
              <a:gd name="connsiteX3" fmla="*/ 54520 w 8109517"/>
              <a:gd name="connsiteY3" fmla="*/ 1788228 h 1788228"/>
              <a:gd name="connsiteX4" fmla="*/ 0 w 8109517"/>
              <a:gd name="connsiteY4" fmla="*/ 644293 h 1788228"/>
              <a:gd name="connsiteX0" fmla="*/ 0 w 8109517"/>
              <a:gd name="connsiteY0" fmla="*/ 644293 h 1788228"/>
              <a:gd name="connsiteX1" fmla="*/ 8054470 w 8109517"/>
              <a:gd name="connsiteY1" fmla="*/ 89006 h 1788228"/>
              <a:gd name="connsiteX2" fmla="*/ 8109517 w 8109517"/>
              <a:gd name="connsiteY2" fmla="*/ 1206601 h 1788228"/>
              <a:gd name="connsiteX3" fmla="*/ 54520 w 8109517"/>
              <a:gd name="connsiteY3" fmla="*/ 1788228 h 1788228"/>
              <a:gd name="connsiteX4" fmla="*/ 0 w 8109517"/>
              <a:gd name="connsiteY4" fmla="*/ 644293 h 1788228"/>
              <a:gd name="connsiteX0" fmla="*/ 0 w 8109517"/>
              <a:gd name="connsiteY0" fmla="*/ 644293 h 1788228"/>
              <a:gd name="connsiteX1" fmla="*/ 8054470 w 8109517"/>
              <a:gd name="connsiteY1" fmla="*/ 89006 h 1788228"/>
              <a:gd name="connsiteX2" fmla="*/ 8109517 w 8109517"/>
              <a:gd name="connsiteY2" fmla="*/ 1206601 h 1788228"/>
              <a:gd name="connsiteX3" fmla="*/ 54520 w 8109517"/>
              <a:gd name="connsiteY3" fmla="*/ 1788228 h 1788228"/>
              <a:gd name="connsiteX4" fmla="*/ 0 w 8109517"/>
              <a:gd name="connsiteY4" fmla="*/ 644293 h 1788228"/>
              <a:gd name="connsiteX0" fmla="*/ 0 w 8109517"/>
              <a:gd name="connsiteY0" fmla="*/ 644293 h 1788228"/>
              <a:gd name="connsiteX1" fmla="*/ 8054470 w 8109517"/>
              <a:gd name="connsiteY1" fmla="*/ 89006 h 1788228"/>
              <a:gd name="connsiteX2" fmla="*/ 8109517 w 8109517"/>
              <a:gd name="connsiteY2" fmla="*/ 1206601 h 1788228"/>
              <a:gd name="connsiteX3" fmla="*/ 54520 w 8109517"/>
              <a:gd name="connsiteY3" fmla="*/ 1788228 h 1788228"/>
              <a:gd name="connsiteX4" fmla="*/ 0 w 8109517"/>
              <a:gd name="connsiteY4" fmla="*/ 644293 h 1788228"/>
              <a:gd name="connsiteX0" fmla="*/ 0 w 8109517"/>
              <a:gd name="connsiteY0" fmla="*/ 644293 h 1788228"/>
              <a:gd name="connsiteX1" fmla="*/ 8054470 w 8109517"/>
              <a:gd name="connsiteY1" fmla="*/ 89006 h 1788228"/>
              <a:gd name="connsiteX2" fmla="*/ 8109517 w 8109517"/>
              <a:gd name="connsiteY2" fmla="*/ 1206602 h 1788228"/>
              <a:gd name="connsiteX3" fmla="*/ 54520 w 8109517"/>
              <a:gd name="connsiteY3" fmla="*/ 1788228 h 1788228"/>
              <a:gd name="connsiteX4" fmla="*/ 0 w 8109517"/>
              <a:gd name="connsiteY4" fmla="*/ 644293 h 1788228"/>
              <a:gd name="connsiteX0" fmla="*/ 0 w 8116654"/>
              <a:gd name="connsiteY0" fmla="*/ 644293 h 1788228"/>
              <a:gd name="connsiteX1" fmla="*/ 8054470 w 8116654"/>
              <a:gd name="connsiteY1" fmla="*/ 89006 h 1788228"/>
              <a:gd name="connsiteX2" fmla="*/ 8116654 w 8116654"/>
              <a:gd name="connsiteY2" fmla="*/ 1213712 h 1788228"/>
              <a:gd name="connsiteX3" fmla="*/ 54520 w 8116654"/>
              <a:gd name="connsiteY3" fmla="*/ 1788228 h 1788228"/>
              <a:gd name="connsiteX4" fmla="*/ 0 w 8116654"/>
              <a:gd name="connsiteY4" fmla="*/ 644293 h 1788228"/>
              <a:gd name="connsiteX0" fmla="*/ 0 w 8116654"/>
              <a:gd name="connsiteY0" fmla="*/ 644293 h 1788228"/>
              <a:gd name="connsiteX1" fmla="*/ 8054470 w 8116654"/>
              <a:gd name="connsiteY1" fmla="*/ 89006 h 1788228"/>
              <a:gd name="connsiteX2" fmla="*/ 8116654 w 8116654"/>
              <a:gd name="connsiteY2" fmla="*/ 1213712 h 1788228"/>
              <a:gd name="connsiteX3" fmla="*/ 54520 w 8116654"/>
              <a:gd name="connsiteY3" fmla="*/ 1788228 h 1788228"/>
              <a:gd name="connsiteX4" fmla="*/ 0 w 8116654"/>
              <a:gd name="connsiteY4" fmla="*/ 644293 h 1788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16654" h="1788228">
                <a:moveTo>
                  <a:pt x="0" y="644293"/>
                </a:moveTo>
                <a:cubicBezTo>
                  <a:pt x="5046132" y="496730"/>
                  <a:pt x="3959599" y="-254495"/>
                  <a:pt x="8054470" y="89006"/>
                </a:cubicBezTo>
                <a:cubicBezTo>
                  <a:pt x="8112095" y="1088482"/>
                  <a:pt x="8069023" y="362445"/>
                  <a:pt x="8116654" y="1213712"/>
                </a:cubicBezTo>
                <a:lnTo>
                  <a:pt x="54520" y="1788228"/>
                </a:lnTo>
                <a:cubicBezTo>
                  <a:pt x="37587" y="1381828"/>
                  <a:pt x="21559" y="1191113"/>
                  <a:pt x="0" y="644293"/>
                </a:cubicBezTo>
                <a:close/>
              </a:path>
            </a:pathLst>
          </a:custGeom>
          <a:solidFill>
            <a:srgbClr val="319CC0"/>
          </a:solidFill>
          <a:ln w="19050">
            <a:solidFill>
              <a:srgbClr val="319C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73286"/>
            <a:ext cx="8299593" cy="1325563"/>
          </a:xfrm>
        </p:spPr>
        <p:txBody>
          <a:bodyPr/>
          <a:lstStyle/>
          <a:p>
            <a:r>
              <a:rPr lang="en-US" dirty="0"/>
              <a:t>108-inch raw water pipe is ready for delivery</a:t>
            </a:r>
          </a:p>
        </p:txBody>
      </p:sp>
    </p:spTree>
    <p:extLst>
      <p:ext uri="{BB962C8B-B14F-4D97-AF65-F5344CB8AC3E}">
        <p14:creationId xmlns:p14="http://schemas.microsoft.com/office/powerpoint/2010/main" val="401695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MWBE Engagement Overview - Design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6" y="1549941"/>
            <a:ext cx="7070051" cy="504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43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FA7B1CC6-51B0-4129-8D88-7EB488EEDE2A}"/>
              </a:ext>
            </a:extLst>
          </p:cNvPr>
          <p:cNvSpPr/>
          <p:nvPr/>
        </p:nvSpPr>
        <p:spPr>
          <a:xfrm>
            <a:off x="6859335" y="5239941"/>
            <a:ext cx="1863184" cy="7058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BECB8A-9CB0-49C2-B30C-AED0FDC63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MWSBE Participation – EWP Construction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5574DA-1568-4BDB-B618-96097A0A8E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992" y="2718521"/>
            <a:ext cx="1656016" cy="16253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7E00A83-276B-4651-936B-90EC1CE71C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335" y="2676010"/>
            <a:ext cx="1656015" cy="16606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6CD8B91-34D1-4024-93B0-3874EA90F0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31" y="2798148"/>
            <a:ext cx="1568402" cy="164135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C496E17-CD8A-4F2B-AFA0-0F6B0C542DA3}"/>
              </a:ext>
            </a:extLst>
          </p:cNvPr>
          <p:cNvSpPr/>
          <p:nvPr/>
        </p:nvSpPr>
        <p:spPr>
          <a:xfrm>
            <a:off x="897007" y="4923333"/>
            <a:ext cx="178904" cy="178904"/>
          </a:xfrm>
          <a:prstGeom prst="rect">
            <a:avLst/>
          </a:prstGeom>
          <a:solidFill>
            <a:srgbClr val="4EAF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41458E6-BDA8-48BB-BCB1-D6DE0F473270}"/>
              </a:ext>
            </a:extLst>
          </p:cNvPr>
          <p:cNvSpPr/>
          <p:nvPr/>
        </p:nvSpPr>
        <p:spPr>
          <a:xfrm>
            <a:off x="897007" y="4608381"/>
            <a:ext cx="178904" cy="178904"/>
          </a:xfrm>
          <a:prstGeom prst="rect">
            <a:avLst/>
          </a:prstGeom>
          <a:solidFill>
            <a:srgbClr val="189B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05A656-882D-45C8-9096-B6DB9A989B6E}"/>
              </a:ext>
            </a:extLst>
          </p:cNvPr>
          <p:cNvSpPr txBox="1"/>
          <p:nvPr/>
        </p:nvSpPr>
        <p:spPr>
          <a:xfrm>
            <a:off x="1105729" y="4580372"/>
            <a:ext cx="17567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Balance of Work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A13DBDE-9B8E-4117-A089-407A0C4CE2AB}"/>
              </a:ext>
            </a:extLst>
          </p:cNvPr>
          <p:cNvSpPr/>
          <p:nvPr/>
        </p:nvSpPr>
        <p:spPr>
          <a:xfrm>
            <a:off x="1105729" y="4864123"/>
            <a:ext cx="1756742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M/WBE Firms include Landtech, Fence Master, Lazer and Emerald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14136A7-95C3-470F-B355-EF82B23EA804}"/>
              </a:ext>
            </a:extLst>
          </p:cNvPr>
          <p:cNvSpPr/>
          <p:nvPr/>
        </p:nvSpPr>
        <p:spPr>
          <a:xfrm>
            <a:off x="3740932" y="4923332"/>
            <a:ext cx="178904" cy="178904"/>
          </a:xfrm>
          <a:prstGeom prst="rect">
            <a:avLst/>
          </a:prstGeom>
          <a:solidFill>
            <a:srgbClr val="4EAF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BF4B761-E1E9-408A-A30A-5E913BEC4E68}"/>
              </a:ext>
            </a:extLst>
          </p:cNvPr>
          <p:cNvSpPr/>
          <p:nvPr/>
        </p:nvSpPr>
        <p:spPr>
          <a:xfrm>
            <a:off x="3740933" y="4608380"/>
            <a:ext cx="178904" cy="178904"/>
          </a:xfrm>
          <a:prstGeom prst="rect">
            <a:avLst/>
          </a:prstGeom>
          <a:solidFill>
            <a:srgbClr val="189B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644C511-D894-4AAE-BF58-DC7CCD3956FE}"/>
              </a:ext>
            </a:extLst>
          </p:cNvPr>
          <p:cNvSpPr txBox="1"/>
          <p:nvPr/>
        </p:nvSpPr>
        <p:spPr>
          <a:xfrm>
            <a:off x="3982532" y="4576111"/>
            <a:ext cx="17567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Balance of Work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854758E-2D7D-40A3-989F-FFFA0BD80B39}"/>
              </a:ext>
            </a:extLst>
          </p:cNvPr>
          <p:cNvSpPr/>
          <p:nvPr/>
        </p:nvSpPr>
        <p:spPr>
          <a:xfrm>
            <a:off x="3982532" y="4859862"/>
            <a:ext cx="1756742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M/WBE Firms include Rebar Reinforcement Placers, Cohen Industrial Supply, and C&amp;B Waterworks, Inc.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34CABFD-844D-400D-B85C-85365AF67F06}"/>
              </a:ext>
            </a:extLst>
          </p:cNvPr>
          <p:cNvSpPr/>
          <p:nvPr/>
        </p:nvSpPr>
        <p:spPr>
          <a:xfrm>
            <a:off x="6859336" y="4929509"/>
            <a:ext cx="178904" cy="178904"/>
          </a:xfrm>
          <a:prstGeom prst="rect">
            <a:avLst/>
          </a:prstGeom>
          <a:solidFill>
            <a:srgbClr val="4EAF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61EB360-0F2C-4D92-9F55-A4021615A48C}"/>
              </a:ext>
            </a:extLst>
          </p:cNvPr>
          <p:cNvSpPr/>
          <p:nvPr/>
        </p:nvSpPr>
        <p:spPr>
          <a:xfrm>
            <a:off x="6859336" y="4619077"/>
            <a:ext cx="178904" cy="178904"/>
          </a:xfrm>
          <a:prstGeom prst="rect">
            <a:avLst/>
          </a:prstGeom>
          <a:solidFill>
            <a:srgbClr val="189B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312EA5C-EEC2-43C8-8E89-1392D3DC0DDF}"/>
              </a:ext>
            </a:extLst>
          </p:cNvPr>
          <p:cNvSpPr txBox="1"/>
          <p:nvPr/>
        </p:nvSpPr>
        <p:spPr>
          <a:xfrm>
            <a:off x="7097875" y="4578299"/>
            <a:ext cx="17567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Balance of Work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FB590B8-1B35-496A-8F59-7A7B29A2744E}"/>
              </a:ext>
            </a:extLst>
          </p:cNvPr>
          <p:cNvSpPr/>
          <p:nvPr/>
        </p:nvSpPr>
        <p:spPr>
          <a:xfrm>
            <a:off x="7097875" y="4862050"/>
            <a:ext cx="175674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M/WBE Firms include Republic Traffic Safety, J. Simmons, Fierro Group, Z Logistics, M&amp;D Foundation, AGS Consultants, All Steel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374D57F-3A34-47B4-A2FF-EFA26E509A71}"/>
              </a:ext>
            </a:extLst>
          </p:cNvPr>
          <p:cNvSpPr/>
          <p:nvPr/>
        </p:nvSpPr>
        <p:spPr>
          <a:xfrm>
            <a:off x="403622" y="2075269"/>
            <a:ext cx="2350233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MWSBE Participation for</a:t>
            </a:r>
          </a:p>
          <a:p>
            <a:pPr algn="ctr"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EWP 1 ($13.8M of $17.18M direct construction cost)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2B483B7-CD5F-4587-B701-4B7D47159EE4}"/>
              </a:ext>
            </a:extLst>
          </p:cNvPr>
          <p:cNvSpPr/>
          <p:nvPr/>
        </p:nvSpPr>
        <p:spPr>
          <a:xfrm>
            <a:off x="3353323" y="2104888"/>
            <a:ext cx="2225216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MWSBE Participation for</a:t>
            </a:r>
          </a:p>
          <a:p>
            <a:pPr algn="ctr"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EWP 2 ($3.8M of $35.5M direct construction cost)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D65EAD-2450-4C80-AED3-F8E185765D7E}"/>
              </a:ext>
            </a:extLst>
          </p:cNvPr>
          <p:cNvSpPr/>
          <p:nvPr/>
        </p:nvSpPr>
        <p:spPr>
          <a:xfrm>
            <a:off x="6504385" y="2104888"/>
            <a:ext cx="2350233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MWSBE Participation for</a:t>
            </a:r>
          </a:p>
          <a:p>
            <a:pPr algn="ctr"/>
            <a:r>
              <a:rPr lang="en-US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EWP 4 ($4.3M of $32.2M direct construction cost)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5930D5D-5DAE-405C-AA89-090F904FE1F9}"/>
              </a:ext>
            </a:extLst>
          </p:cNvPr>
          <p:cNvSpPr/>
          <p:nvPr/>
        </p:nvSpPr>
        <p:spPr>
          <a:xfrm>
            <a:off x="8616077" y="5693248"/>
            <a:ext cx="477081" cy="437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DBBEADF-8646-4C14-8372-FBB6E7096391}"/>
              </a:ext>
            </a:extLst>
          </p:cNvPr>
          <p:cNvSpPr txBox="1"/>
          <p:nvPr/>
        </p:nvSpPr>
        <p:spPr>
          <a:xfrm>
            <a:off x="288235" y="2924590"/>
            <a:ext cx="817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189B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19.7%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1462818-5DCC-421A-8450-0198F71F1445}"/>
              </a:ext>
            </a:extLst>
          </p:cNvPr>
          <p:cNvSpPr txBox="1"/>
          <p:nvPr/>
        </p:nvSpPr>
        <p:spPr>
          <a:xfrm>
            <a:off x="288234" y="3522723"/>
            <a:ext cx="817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4EAF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80.3%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7850053-421D-4216-95DC-B89351606D1D}"/>
              </a:ext>
            </a:extLst>
          </p:cNvPr>
          <p:cNvSpPr txBox="1"/>
          <p:nvPr/>
        </p:nvSpPr>
        <p:spPr>
          <a:xfrm>
            <a:off x="3037749" y="2799904"/>
            <a:ext cx="817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4EAF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11.55%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974B4F2-A618-49A9-96E7-3E49B970E31D}"/>
              </a:ext>
            </a:extLst>
          </p:cNvPr>
          <p:cNvSpPr txBox="1"/>
          <p:nvPr/>
        </p:nvSpPr>
        <p:spPr>
          <a:xfrm>
            <a:off x="3142876" y="3526226"/>
            <a:ext cx="817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189B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88.45%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B322CB2-D915-4F68-BA0B-90B3C76B9AD3}"/>
              </a:ext>
            </a:extLst>
          </p:cNvPr>
          <p:cNvSpPr txBox="1"/>
          <p:nvPr/>
        </p:nvSpPr>
        <p:spPr>
          <a:xfrm>
            <a:off x="6155946" y="2835781"/>
            <a:ext cx="817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4EAF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13.4%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00F2FF9-7945-437A-84A9-C3A0085CFDB8}"/>
              </a:ext>
            </a:extLst>
          </p:cNvPr>
          <p:cNvSpPr txBox="1"/>
          <p:nvPr/>
        </p:nvSpPr>
        <p:spPr>
          <a:xfrm>
            <a:off x="6261074" y="3562103"/>
            <a:ext cx="817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189B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86.6%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B255FEB-812C-4F3A-A5AF-184C5311FADE}"/>
              </a:ext>
            </a:extLst>
          </p:cNvPr>
          <p:cNvGrpSpPr/>
          <p:nvPr/>
        </p:nvGrpSpPr>
        <p:grpSpPr>
          <a:xfrm>
            <a:off x="403622" y="3138750"/>
            <a:ext cx="723228" cy="68333"/>
            <a:chOff x="538162" y="3042000"/>
            <a:chExt cx="964304" cy="91110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1A2FC7E8-481D-49AF-8564-4A0E65B5CE66}"/>
                </a:ext>
              </a:extLst>
            </p:cNvPr>
            <p:cNvCxnSpPr/>
            <p:nvPr/>
          </p:nvCxnSpPr>
          <p:spPr>
            <a:xfrm>
              <a:off x="538162" y="3087555"/>
              <a:ext cx="936143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CCF24CED-5288-4BD7-9FEE-B322E92099A5}"/>
                </a:ext>
              </a:extLst>
            </p:cNvPr>
            <p:cNvSpPr/>
            <p:nvPr/>
          </p:nvSpPr>
          <p:spPr>
            <a:xfrm>
              <a:off x="1411356" y="3042000"/>
              <a:ext cx="91110" cy="9111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AA3FBCC-11F6-4AF1-8131-29A6493007E6}"/>
              </a:ext>
            </a:extLst>
          </p:cNvPr>
          <p:cNvGrpSpPr/>
          <p:nvPr/>
        </p:nvGrpSpPr>
        <p:grpSpPr>
          <a:xfrm>
            <a:off x="399240" y="3768931"/>
            <a:ext cx="723228" cy="68333"/>
            <a:chOff x="538162" y="3042000"/>
            <a:chExt cx="964304" cy="91110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DBADC0AD-A852-4DF8-8E48-B45AF8A94F07}"/>
                </a:ext>
              </a:extLst>
            </p:cNvPr>
            <p:cNvCxnSpPr/>
            <p:nvPr/>
          </p:nvCxnSpPr>
          <p:spPr>
            <a:xfrm>
              <a:off x="538162" y="3087555"/>
              <a:ext cx="936143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A891C14C-FD6F-416F-9A0E-B301B093FCDB}"/>
                </a:ext>
              </a:extLst>
            </p:cNvPr>
            <p:cNvSpPr/>
            <p:nvPr/>
          </p:nvSpPr>
          <p:spPr>
            <a:xfrm>
              <a:off x="1411356" y="3042000"/>
              <a:ext cx="91110" cy="9111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0C7E628-7D41-41AA-83EB-A08DD1439ABE}"/>
              </a:ext>
            </a:extLst>
          </p:cNvPr>
          <p:cNvGrpSpPr/>
          <p:nvPr/>
        </p:nvGrpSpPr>
        <p:grpSpPr>
          <a:xfrm>
            <a:off x="3189716" y="3015412"/>
            <a:ext cx="723228" cy="68333"/>
            <a:chOff x="538162" y="3042000"/>
            <a:chExt cx="964304" cy="91110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27BBB730-ADAF-46BE-8468-64C96618C95F}"/>
                </a:ext>
              </a:extLst>
            </p:cNvPr>
            <p:cNvCxnSpPr/>
            <p:nvPr/>
          </p:nvCxnSpPr>
          <p:spPr>
            <a:xfrm>
              <a:off x="538162" y="3087555"/>
              <a:ext cx="936143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492496B3-309C-4B63-8C7F-B008DB8C94E2}"/>
                </a:ext>
              </a:extLst>
            </p:cNvPr>
            <p:cNvSpPr/>
            <p:nvPr/>
          </p:nvSpPr>
          <p:spPr>
            <a:xfrm>
              <a:off x="1411356" y="3042000"/>
              <a:ext cx="91110" cy="9111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61B2337-E949-4279-88F9-5E12367CA487}"/>
              </a:ext>
            </a:extLst>
          </p:cNvPr>
          <p:cNvGrpSpPr/>
          <p:nvPr/>
        </p:nvGrpSpPr>
        <p:grpSpPr>
          <a:xfrm>
            <a:off x="3237143" y="3745681"/>
            <a:ext cx="723228" cy="68333"/>
            <a:chOff x="538162" y="3042000"/>
            <a:chExt cx="964304" cy="91110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24A2A3A2-D70A-4200-BDF0-95CD4D0CE0EC}"/>
                </a:ext>
              </a:extLst>
            </p:cNvPr>
            <p:cNvCxnSpPr/>
            <p:nvPr/>
          </p:nvCxnSpPr>
          <p:spPr>
            <a:xfrm>
              <a:off x="538162" y="3087555"/>
              <a:ext cx="936143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66E91145-C516-4194-923D-9DFEF1B34BBA}"/>
                </a:ext>
              </a:extLst>
            </p:cNvPr>
            <p:cNvSpPr/>
            <p:nvPr/>
          </p:nvSpPr>
          <p:spPr>
            <a:xfrm>
              <a:off x="1411356" y="3042000"/>
              <a:ext cx="91110" cy="9111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E99CF0B1-7732-4DF9-BA0B-25B7B67FB5EB}"/>
              </a:ext>
            </a:extLst>
          </p:cNvPr>
          <p:cNvGrpSpPr/>
          <p:nvPr/>
        </p:nvGrpSpPr>
        <p:grpSpPr>
          <a:xfrm>
            <a:off x="6324297" y="3062960"/>
            <a:ext cx="723228" cy="68333"/>
            <a:chOff x="538162" y="3042000"/>
            <a:chExt cx="964304" cy="91110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384E72C3-7A19-4379-AC49-853806A9779E}"/>
                </a:ext>
              </a:extLst>
            </p:cNvPr>
            <p:cNvCxnSpPr/>
            <p:nvPr/>
          </p:nvCxnSpPr>
          <p:spPr>
            <a:xfrm>
              <a:off x="538162" y="3087555"/>
              <a:ext cx="936143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25DAD40C-3453-47A7-AF9C-290428392795}"/>
                </a:ext>
              </a:extLst>
            </p:cNvPr>
            <p:cNvSpPr/>
            <p:nvPr/>
          </p:nvSpPr>
          <p:spPr>
            <a:xfrm>
              <a:off x="1411356" y="3042000"/>
              <a:ext cx="91110" cy="9111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084C347-5D00-4382-9BDA-43393E2D9F6A}"/>
              </a:ext>
            </a:extLst>
          </p:cNvPr>
          <p:cNvGrpSpPr/>
          <p:nvPr/>
        </p:nvGrpSpPr>
        <p:grpSpPr>
          <a:xfrm>
            <a:off x="6379506" y="3768931"/>
            <a:ext cx="723228" cy="68333"/>
            <a:chOff x="538162" y="3042000"/>
            <a:chExt cx="964304" cy="91110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9A7F1937-A7FD-4345-9638-9D20BFECE84F}"/>
                </a:ext>
              </a:extLst>
            </p:cNvPr>
            <p:cNvCxnSpPr/>
            <p:nvPr/>
          </p:nvCxnSpPr>
          <p:spPr>
            <a:xfrm>
              <a:off x="538162" y="3087555"/>
              <a:ext cx="936143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BA17775B-45E1-4289-A0B1-CFF28A3D3882}"/>
                </a:ext>
              </a:extLst>
            </p:cNvPr>
            <p:cNvSpPr/>
            <p:nvPr/>
          </p:nvSpPr>
          <p:spPr>
            <a:xfrm>
              <a:off x="1411356" y="3042000"/>
              <a:ext cx="91110" cy="9111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132861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Outreach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Website  – greaterhoustonwater.com</a:t>
            </a:r>
          </a:p>
          <a:p>
            <a:r>
              <a:rPr lang="en-US" dirty="0"/>
              <a:t>Phone hotline  – (281) 520-3777</a:t>
            </a:r>
          </a:p>
          <a:p>
            <a:r>
              <a:rPr lang="en-US" dirty="0"/>
              <a:t>Two public meetings held:</a:t>
            </a:r>
          </a:p>
          <a:p>
            <a:pPr lvl="1"/>
            <a:r>
              <a:rPr lang="en-US" dirty="0"/>
              <a:t>October 25, 2017</a:t>
            </a:r>
          </a:p>
          <a:p>
            <a:pPr lvl="1"/>
            <a:r>
              <a:rPr lang="en-US" dirty="0"/>
              <a:t>November 15, 2017</a:t>
            </a:r>
          </a:p>
          <a:p>
            <a:r>
              <a:rPr lang="en-US" dirty="0"/>
              <a:t>Construction notifications distributed</a:t>
            </a:r>
          </a:p>
          <a:p>
            <a:r>
              <a:rPr lang="en-US" dirty="0"/>
              <a:t>Upcoming public meeting (May 1)</a:t>
            </a:r>
          </a:p>
          <a:p>
            <a:r>
              <a:rPr lang="en-US" dirty="0"/>
              <a:t>Weekly coordination meetings – construction &amp; outreach teams</a:t>
            </a:r>
          </a:p>
          <a:p>
            <a:r>
              <a:rPr lang="en-US" dirty="0"/>
              <a:t>Over 70 contractor outreach events between February 2017 &amp; April 2018, including:</a:t>
            </a:r>
          </a:p>
          <a:p>
            <a:pPr lvl="1"/>
            <a:r>
              <a:rPr lang="en-US" dirty="0"/>
              <a:t>National Association of Minority Contractors</a:t>
            </a:r>
          </a:p>
          <a:p>
            <a:pPr lvl="1"/>
            <a:r>
              <a:rPr lang="en-US" dirty="0"/>
              <a:t>PWE Contracts in 5</a:t>
            </a:r>
          </a:p>
          <a:p>
            <a:pPr lvl="1"/>
            <a:r>
              <a:rPr lang="en-US" dirty="0"/>
              <a:t>Greater Houston Black Chamber of Commerce</a:t>
            </a:r>
          </a:p>
          <a:p>
            <a:pPr lvl="1"/>
            <a:r>
              <a:rPr lang="en-US" dirty="0"/>
              <a:t>Greater Houston Business Procurement Forum</a:t>
            </a:r>
          </a:p>
          <a:p>
            <a:pPr lvl="1"/>
            <a:r>
              <a:rPr lang="en-US" dirty="0"/>
              <a:t>Women Contractor’s Association</a:t>
            </a:r>
          </a:p>
          <a:p>
            <a:pPr lvl="1"/>
            <a:r>
              <a:rPr lang="en-US" dirty="0"/>
              <a:t>Houston Contractor’s Association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77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</a:rPr>
              <a:t>Requests for Council Action</a:t>
            </a:r>
          </a:p>
        </p:txBody>
      </p:sp>
    </p:spTree>
    <p:extLst>
      <p:ext uri="{BB962C8B-B14F-4D97-AF65-F5344CB8AC3E}">
        <p14:creationId xmlns:p14="http://schemas.microsoft.com/office/powerpoint/2010/main" val="281686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C6A0C-0F0D-4AB7-985C-AEFE595EE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Upcoming Requests for Council Action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7948417"/>
              </p:ext>
            </p:extLst>
          </p:nvPr>
        </p:nvGraphicFramePr>
        <p:xfrm>
          <a:off x="394726" y="1624265"/>
          <a:ext cx="8436452" cy="44276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95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2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42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265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Action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Approx.</a:t>
                      </a:r>
                      <a:r>
                        <a:rPr lang="en-US" sz="2400" baseline="0" dirty="0"/>
                        <a:t> Date</a:t>
                      </a:r>
                      <a:endParaRPr lang="en-US" sz="2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Amount 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412">
                <a:tc>
                  <a:txBody>
                    <a:bodyPr/>
                    <a:lstStyle/>
                    <a:p>
                      <a:pPr marL="177800" indent="6350" algn="l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Approve HWT Amendment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6 – EWP #2A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85750" indent="-285750" algn="ctr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April 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ctr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$45.5M</a:t>
                      </a:r>
                      <a:endParaRPr lang="en-US" sz="1800" kern="1200" baseline="300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412">
                <a:tc>
                  <a:txBody>
                    <a:bodyPr/>
                    <a:lstStyle/>
                    <a:p>
                      <a:pPr marL="177800" indent="6350" algn="l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Approve HWT Amendment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7 – EWP #5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85750" indent="-285750" algn="ctr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Spring 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ctr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TBD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2412">
                <a:tc>
                  <a:txBody>
                    <a:bodyPr/>
                    <a:lstStyle/>
                    <a:p>
                      <a:pPr marL="177800" indent="6350" algn="l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Approve HWT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Amendment 8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– EWP #6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85750" indent="-285750" algn="ctr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Summer 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ctr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TBD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2657">
                <a:tc>
                  <a:txBody>
                    <a:bodyPr/>
                    <a:lstStyle/>
                    <a:p>
                      <a:pPr marL="177800" indent="6350" algn="l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Approve HWT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Amendment 9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– EWP #7 (tentative)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85750" indent="-285750" algn="ctr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Summer 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ctr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TBD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32657">
                <a:tc>
                  <a:txBody>
                    <a:bodyPr/>
                    <a:lstStyle/>
                    <a:p>
                      <a:pPr marL="177800" indent="6350" algn="l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Approve HWT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Amendment – GMP  for Balance of Plant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85750" indent="-285750" algn="ctr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Late 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ctr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TBD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2412">
                <a:tc>
                  <a:txBody>
                    <a:bodyPr/>
                    <a:lstStyle/>
                    <a:p>
                      <a:pPr marL="177800" indent="6350" algn="l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Approve PATC Amendment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85750" indent="-285750" algn="ctr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Mid-Late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ctr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TBD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708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/>
              <a:t>Necessary for Subsidence </a:t>
            </a:r>
            <a:br>
              <a:rPr lang="en-US" altLang="en-US" sz="3200" dirty="0"/>
            </a:br>
            <a:r>
              <a:rPr lang="en-US" altLang="en-US" sz="3200" dirty="0"/>
              <a:t>Regulations &amp; Growth</a:t>
            </a:r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AA4B465-87A0-4C0E-82DA-0584A8AE32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3126504"/>
              </p:ext>
            </p:extLst>
          </p:nvPr>
        </p:nvGraphicFramePr>
        <p:xfrm>
          <a:off x="1220257" y="2073618"/>
          <a:ext cx="711200" cy="31660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1200">
                  <a:extLst>
                    <a:ext uri="{9D8B030D-6E8A-4147-A177-3AD203B41FA5}">
                      <a16:colId xmlns:a16="http://schemas.microsoft.com/office/drawing/2014/main" val="1605955416"/>
                    </a:ext>
                  </a:extLst>
                </a:gridCol>
              </a:tblGrid>
              <a:tr h="363772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90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7203665"/>
                  </a:ext>
                </a:extLst>
              </a:tr>
              <a:tr h="311363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80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5923903"/>
                  </a:ext>
                </a:extLst>
              </a:tr>
              <a:tr h="311363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70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2456352"/>
                  </a:ext>
                </a:extLst>
              </a:tr>
              <a:tr h="311363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60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7332295"/>
                  </a:ext>
                </a:extLst>
              </a:tr>
              <a:tr h="311363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50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8974626"/>
                  </a:ext>
                </a:extLst>
              </a:tr>
              <a:tr h="311363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40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8818550"/>
                  </a:ext>
                </a:extLst>
              </a:tr>
              <a:tr h="311363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30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9920055"/>
                  </a:ext>
                </a:extLst>
              </a:tr>
              <a:tr h="311363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392803"/>
                  </a:ext>
                </a:extLst>
              </a:tr>
              <a:tr h="311363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6284872"/>
                  </a:ext>
                </a:extLst>
              </a:tr>
              <a:tr h="311363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150350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74F0EAF-631D-4F49-939F-A74B84721B0C}"/>
              </a:ext>
            </a:extLst>
          </p:cNvPr>
          <p:cNvSpPr txBox="1"/>
          <p:nvPr/>
        </p:nvSpPr>
        <p:spPr>
          <a:xfrm rot="16200000">
            <a:off x="-1007280" y="3333471"/>
            <a:ext cx="3538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% of Water Demand Supplied by Surface Water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8008FAA-667D-4E18-9E8B-F9794312681E}"/>
              </a:ext>
            </a:extLst>
          </p:cNvPr>
          <p:cNvGrpSpPr/>
          <p:nvPr/>
        </p:nvGrpSpPr>
        <p:grpSpPr>
          <a:xfrm>
            <a:off x="1901371" y="2351315"/>
            <a:ext cx="6487886" cy="3549310"/>
            <a:chOff x="1901371" y="2351315"/>
            <a:chExt cx="6487886" cy="354931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E8B0087-6A7A-4C5C-A604-E74F3063EF4D}"/>
                </a:ext>
              </a:extLst>
            </p:cNvPr>
            <p:cNvSpPr/>
            <p:nvPr/>
          </p:nvSpPr>
          <p:spPr>
            <a:xfrm>
              <a:off x="2365829" y="4136571"/>
              <a:ext cx="885371" cy="1045029"/>
            </a:xfrm>
            <a:prstGeom prst="rect">
              <a:avLst/>
            </a:prstGeom>
            <a:solidFill>
              <a:srgbClr val="158FB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F100511-58DC-480A-89A7-0F96A3A4BDFB}"/>
                </a:ext>
              </a:extLst>
            </p:cNvPr>
            <p:cNvSpPr/>
            <p:nvPr/>
          </p:nvSpPr>
          <p:spPr>
            <a:xfrm>
              <a:off x="4572000" y="3077029"/>
              <a:ext cx="885371" cy="2104571"/>
            </a:xfrm>
            <a:prstGeom prst="rect">
              <a:avLst/>
            </a:prstGeom>
            <a:solidFill>
              <a:srgbClr val="158FB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054E82B-AA48-4CE6-B961-EFBB85D65EB7}"/>
                </a:ext>
              </a:extLst>
            </p:cNvPr>
            <p:cNvSpPr/>
            <p:nvPr/>
          </p:nvSpPr>
          <p:spPr>
            <a:xfrm>
              <a:off x="6778171" y="2351315"/>
              <a:ext cx="885371" cy="2830286"/>
            </a:xfrm>
            <a:prstGeom prst="rect">
              <a:avLst/>
            </a:prstGeom>
            <a:solidFill>
              <a:srgbClr val="158FB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7DB5821-387C-4640-A9EF-CFE406ACC3C4}"/>
                </a:ext>
              </a:extLst>
            </p:cNvPr>
            <p:cNvSpPr txBox="1"/>
            <p:nvPr/>
          </p:nvSpPr>
          <p:spPr>
            <a:xfrm>
              <a:off x="2133602" y="5531293"/>
              <a:ext cx="11611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Current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DBA28C7-91FD-4630-B9E4-02BCDA5F0ED2}"/>
                </a:ext>
              </a:extLst>
            </p:cNvPr>
            <p:cNvSpPr txBox="1"/>
            <p:nvPr/>
          </p:nvSpPr>
          <p:spPr>
            <a:xfrm>
              <a:off x="4151086" y="5531293"/>
              <a:ext cx="17126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January 2025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179BB80-0D0F-4872-8E6B-2253E24D1A9D}"/>
                </a:ext>
              </a:extLst>
            </p:cNvPr>
            <p:cNvSpPr txBox="1"/>
            <p:nvPr/>
          </p:nvSpPr>
          <p:spPr>
            <a:xfrm>
              <a:off x="6342746" y="5531293"/>
              <a:ext cx="172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January 2035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0318379-E750-40D3-AB46-65A3838C037F}"/>
                </a:ext>
              </a:extLst>
            </p:cNvPr>
            <p:cNvCxnSpPr>
              <a:cxnSpLocks/>
            </p:cNvCxnSpPr>
            <p:nvPr/>
          </p:nvCxnSpPr>
          <p:spPr>
            <a:xfrm>
              <a:off x="1901371" y="5181600"/>
              <a:ext cx="648788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53125638-970F-4EE5-9264-EF35DDBBE9BB}"/>
              </a:ext>
            </a:extLst>
          </p:cNvPr>
          <p:cNvSpPr txBox="1"/>
          <p:nvPr/>
        </p:nvSpPr>
        <p:spPr>
          <a:xfrm>
            <a:off x="1799771" y="1764883"/>
            <a:ext cx="5544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Increase in requirement</a:t>
            </a:r>
          </a:p>
        </p:txBody>
      </p:sp>
    </p:spTree>
    <p:extLst>
      <p:ext uri="{BB962C8B-B14F-4D97-AF65-F5344CB8AC3E}">
        <p14:creationId xmlns:p14="http://schemas.microsoft.com/office/powerpoint/2010/main" val="248795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NEWPP Expansion </a:t>
            </a:r>
            <a:br>
              <a:rPr lang="en-US" dirty="0"/>
            </a:br>
            <a:r>
              <a:rPr lang="en-US" dirty="0"/>
              <a:t>Project Update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TTI Committee Briefing</a:t>
            </a:r>
          </a:p>
          <a:p>
            <a:r>
              <a:rPr lang="en-US" dirty="0"/>
              <a:t>April 16, 2018</a:t>
            </a:r>
          </a:p>
        </p:txBody>
      </p:sp>
    </p:spTree>
    <p:extLst>
      <p:ext uri="{BB962C8B-B14F-4D97-AF65-F5344CB8AC3E}">
        <p14:creationId xmlns:p14="http://schemas.microsoft.com/office/powerpoint/2010/main" val="291185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 bwMode="auto">
          <a:xfrm>
            <a:off x="628650" y="73286"/>
            <a:ext cx="8515350" cy="1325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en-US" sz="3200" dirty="0"/>
              <a:t>One Component of </a:t>
            </a:r>
            <a:br>
              <a:rPr lang="en-US" altLang="en-US" sz="3200" dirty="0"/>
            </a:br>
            <a:r>
              <a:rPr lang="en-US" altLang="en-US" sz="3200" dirty="0"/>
              <a:t>Regional Water Supply Plan</a:t>
            </a:r>
            <a:r>
              <a:rPr lang="en-US" altLang="en-US" sz="3200" b="1" dirty="0">
                <a:solidFill>
                  <a:schemeClr val="tx1"/>
                </a:solidFill>
              </a:rPr>
              <a:t> </a:t>
            </a:r>
            <a:endParaRPr lang="en-US" altLang="en-US" sz="3200" dirty="0">
              <a:solidFill>
                <a:schemeClr val="tx1"/>
              </a:solidFill>
            </a:endParaRPr>
          </a:p>
        </p:txBody>
      </p:sp>
      <p:pic>
        <p:nvPicPr>
          <p:cNvPr id="18435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3" y="1566863"/>
            <a:ext cx="7750175" cy="5026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28"/>
          <p:cNvGrpSpPr/>
          <p:nvPr/>
        </p:nvGrpSpPr>
        <p:grpSpPr>
          <a:xfrm>
            <a:off x="3357350" y="5056239"/>
            <a:ext cx="3716071" cy="584776"/>
            <a:chOff x="2192414" y="5955345"/>
            <a:chExt cx="2678452" cy="403896"/>
          </a:xfrm>
          <a:solidFill>
            <a:schemeClr val="accent1">
              <a:lumMod val="60000"/>
              <a:lumOff val="40000"/>
              <a:alpha val="59000"/>
            </a:schemeClr>
          </a:solidFill>
        </p:grpSpPr>
        <p:cxnSp>
          <p:nvCxnSpPr>
            <p:cNvPr id="7" name="Straight Arrow Connector 6"/>
            <p:cNvCxnSpPr>
              <a:stCxn id="6" idx="1"/>
            </p:cNvCxnSpPr>
            <p:nvPr/>
          </p:nvCxnSpPr>
          <p:spPr bwMode="auto">
            <a:xfrm flipH="1">
              <a:off x="2192414" y="6157293"/>
              <a:ext cx="1202445" cy="182985"/>
            </a:xfrm>
            <a:prstGeom prst="straightConnector1">
              <a:avLst/>
            </a:prstGeom>
            <a:grp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6" name="TextBox 5"/>
            <p:cNvSpPr txBox="1"/>
            <p:nvPr/>
          </p:nvSpPr>
          <p:spPr>
            <a:xfrm>
              <a:off x="3394859" y="5955345"/>
              <a:ext cx="1476007" cy="40389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600" b="1" dirty="0">
                  <a:solidFill>
                    <a:prstClr val="white"/>
                  </a:solidFill>
                  <a:cs typeface="Arial" pitchFamily="34" charset="0"/>
                </a:rPr>
                <a:t>New Plant &amp; Intake</a:t>
              </a:r>
            </a:p>
            <a:p>
              <a:pPr algn="ctr">
                <a:defRPr/>
              </a:pPr>
              <a:r>
                <a:rPr lang="en-US" sz="1600" b="1" dirty="0">
                  <a:solidFill>
                    <a:prstClr val="white"/>
                  </a:solidFill>
                  <a:cs typeface="Arial" pitchFamily="34" charset="0"/>
                </a:rPr>
                <a:t>(2024 Completion)</a:t>
              </a:r>
            </a:p>
          </p:txBody>
        </p:sp>
      </p:grpSp>
      <p:grpSp>
        <p:nvGrpSpPr>
          <p:cNvPr id="18439" name="Group 7"/>
          <p:cNvGrpSpPr>
            <a:grpSpLocks/>
          </p:cNvGrpSpPr>
          <p:nvPr/>
        </p:nvGrpSpPr>
        <p:grpSpPr bwMode="auto">
          <a:xfrm>
            <a:off x="252745" y="4235704"/>
            <a:ext cx="2756406" cy="1377856"/>
            <a:chOff x="2142550" y="3832982"/>
            <a:chExt cx="1959189" cy="1417793"/>
          </a:xfrm>
        </p:grpSpPr>
        <p:cxnSp>
          <p:nvCxnSpPr>
            <p:cNvPr id="18442" name="Straight Arrow Connector 15"/>
            <p:cNvCxnSpPr>
              <a:cxnSpLocks noChangeShapeType="1"/>
            </p:cNvCxnSpPr>
            <p:nvPr/>
          </p:nvCxnSpPr>
          <p:spPr bwMode="auto">
            <a:xfrm flipH="1">
              <a:off x="2832595" y="4188168"/>
              <a:ext cx="520204" cy="1062607"/>
            </a:xfrm>
            <a:prstGeom prst="straightConnector1">
              <a:avLst/>
            </a:prstGeom>
            <a:noFill/>
            <a:ln w="38100" algn="ctr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" name="TextBox 14"/>
            <p:cNvSpPr txBox="1"/>
            <p:nvPr/>
          </p:nvSpPr>
          <p:spPr>
            <a:xfrm>
              <a:off x="2142550" y="3832982"/>
              <a:ext cx="1959189" cy="538385"/>
            </a:xfrm>
            <a:prstGeom prst="rect">
              <a:avLst/>
            </a:prstGeom>
            <a:solidFill>
              <a:schemeClr val="accent6"/>
            </a:solidFill>
            <a:ln w="12700"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400" b="1" dirty="0">
                  <a:solidFill>
                    <a:srgbClr val="000000"/>
                  </a:solidFill>
                  <a:cs typeface="Arial" pitchFamily="34" charset="0"/>
                </a:rPr>
                <a:t>City/NHCRWA/CHCRWA TM </a:t>
              </a:r>
            </a:p>
            <a:p>
              <a:pPr algn="ctr">
                <a:defRPr/>
              </a:pPr>
              <a:r>
                <a:rPr lang="en-US" sz="1400" b="1" dirty="0">
                  <a:solidFill>
                    <a:srgbClr val="000000"/>
                  </a:solidFill>
                  <a:cs typeface="Arial" pitchFamily="34" charset="0"/>
                </a:rPr>
                <a:t>(2021 Completion)</a:t>
              </a:r>
            </a:p>
          </p:txBody>
        </p:sp>
      </p:grpSp>
      <p:sp>
        <p:nvSpPr>
          <p:cNvPr id="18440" name="TextBox 17"/>
          <p:cNvSpPr txBox="1">
            <a:spLocks noChangeArrowheads="1"/>
          </p:cNvSpPr>
          <p:nvPr/>
        </p:nvSpPr>
        <p:spPr bwMode="auto">
          <a:xfrm>
            <a:off x="7010400" y="2971800"/>
            <a:ext cx="980102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600" b="1" dirty="0"/>
              <a:t>Trinity</a:t>
            </a:r>
          </a:p>
          <a:p>
            <a:pPr algn="ctr"/>
            <a:r>
              <a:rPr lang="en-US" altLang="en-US" sz="1600" b="1" dirty="0"/>
              <a:t> River</a:t>
            </a:r>
          </a:p>
        </p:txBody>
      </p:sp>
      <p:cxnSp>
        <p:nvCxnSpPr>
          <p:cNvPr id="20" name="Straight Arrow Connector 15"/>
          <p:cNvCxnSpPr>
            <a:cxnSpLocks noChangeShapeType="1"/>
          </p:cNvCxnSpPr>
          <p:nvPr/>
        </p:nvCxnSpPr>
        <p:spPr bwMode="auto">
          <a:xfrm>
            <a:off x="4724400" y="2559726"/>
            <a:ext cx="301215" cy="710395"/>
          </a:xfrm>
          <a:prstGeom prst="straightConnector1">
            <a:avLst/>
          </a:prstGeom>
          <a:noFill/>
          <a:ln w="38100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41" name="TextBox 18"/>
          <p:cNvSpPr txBox="1">
            <a:spLocks noChangeArrowheads="1"/>
          </p:cNvSpPr>
          <p:nvPr/>
        </p:nvSpPr>
        <p:spPr bwMode="auto">
          <a:xfrm>
            <a:off x="4011345" y="4342642"/>
            <a:ext cx="1064290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600" b="1" dirty="0"/>
              <a:t>Lake </a:t>
            </a:r>
          </a:p>
          <a:p>
            <a:pPr algn="ctr"/>
            <a:r>
              <a:rPr lang="en-US" altLang="en-US" sz="1600" b="1" dirty="0"/>
              <a:t>Houston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92320" y="1712460"/>
            <a:ext cx="2927382" cy="923330"/>
          </a:xfrm>
          <a:prstGeom prst="rect">
            <a:avLst/>
          </a:prstGeom>
          <a:solidFill>
            <a:schemeClr val="accent6"/>
          </a:solidFill>
          <a:ln w="12700">
            <a:solidFill>
              <a:schemeClr val="bg1"/>
            </a:solidFill>
          </a:ln>
        </p:spPr>
        <p:txBody>
          <a:bodyPr wrap="square" tIns="91440" bIns="91440"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rgbClr val="000000"/>
                </a:solidFill>
                <a:cs typeface="Arial" pitchFamily="34" charset="0"/>
              </a:rPr>
              <a:t>Luce Bayou Interbasin</a:t>
            </a:r>
          </a:p>
          <a:p>
            <a:pPr algn="ctr">
              <a:defRPr/>
            </a:pPr>
            <a:r>
              <a:rPr lang="en-US" sz="1600" b="1" dirty="0">
                <a:solidFill>
                  <a:srgbClr val="000000"/>
                </a:solidFill>
                <a:cs typeface="Arial" pitchFamily="34" charset="0"/>
              </a:rPr>
              <a:t>Transfer (CWA Project)</a:t>
            </a:r>
          </a:p>
          <a:p>
            <a:pPr algn="ctr">
              <a:defRPr/>
            </a:pPr>
            <a:r>
              <a:rPr lang="en-US" sz="1600" b="1" dirty="0">
                <a:solidFill>
                  <a:srgbClr val="000000"/>
                </a:solidFill>
                <a:cs typeface="Arial" pitchFamily="34" charset="0"/>
              </a:rPr>
              <a:t>(2019 completion)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2819400" y="5638800"/>
            <a:ext cx="379503" cy="609600"/>
          </a:xfrm>
          <a:prstGeom prst="line">
            <a:avLst/>
          </a:prstGeom>
          <a:ln w="41275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09600" y="6227850"/>
            <a:ext cx="2194560" cy="20550"/>
          </a:xfrm>
          <a:prstGeom prst="line">
            <a:avLst/>
          </a:prstGeom>
          <a:ln w="41275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7"/>
          <p:cNvGrpSpPr>
            <a:grpSpLocks/>
          </p:cNvGrpSpPr>
          <p:nvPr/>
        </p:nvGrpSpPr>
        <p:grpSpPr bwMode="auto">
          <a:xfrm>
            <a:off x="2815833" y="6110028"/>
            <a:ext cx="3283323" cy="523220"/>
            <a:chOff x="2285335" y="4821396"/>
            <a:chExt cx="2333709" cy="538386"/>
          </a:xfrm>
        </p:grpSpPr>
        <p:cxnSp>
          <p:nvCxnSpPr>
            <p:cNvPr id="22" name="Straight Arrow Connector 15"/>
            <p:cNvCxnSpPr>
              <a:cxnSpLocks noChangeShapeType="1"/>
              <a:stCxn id="23" idx="1"/>
            </p:cNvCxnSpPr>
            <p:nvPr/>
          </p:nvCxnSpPr>
          <p:spPr bwMode="auto">
            <a:xfrm flipH="1" flipV="1">
              <a:off x="2285335" y="4942629"/>
              <a:ext cx="764099" cy="147960"/>
            </a:xfrm>
            <a:prstGeom prst="straightConnector1">
              <a:avLst/>
            </a:prstGeom>
            <a:noFill/>
            <a:ln w="38100" algn="ctr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" name="TextBox 22"/>
            <p:cNvSpPr txBox="1"/>
            <p:nvPr/>
          </p:nvSpPr>
          <p:spPr>
            <a:xfrm>
              <a:off x="3049434" y="4821396"/>
              <a:ext cx="1569610" cy="538386"/>
            </a:xfrm>
            <a:prstGeom prst="rect">
              <a:avLst/>
            </a:prstGeom>
            <a:solidFill>
              <a:schemeClr val="accent6"/>
            </a:solidFill>
            <a:ln w="12700"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400" b="1" dirty="0">
                  <a:solidFill>
                    <a:srgbClr val="000000"/>
                  </a:solidFill>
                  <a:cs typeface="Arial" pitchFamily="34" charset="0"/>
                </a:rPr>
                <a:t>WHCRWA/NFBWA TM </a:t>
              </a:r>
            </a:p>
            <a:p>
              <a:pPr algn="ctr">
                <a:defRPr/>
              </a:pPr>
              <a:r>
                <a:rPr lang="en-US" sz="1400" b="1" dirty="0">
                  <a:solidFill>
                    <a:srgbClr val="000000"/>
                  </a:solidFill>
                  <a:cs typeface="Arial" pitchFamily="34" charset="0"/>
                </a:rPr>
                <a:t>(2021 Completion)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591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99021" y="1692995"/>
            <a:ext cx="1810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Cost Share</a:t>
            </a: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0040192"/>
              </p:ext>
            </p:extLst>
          </p:nvPr>
        </p:nvGraphicFramePr>
        <p:xfrm>
          <a:off x="628650" y="2374900"/>
          <a:ext cx="8058150" cy="4162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291BB8B8-CD17-4817-B68A-4A899A29F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Partners </a:t>
            </a:r>
          </a:p>
        </p:txBody>
      </p:sp>
    </p:spTree>
    <p:extLst>
      <p:ext uri="{BB962C8B-B14F-4D97-AF65-F5344CB8AC3E}">
        <p14:creationId xmlns:p14="http://schemas.microsoft.com/office/powerpoint/2010/main" val="420802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Authority &amp; City Consensus Required to Approve Amendments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98" t="6591" r="915" b="39268"/>
          <a:stretch/>
        </p:blipFill>
        <p:spPr>
          <a:xfrm>
            <a:off x="1857715" y="1550504"/>
            <a:ext cx="5087644" cy="524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10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>
                <a:latin typeface="Arial" panose="020B0604020202020204" pitchFamily="34" charset="0"/>
              </a:rPr>
              <a:t>Role of the Project Advisor &amp; Technical Consultant</a:t>
            </a:r>
          </a:p>
        </p:txBody>
      </p:sp>
    </p:spTree>
    <p:extLst>
      <p:ext uri="{BB962C8B-B14F-4D97-AF65-F5344CB8AC3E}">
        <p14:creationId xmlns:p14="http://schemas.microsoft.com/office/powerpoint/2010/main" val="25133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0665C-1D84-436D-A619-78D73E8A7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Project Stakeholders</a:t>
            </a:r>
            <a:endParaRPr lang="en-US" dirty="0"/>
          </a:p>
        </p:txBody>
      </p:sp>
      <p:cxnSp>
        <p:nvCxnSpPr>
          <p:cNvPr id="53" name="Straight Connector 52"/>
          <p:cNvCxnSpPr/>
          <p:nvPr/>
        </p:nvCxnSpPr>
        <p:spPr>
          <a:xfrm>
            <a:off x="4547529" y="3723346"/>
            <a:ext cx="320" cy="1463040"/>
          </a:xfrm>
          <a:prstGeom prst="line">
            <a:avLst/>
          </a:prstGeom>
          <a:ln w="25400" cap="rnd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/>
          <p:cNvCxnSpPr/>
          <p:nvPr/>
        </p:nvCxnSpPr>
        <p:spPr>
          <a:xfrm rot="10800000" flipV="1">
            <a:off x="2595881" y="3717657"/>
            <a:ext cx="1812428" cy="990600"/>
          </a:xfrm>
          <a:prstGeom prst="bentConnector3">
            <a:avLst>
              <a:gd name="adj1" fmla="val 13963"/>
            </a:avLst>
          </a:prstGeom>
          <a:ln w="25400" cap="rnd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4EF28FE-993F-4E59-A7BF-9C48443D661D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62280" y="1126572"/>
            <a:ext cx="8229600" cy="5649795"/>
            <a:chOff x="462280" y="308807"/>
            <a:chExt cx="8229600" cy="5649795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4398646" y="4925220"/>
              <a:ext cx="320" cy="548640"/>
            </a:xfrm>
            <a:prstGeom prst="line">
              <a:avLst/>
            </a:prstGeom>
            <a:ln w="222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10"/>
            <p:cNvGrpSpPr/>
            <p:nvPr/>
          </p:nvGrpSpPr>
          <p:grpSpPr>
            <a:xfrm>
              <a:off x="462280" y="308807"/>
              <a:ext cx="8229600" cy="5649795"/>
              <a:chOff x="381000" y="1257521"/>
              <a:chExt cx="8229600" cy="5649795"/>
            </a:xfrm>
          </p:grpSpPr>
          <p:cxnSp>
            <p:nvCxnSpPr>
              <p:cNvPr id="17" name="Straight Connector 16"/>
              <p:cNvCxnSpPr>
                <a:stCxn id="33" idx="2"/>
              </p:cNvCxnSpPr>
              <p:nvPr/>
            </p:nvCxnSpPr>
            <p:spPr>
              <a:xfrm flipH="1">
                <a:off x="6704128" y="2075947"/>
                <a:ext cx="1840" cy="150476"/>
              </a:xfrm>
              <a:prstGeom prst="line">
                <a:avLst/>
              </a:prstGeom>
              <a:ln w="2222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2" name="Picture 10" descr="http://www.hawkins.com/images/sub_logo.gif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5058" r="-5252"/>
              <a:stretch/>
            </p:blipFill>
            <p:spPr bwMode="auto">
              <a:xfrm>
                <a:off x="6104546" y="2147462"/>
                <a:ext cx="1204957" cy="427224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  <a:effectLst/>
              <a:extLst/>
            </p:spPr>
          </p:pic>
          <p:pic>
            <p:nvPicPr>
              <p:cNvPr id="13" name="Picture 8" descr="CHCRWA Logo.jp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40894" y="2910714"/>
                <a:ext cx="621322" cy="7710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4" name="Straight Connector 13"/>
              <p:cNvCxnSpPr>
                <a:stCxn id="44" idx="2"/>
              </p:cNvCxnSpPr>
              <p:nvPr/>
            </p:nvCxnSpPr>
            <p:spPr>
              <a:xfrm>
                <a:off x="4343400" y="2390519"/>
                <a:ext cx="320" cy="2926080"/>
              </a:xfrm>
              <a:prstGeom prst="line">
                <a:avLst/>
              </a:prstGeom>
              <a:ln w="2222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>
                <a:cxnSpLocks/>
              </p:cNvCxnSpPr>
              <p:nvPr/>
            </p:nvCxnSpPr>
            <p:spPr>
              <a:xfrm flipV="1">
                <a:off x="4933060" y="3405054"/>
                <a:ext cx="934340" cy="1"/>
              </a:xfrm>
              <a:prstGeom prst="line">
                <a:avLst/>
              </a:prstGeom>
              <a:ln w="2222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4800600" y="1816591"/>
                <a:ext cx="1015147" cy="0"/>
              </a:xfrm>
              <a:prstGeom prst="line">
                <a:avLst/>
              </a:prstGeom>
              <a:ln w="2222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5867400" y="2900725"/>
                <a:ext cx="0" cy="1215018"/>
              </a:xfrm>
              <a:prstGeom prst="line">
                <a:avLst/>
              </a:prstGeom>
              <a:ln w="2222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" name="Group 18"/>
              <p:cNvGrpSpPr/>
              <p:nvPr/>
            </p:nvGrpSpPr>
            <p:grpSpPr>
              <a:xfrm>
                <a:off x="5867400" y="2900725"/>
                <a:ext cx="1231262" cy="1217876"/>
                <a:chOff x="6160138" y="2743200"/>
                <a:chExt cx="381000" cy="1066800"/>
              </a:xfrm>
            </p:grpSpPr>
            <p:cxnSp>
              <p:nvCxnSpPr>
                <p:cNvPr id="46" name="Straight Connector 45"/>
                <p:cNvCxnSpPr/>
                <p:nvPr/>
              </p:nvCxnSpPr>
              <p:spPr>
                <a:xfrm>
                  <a:off x="6160138" y="2743200"/>
                  <a:ext cx="381000" cy="9349"/>
                </a:xfrm>
                <a:prstGeom prst="line">
                  <a:avLst/>
                </a:prstGeom>
                <a:ln w="22225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>
                  <a:off x="6160138" y="3098800"/>
                  <a:ext cx="141475" cy="0"/>
                </a:xfrm>
                <a:prstGeom prst="line">
                  <a:avLst/>
                </a:prstGeom>
                <a:ln w="22225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>
                  <a:off x="6160138" y="3454400"/>
                  <a:ext cx="381000" cy="9349"/>
                </a:xfrm>
                <a:prstGeom prst="line">
                  <a:avLst/>
                </a:prstGeom>
                <a:ln w="22225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>
                  <a:off x="6160138" y="3810000"/>
                  <a:ext cx="128911" cy="0"/>
                </a:xfrm>
                <a:prstGeom prst="line">
                  <a:avLst/>
                </a:prstGeom>
                <a:ln w="22225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" name="Elbow Connector 19"/>
              <p:cNvCxnSpPr/>
              <p:nvPr/>
            </p:nvCxnSpPr>
            <p:spPr>
              <a:xfrm rot="10800000" flipV="1">
                <a:off x="2362201" y="3709854"/>
                <a:ext cx="1812428" cy="990600"/>
              </a:xfrm>
              <a:prstGeom prst="bentConnector3">
                <a:avLst>
                  <a:gd name="adj1" fmla="val 13963"/>
                </a:avLst>
              </a:prstGeom>
              <a:ln w="2222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2476500" y="5156196"/>
                <a:ext cx="0" cy="306258"/>
              </a:xfrm>
              <a:prstGeom prst="line">
                <a:avLst/>
              </a:prstGeom>
              <a:ln w="2222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1104900" y="5154677"/>
                <a:ext cx="0" cy="306258"/>
              </a:xfrm>
              <a:prstGeom prst="line">
                <a:avLst/>
              </a:prstGeom>
              <a:ln w="2222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4724400" y="3862254"/>
                <a:ext cx="0" cy="1143000"/>
              </a:xfrm>
              <a:prstGeom prst="line">
                <a:avLst/>
              </a:prstGeom>
              <a:ln w="2222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4724400" y="5005254"/>
                <a:ext cx="1143000" cy="0"/>
              </a:xfrm>
              <a:prstGeom prst="line">
                <a:avLst/>
              </a:prstGeom>
              <a:ln w="2222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V="1">
                <a:off x="4727584" y="4682947"/>
                <a:ext cx="2323007" cy="10227"/>
              </a:xfrm>
              <a:prstGeom prst="line">
                <a:avLst/>
              </a:prstGeom>
              <a:ln w="2222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5867400" y="5005254"/>
                <a:ext cx="0" cy="685800"/>
              </a:xfrm>
              <a:prstGeom prst="line">
                <a:avLst/>
              </a:prstGeom>
              <a:ln w="2222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>
                <a:endCxn id="41" idx="1"/>
              </p:cNvCxnSpPr>
              <p:nvPr/>
            </p:nvCxnSpPr>
            <p:spPr>
              <a:xfrm>
                <a:off x="5867400" y="5691054"/>
                <a:ext cx="457200" cy="0"/>
              </a:xfrm>
              <a:prstGeom prst="line">
                <a:avLst/>
              </a:prstGeom>
              <a:ln w="2222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>
                <a:cxnSpLocks/>
              </p:cNvCxnSpPr>
              <p:nvPr/>
            </p:nvCxnSpPr>
            <p:spPr>
              <a:xfrm>
                <a:off x="2798334" y="3403774"/>
                <a:ext cx="904131" cy="1281"/>
              </a:xfrm>
              <a:prstGeom prst="line">
                <a:avLst/>
              </a:prstGeom>
              <a:ln w="2222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/>
              <p:cNvSpPr txBox="1"/>
              <p:nvPr/>
            </p:nvSpPr>
            <p:spPr>
              <a:xfrm>
                <a:off x="4927921" y="3020898"/>
                <a:ext cx="923109" cy="861774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2000"/>
                  </a:lnSpc>
                </a:pPr>
                <a:r>
                  <a:rPr lang="en-US" sz="1400" dirty="0"/>
                  <a:t>Authority</a:t>
                </a:r>
              </a:p>
              <a:p>
                <a:pPr algn="ctr">
                  <a:lnSpc>
                    <a:spcPts val="2000"/>
                  </a:lnSpc>
                </a:pPr>
                <a:br>
                  <a:rPr lang="en-US" sz="1400" dirty="0"/>
                </a:br>
                <a:r>
                  <a:rPr lang="en-US" sz="1400" dirty="0"/>
                  <a:t>Partners</a:t>
                </a:r>
              </a:p>
            </p:txBody>
          </p:sp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986" t="16223" r="6986" b="25025"/>
              <a:stretch/>
            </p:blipFill>
            <p:spPr>
              <a:xfrm>
                <a:off x="7132064" y="3503298"/>
                <a:ext cx="990600" cy="405912"/>
              </a:xfrm>
              <a:prstGeom prst="rect">
                <a:avLst/>
              </a:prstGeom>
            </p:spPr>
          </p:pic>
          <p:sp>
            <p:nvSpPr>
              <p:cNvPr id="31" name="Rectangle 30"/>
              <p:cNvSpPr/>
              <p:nvPr/>
            </p:nvSpPr>
            <p:spPr>
              <a:xfrm>
                <a:off x="3276600" y="5233854"/>
                <a:ext cx="2113814" cy="914400"/>
              </a:xfrm>
              <a:prstGeom prst="rect">
                <a:avLst/>
              </a:prstGeom>
              <a:solidFill>
                <a:srgbClr val="E7F9FF"/>
              </a:solidFill>
              <a:ln w="6350">
                <a:solidFill>
                  <a:srgbClr val="0070C0"/>
                </a:solidFill>
              </a:ln>
              <a:effectLst>
                <a:outerShdw blurRad="63500" sx="101000" sy="101000" algn="c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1440" bIns="91440" rtlCol="0" anchor="t" anchorCtr="0"/>
              <a:lstStyle/>
              <a:p>
                <a:pPr algn="ctr"/>
                <a:r>
                  <a:rPr lang="en-US" sz="1600" b="1" dirty="0">
                    <a:solidFill>
                      <a:schemeClr val="tx1"/>
                    </a:solidFill>
                  </a:rPr>
                  <a:t>Project Advisor</a:t>
                </a: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685800" y="2947854"/>
                <a:ext cx="2113814" cy="914400"/>
              </a:xfrm>
              <a:prstGeom prst="rect">
                <a:avLst/>
              </a:prstGeom>
              <a:solidFill>
                <a:srgbClr val="E7F9FF"/>
              </a:solidFill>
              <a:ln w="6350">
                <a:solidFill>
                  <a:srgbClr val="0070C0"/>
                </a:solidFill>
              </a:ln>
              <a:effectLst>
                <a:outerShdw blurRad="63500" sx="101000" sy="101000" algn="c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1440" bIns="91440" rtlCol="0" anchor="ctr"/>
              <a:lstStyle/>
              <a:p>
                <a:pPr algn="ctr"/>
                <a:r>
                  <a:rPr lang="en-US" sz="1400" b="1" dirty="0">
                    <a:solidFill>
                      <a:schemeClr val="tx1"/>
                    </a:solidFill>
                  </a:rPr>
                  <a:t>Public Works Teams</a:t>
                </a:r>
              </a:p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Permitting, Geotechnical, Finance, Transmission Mains, etc.</a:t>
                </a: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5753836" y="1601892"/>
                <a:ext cx="1904264" cy="474055"/>
              </a:xfrm>
              <a:prstGeom prst="rect">
                <a:avLst/>
              </a:prstGeom>
              <a:solidFill>
                <a:srgbClr val="E7F9FF"/>
              </a:solidFill>
              <a:ln w="6350">
                <a:solidFill>
                  <a:srgbClr val="0070C0"/>
                </a:solidFill>
              </a:ln>
              <a:effectLst>
                <a:outerShdw blurRad="63500" sx="101000" sy="101000" algn="c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1440" bIns="91440" rtlCol="0" anchor="t" anchorCtr="0"/>
              <a:lstStyle/>
              <a:p>
                <a:pPr algn="ctr"/>
                <a:r>
                  <a:rPr lang="en-US" sz="1600" b="1" dirty="0">
                    <a:solidFill>
                      <a:schemeClr val="tx1"/>
                    </a:solidFill>
                  </a:rPr>
                  <a:t>Legal Department</a:t>
                </a:r>
              </a:p>
            </p:txBody>
          </p:sp>
          <p:pic>
            <p:nvPicPr>
              <p:cNvPr id="34" name="Picture 2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32064" y="2714944"/>
                <a:ext cx="1338106" cy="4423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" name="Picture 10" descr="CarolloLogo.JPG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DFDFD"/>
                  </a:clrFrom>
                  <a:clrTo>
                    <a:srgbClr val="FDFD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5200" y="5614854"/>
                <a:ext cx="1611324" cy="367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" name="Rectangle 35"/>
              <p:cNvSpPr/>
              <p:nvPr/>
            </p:nvSpPr>
            <p:spPr>
              <a:xfrm>
                <a:off x="685800" y="4243254"/>
                <a:ext cx="2113814" cy="914400"/>
              </a:xfrm>
              <a:prstGeom prst="rect">
                <a:avLst/>
              </a:prstGeom>
              <a:solidFill>
                <a:srgbClr val="E7F9FF"/>
              </a:solidFill>
              <a:ln w="6350">
                <a:solidFill>
                  <a:srgbClr val="0070C0"/>
                </a:solidFill>
              </a:ln>
              <a:effectLst>
                <a:outerShdw blurRad="63500" sx="101000" sy="101000" algn="c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1440" bIns="91440" rtlCol="0" anchor="t" anchorCtr="0"/>
              <a:lstStyle/>
              <a:p>
                <a:pPr algn="ctr"/>
                <a:r>
                  <a:rPr lang="en-US" sz="1600" b="1" dirty="0">
                    <a:solidFill>
                      <a:schemeClr val="tx1"/>
                    </a:solidFill>
                  </a:rPr>
                  <a:t>Design-Builder</a:t>
                </a:r>
              </a:p>
            </p:txBody>
          </p:sp>
          <p:pic>
            <p:nvPicPr>
              <p:cNvPr id="37" name="Picture 3" descr="cid:image001.jpg@01D13BD8.F19D07F0"/>
              <p:cNvPicPr>
                <a:picLocks noChangeAspect="1" noChangeArrowheads="1"/>
              </p:cNvPicPr>
              <p:nvPr/>
            </p:nvPicPr>
            <p:blipFill rotWithShape="1"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040"/>
              <a:stretch/>
            </p:blipFill>
            <p:spPr bwMode="auto">
              <a:xfrm>
                <a:off x="609600" y="4471854"/>
                <a:ext cx="2148555" cy="661728"/>
              </a:xfrm>
              <a:prstGeom prst="rect">
                <a:avLst/>
              </a:prstGeom>
              <a:extLst/>
            </p:spPr>
          </p:pic>
          <p:sp>
            <p:nvSpPr>
              <p:cNvPr id="38" name="TextBox 37"/>
              <p:cNvSpPr txBox="1"/>
              <p:nvPr/>
            </p:nvSpPr>
            <p:spPr>
              <a:xfrm>
                <a:off x="1752600" y="5389231"/>
                <a:ext cx="1447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Subcontractors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381000" y="5386254"/>
                <a:ext cx="1447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Subconsultants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3593786" y="6384096"/>
                <a:ext cx="1447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Subconsultant</a:t>
                </a:r>
              </a:p>
              <a:p>
                <a:pPr algn="ctr"/>
                <a:r>
                  <a:rPr lang="en-US" sz="1400" dirty="0"/>
                  <a:t>Team members</a:t>
                </a: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6324600" y="5233854"/>
                <a:ext cx="2286000" cy="914400"/>
              </a:xfrm>
              <a:prstGeom prst="rect">
                <a:avLst/>
              </a:prstGeom>
              <a:solidFill>
                <a:srgbClr val="E7F9FF"/>
              </a:solidFill>
              <a:ln w="6350">
                <a:solidFill>
                  <a:srgbClr val="0070C0"/>
                </a:solidFill>
              </a:ln>
              <a:effectLst>
                <a:outerShdw blurRad="63500" sx="101000" sy="101000" algn="c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1440" bIns="91440" rtlCol="0" anchor="ctr"/>
              <a:lstStyle/>
              <a:p>
                <a:pPr algn="ctr"/>
                <a:r>
                  <a:rPr lang="en-US" sz="1400" b="1" dirty="0">
                    <a:solidFill>
                      <a:schemeClr val="tx1"/>
                    </a:solidFill>
                  </a:rPr>
                  <a:t>State/Federal Agencies</a:t>
                </a:r>
              </a:p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USACE, TCEQ, TWDB, etc.</a:t>
                </a:r>
              </a:p>
            </p:txBody>
          </p:sp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23306" y="3759567"/>
                <a:ext cx="673917" cy="648487"/>
              </a:xfrm>
              <a:prstGeom prst="rect">
                <a:avLst/>
              </a:prstGeom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72967" y="1257521"/>
                <a:ext cx="1140866" cy="1132998"/>
              </a:xfrm>
              <a:prstGeom prst="rect">
                <a:avLst/>
              </a:prstGeom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64239" y="4312156"/>
                <a:ext cx="741582" cy="741582"/>
              </a:xfrm>
              <a:prstGeom prst="rect">
                <a:avLst/>
              </a:prstGeom>
            </p:spPr>
          </p:pic>
        </p:grpSp>
      </p:grpSp>
      <p:sp>
        <p:nvSpPr>
          <p:cNvPr id="51" name="Title 1"/>
          <p:cNvSpPr txBox="1">
            <a:spLocks/>
          </p:cNvSpPr>
          <p:nvPr/>
        </p:nvSpPr>
        <p:spPr>
          <a:xfrm>
            <a:off x="628650" y="334540"/>
            <a:ext cx="7886700" cy="1325563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bg1"/>
                </a:solidFill>
                <a:latin typeface="Swis721 BT" panose="020B0504020202020204" pitchFamily="34" charset="0"/>
                <a:ea typeface="+mj-ea"/>
                <a:cs typeface="+mj-cs"/>
              </a:defRPr>
            </a:lvl1pPr>
          </a:lstStyle>
          <a:p>
            <a:endParaRPr lang="en-US" altLang="en-US" dirty="0"/>
          </a:p>
        </p:txBody>
      </p:sp>
      <p:cxnSp>
        <p:nvCxnSpPr>
          <p:cNvPr id="54" name="Straight Connector 53"/>
          <p:cNvCxnSpPr/>
          <p:nvPr/>
        </p:nvCxnSpPr>
        <p:spPr>
          <a:xfrm>
            <a:off x="5044474" y="3397148"/>
            <a:ext cx="904131" cy="1281"/>
          </a:xfrm>
          <a:prstGeom prst="line">
            <a:avLst/>
          </a:prstGeom>
          <a:ln w="25400" cap="rnd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1012743" y="2084936"/>
            <a:ext cx="457200" cy="1281"/>
          </a:xfrm>
          <a:prstGeom prst="line">
            <a:avLst/>
          </a:prstGeom>
          <a:ln w="25400" cap="rnd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872737" y="1814204"/>
            <a:ext cx="2098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7063"/>
            <a:r>
              <a:rPr lang="en-US" sz="1400" dirty="0"/>
              <a:t>City Contractual Relationship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B9A86D-E185-4C82-98D0-FD01D55675BC}"/>
              </a:ext>
            </a:extLst>
          </p:cNvPr>
          <p:cNvSpPr txBox="1"/>
          <p:nvPr/>
        </p:nvSpPr>
        <p:spPr>
          <a:xfrm>
            <a:off x="3790085" y="2769775"/>
            <a:ext cx="1264588" cy="869353"/>
          </a:xfrm>
          <a:prstGeom prst="rect">
            <a:avLst/>
          </a:prstGeom>
          <a:solidFill>
            <a:srgbClr val="E7F9FF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r>
              <a:rPr lang="en-US" sz="1600" b="1" dirty="0">
                <a:solidFill>
                  <a:srgbClr val="0070C0"/>
                </a:solidFill>
              </a:rPr>
              <a:t>HOUSTON PUBLIC WORKS</a:t>
            </a:r>
          </a:p>
        </p:txBody>
      </p:sp>
    </p:spTree>
    <p:extLst>
      <p:ext uri="{BB962C8B-B14F-4D97-AF65-F5344CB8AC3E}">
        <p14:creationId xmlns:p14="http://schemas.microsoft.com/office/powerpoint/2010/main" val="105455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Blue_wLogo</Template>
  <TotalTime>20857</TotalTime>
  <Words>1631</Words>
  <Application>Microsoft Office PowerPoint</Application>
  <PresentationFormat>On-screen Show (4:3)</PresentationFormat>
  <Paragraphs>441</Paragraphs>
  <Slides>40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Arial</vt:lpstr>
      <vt:lpstr>Arial Black</vt:lpstr>
      <vt:lpstr>Arial Narrow</vt:lpstr>
      <vt:lpstr>Calibri</vt:lpstr>
      <vt:lpstr>Humanst521 BT</vt:lpstr>
      <vt:lpstr>Swis721 BT</vt:lpstr>
      <vt:lpstr>Wingdings</vt:lpstr>
      <vt:lpstr>Office Theme</vt:lpstr>
      <vt:lpstr>NEWPP Expansion  Project Update</vt:lpstr>
      <vt:lpstr>CONTENTS</vt:lpstr>
      <vt:lpstr>Project Background</vt:lpstr>
      <vt:lpstr>Necessary for Subsidence  Regulations &amp; Growth</vt:lpstr>
      <vt:lpstr>One Component of  Regional Water Supply Plan </vt:lpstr>
      <vt:lpstr>Project Partners </vt:lpstr>
      <vt:lpstr>Authority &amp; City Consensus Required to Approve Amendments</vt:lpstr>
      <vt:lpstr>Role of the Project Advisor &amp; Technical Consultant</vt:lpstr>
      <vt:lpstr>Project Stakeholders</vt:lpstr>
      <vt:lpstr>PATC Roles</vt:lpstr>
      <vt:lpstr>PATC Provides Valuable Oversight</vt:lpstr>
      <vt:lpstr>City &amp; PATC Project Progression Timeline</vt:lpstr>
      <vt:lpstr>Delivery ● Scope  ● Cost</vt:lpstr>
      <vt:lpstr>Two-phase (progressive) Design-Build</vt:lpstr>
      <vt:lpstr>Progressive design-build (PDB) allows for ongoing scope and cost refinements</vt:lpstr>
      <vt:lpstr>Progressive Design-Build allows ongoing scope and cost refinements</vt:lpstr>
      <vt:lpstr>Preliminary budget based on Indicative Design prepared by PATC (Aug 2013)</vt:lpstr>
      <vt:lpstr>Conceptual campus layout per  HWT Proposal (Oct 2015)</vt:lpstr>
      <vt:lpstr>Design enhancements help treat challenging raw water quality</vt:lpstr>
      <vt:lpstr>HWT – Final BODR Addendum Estimate (June 2017)</vt:lpstr>
      <vt:lpstr>HWT – 30% Design Estimate (Jan 2018)</vt:lpstr>
      <vt:lpstr>Collaborative design process led to facility changes that increased cost estimates</vt:lpstr>
      <vt:lpstr>Estimated costs changed in response  to scope and market conditions</vt:lpstr>
      <vt:lpstr>Over-sized* facilities allow for future capacity increases</vt:lpstr>
      <vt:lpstr>Filter Loading Rates Impact Cost</vt:lpstr>
      <vt:lpstr>EWP Pricing Confirmed BODR Addendum Cost Estimates</vt:lpstr>
      <vt:lpstr>Final pricing based on competitively bid pkgs.</vt:lpstr>
      <vt:lpstr>Cost modeling summary</vt:lpstr>
      <vt:lpstr>Progress to Date</vt:lpstr>
      <vt:lpstr>Project is midway through the Preliminary Services phase</vt:lpstr>
      <vt:lpstr>Design nearing 60% completion milestone</vt:lpstr>
      <vt:lpstr>EWP Construction Activities</vt:lpstr>
      <vt:lpstr>EWP Construction Activities</vt:lpstr>
      <vt:lpstr>108-inch raw water pipe is ready for delivery</vt:lpstr>
      <vt:lpstr>MWBE Engagement Overview - Design</vt:lpstr>
      <vt:lpstr> MWSBE Participation – EWP Construction</vt:lpstr>
      <vt:lpstr>Community Outreach</vt:lpstr>
      <vt:lpstr>Requests for Council Action</vt:lpstr>
      <vt:lpstr>Upcoming Requests for Council Action</vt:lpstr>
      <vt:lpstr>NEWPP Expansion  Project Update</vt:lpstr>
    </vt:vector>
  </TitlesOfParts>
  <Company>Carollo Engineers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NEWPP Expansion Update</dc:title>
  <dc:creator>Carollo User</dc:creator>
  <cp:lastModifiedBy>Lewis, Andrea - PWE</cp:lastModifiedBy>
  <cp:revision>763</cp:revision>
  <cp:lastPrinted>2018-04-13T17:06:57Z</cp:lastPrinted>
  <dcterms:created xsi:type="dcterms:W3CDTF">2014-08-25T18:11:44Z</dcterms:created>
  <dcterms:modified xsi:type="dcterms:W3CDTF">2018-04-16T13:42:25Z</dcterms:modified>
</cp:coreProperties>
</file>