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9" r:id="rId2"/>
    <p:sldId id="273" r:id="rId3"/>
    <p:sldId id="275" r:id="rId4"/>
    <p:sldId id="269" r:id="rId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9"/>
    <a:srgbClr val="FFFF00"/>
    <a:srgbClr val="F1900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>
      <p:cViewPr>
        <p:scale>
          <a:sx n="90" d="100"/>
          <a:sy n="90" d="100"/>
        </p:scale>
        <p:origin x="-1224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8CE1D1-5E47-437A-A3D4-80E3BA019166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SPO R.B. Perez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8B693DF-C1C3-408B-A8BC-E812DE196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3450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A23D61E-DF3A-43CC-A704-8EE410265673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SPO R.B. Perez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339DC9-74CF-4B99-A63E-FA2EADCB6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8156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 1 – Dec 27</a:t>
            </a:r>
          </a:p>
          <a:p>
            <a:endParaRPr lang="en-US" dirty="0" smtClean="0"/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CFS</a:t>
            </a:r>
            <a:r>
              <a:rPr lang="en-US" baseline="0" dirty="0" smtClean="0"/>
              <a:t> Totals-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49732</a:t>
            </a: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2015-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48673</a:t>
            </a: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2016 -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48036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787CE5-08D5-49BF-848E-05ABC59FBB01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SPO R.B. Perez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2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 contacted Clear</a:t>
            </a:r>
            <a:r>
              <a:rPr lang="en-US" baseline="0" dirty="0" smtClean="0"/>
              <a:t> lake DGU warrant for suspect in 12 District Involved in Crime 12, 13, 14….. Several Robberies, Purse Snatchings, Thefts and Sliders offenses…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DE3015-BD60-41C3-BFDC-76B11DBC65BB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SPO R.B. Perez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5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VIOLENT</a:t>
            </a:r>
            <a:r>
              <a:rPr lang="en-US" baseline="0" dirty="0" smtClean="0"/>
              <a:t> CRIME PROGRAM: </a:t>
            </a:r>
          </a:p>
          <a:p>
            <a:r>
              <a:rPr lang="en-US" dirty="0" smtClean="0"/>
              <a:t>Bulletin is of Red Chrysler 200</a:t>
            </a:r>
            <a:r>
              <a:rPr lang="en-US" baseline="0" dirty="0" smtClean="0"/>
              <a:t> with 2X B/M and 1 B/F suspects, possible involved in Sliders and Purse Snatchings…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9DE3015-BD60-41C3-BFDC-76B11DBC65BB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SPO R.B. Perez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5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0598-9E80-434F-8C44-850ECA0CA43C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4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66B6-9828-4648-BD20-65F98E6294A9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5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BA24-750C-4AE8-864A-8A59495C8AD1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9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010C-9FCE-4302-AF43-0149C315D277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5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63C0-8336-4619-B520-C409408AFD4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8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60A3-3FFE-442E-B4CE-3410D96FA6AF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8798-5014-495D-835D-BC459BB6FC91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2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ED9E-97E2-4BE1-8254-78EA3F340D40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5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49E4-AA44-49DC-8ABC-6A771610FBBC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8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1466-4AFA-4AA9-ABCF-B46091A46A8B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3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49AC-723B-442A-8804-F3EF9E4E6BFD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7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70C0">
                <a:lumMod val="100000"/>
              </a:srgbClr>
            </a:gs>
            <a:gs pos="100000">
              <a:schemeClr val="accent6"/>
            </a:gs>
            <a:gs pos="100000">
              <a:srgbClr val="987C7C"/>
            </a:gs>
            <a:gs pos="100000">
              <a:schemeClr val="accent1">
                <a:tint val="23500"/>
                <a:satMod val="160000"/>
                <a:alpha val="20000"/>
                <a:lumMod val="51000"/>
                <a:lumOff val="4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C21B-DE59-4645-868D-5A833F36439D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991C-2E5E-4CA6-8678-9E95DB4A26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perez4\Documents\Clear Lak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"/>
            <a:ext cx="8915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627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smtClean="0">
                <a:solidFill>
                  <a:schemeClr val="bg1"/>
                </a:solidFill>
              </a:rPr>
              <a:t>	Houston </a:t>
            </a:r>
            <a:r>
              <a:rPr lang="en-US" sz="4000" dirty="0" smtClean="0">
                <a:solidFill>
                  <a:schemeClr val="bg1"/>
                </a:solidFill>
              </a:rPr>
              <a:t>Police Department</a:t>
            </a:r>
            <a:r>
              <a:rPr lang="en-US" sz="3200" smtClean="0">
                <a:solidFill>
                  <a:schemeClr val="bg1"/>
                </a:solidFill>
              </a:rPr>
              <a:t/>
            </a:r>
            <a:br>
              <a:rPr lang="en-US" sz="3200" smtClean="0">
                <a:solidFill>
                  <a:schemeClr val="bg1"/>
                </a:solidFill>
              </a:rPr>
            </a:br>
            <a:r>
              <a:rPr lang="en-US" sz="3200" smtClean="0">
                <a:solidFill>
                  <a:schemeClr val="bg1"/>
                </a:solidFill>
              </a:rPr>
              <a:t>	Clear </a:t>
            </a:r>
            <a:r>
              <a:rPr lang="en-US" sz="3200" dirty="0" smtClean="0">
                <a:solidFill>
                  <a:schemeClr val="bg1"/>
                </a:solidFill>
              </a:rPr>
              <a:t>Lake Division</a:t>
            </a:r>
            <a:r>
              <a:rPr lang="en-US" sz="3200" smtClean="0">
                <a:solidFill>
                  <a:schemeClr val="bg1"/>
                </a:solidFill>
              </a:rPr>
              <a:t/>
            </a:r>
            <a:br>
              <a:rPr lang="en-US" sz="3200" smtClean="0">
                <a:solidFill>
                  <a:schemeClr val="bg1"/>
                </a:solidFill>
              </a:rPr>
            </a:br>
            <a:r>
              <a:rPr lang="en-US" sz="3200" smtClean="0">
                <a:solidFill>
                  <a:schemeClr val="bg1"/>
                </a:solidFill>
              </a:rPr>
              <a:t>	</a:t>
            </a:r>
            <a:r>
              <a:rPr lang="en-US" sz="2400" smtClean="0">
                <a:solidFill>
                  <a:schemeClr val="bg1"/>
                </a:solidFill>
              </a:rPr>
              <a:t>Captain </a:t>
            </a:r>
            <a:r>
              <a:rPr lang="en-US" sz="2400" dirty="0" smtClean="0">
                <a:solidFill>
                  <a:schemeClr val="bg1"/>
                </a:solidFill>
              </a:rPr>
              <a:t>J. C. Stevens</a:t>
            </a: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075" name="Picture 4" descr="C:\Documents and Settings\dlopez.HPDWINAD\My Documents\My Pictures\4122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52600" cy="160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05200" cy="365125"/>
          </a:xfrm>
        </p:spPr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732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Lake Division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336421"/>
              </p:ext>
            </p:extLst>
          </p:nvPr>
        </p:nvGraphicFramePr>
        <p:xfrm>
          <a:off x="457200" y="1234786"/>
          <a:ext cx="8229600" cy="3844290"/>
        </p:xfrm>
        <a:graphic>
          <a:graphicData uri="http://schemas.openxmlformats.org/drawingml/2006/table">
            <a:tbl>
              <a:tblPr/>
              <a:tblGrid>
                <a:gridCol w="3429000"/>
                <a:gridCol w="1752600"/>
                <a:gridCol w="18288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r" fontAlgn="b"/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Change</a:t>
                      </a:r>
                    </a:p>
                  </a:txBody>
                  <a:tcPr marL="76200" marR="7620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Murder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0%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Sexual Assault (RAPE)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-14.0%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Robbery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382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383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0.3%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Aggravated Assault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308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414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34.4%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Violent Crime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740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851 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15.0% 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Burglary Habitation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736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533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-27.6%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Burglary Building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259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245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-5.4%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Burglary Motor Vehicle (BMV)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1758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1671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-4.9%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Theft (Except BMV and Auto)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2255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2333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3.5%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Auto Theft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974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980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0.6%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Non Violent</a:t>
                      </a: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5982 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5762 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-3.7% 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Part-1 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Crime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6722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6613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-1.6%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ARIAL"/>
                      </a:endParaRPr>
                    </a:p>
                  </a:txBody>
                  <a:tcPr marL="76200" marR="7620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13709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1, 2015 - December 31, 2015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1, 2016 – December 31, 2016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457200" y="381000"/>
            <a:ext cx="8001000" cy="3886200"/>
          </a:xfrm>
          <a:prstGeom prst="wedgeRectCallout">
            <a:avLst>
              <a:gd name="adj1" fmla="val -20635"/>
              <a:gd name="adj2" fmla="val 4477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4000" dirty="0" smtClean="0">
              <a:solidFill>
                <a:srgbClr val="FFFF00"/>
              </a:solidFill>
              <a:latin typeface="+mj-lt"/>
            </a:endParaRPr>
          </a:p>
          <a:p>
            <a:pPr lvl="0" algn="ctr"/>
            <a:endParaRPr lang="en-US" sz="4000" dirty="0">
              <a:solidFill>
                <a:srgbClr val="FFFF00"/>
              </a:solidFill>
              <a:latin typeface="+mj-lt"/>
            </a:endParaRPr>
          </a:p>
          <a:p>
            <a:pPr lvl="0" algn="ctr"/>
            <a:endParaRPr lang="en-US" sz="4000" dirty="0" smtClean="0">
              <a:solidFill>
                <a:srgbClr val="FFFF00"/>
              </a:solidFill>
              <a:latin typeface="+mj-lt"/>
            </a:endParaRPr>
          </a:p>
          <a:p>
            <a:pPr lvl="0" algn="ctr"/>
            <a:endParaRPr lang="en-US" sz="4000" dirty="0">
              <a:solidFill>
                <a:srgbClr val="FFFF00"/>
              </a:solidFill>
              <a:latin typeface="+mj-lt"/>
            </a:endParaRPr>
          </a:p>
          <a:p>
            <a:pPr lvl="0" algn="ctr"/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Texas Local Govt. Code 215.031</a:t>
            </a:r>
            <a:endParaRPr lang="en-US" sz="4000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“Hawkers, peddlers, and pawnbrokers.”</a:t>
            </a:r>
            <a:endParaRPr lang="en-US" sz="2400" i="1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2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Faulkner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Cities have the authority to prohibit peddlers and solicitors from conducting business in public places. 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However, free speech concerns may likely limit any canvasser regulation to a minimum.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type of regulation invokes fundamental personal rights, i.e., freedom of speech, equal protection.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Law Enforcement Sensitive/Official Use Only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457200" y="304800"/>
            <a:ext cx="8001000" cy="5867400"/>
          </a:xfrm>
          <a:prstGeom prst="wedgeRectCallout">
            <a:avLst>
              <a:gd name="adj1" fmla="val -20635"/>
              <a:gd name="adj2" fmla="val 4477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 S. Supreme Court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Reed v. Town of Gilbert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Reed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case involving temporary signs for a church held that content-based laws are “presumptively unconstitutional.”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Springfield, Illinois enacted an ordinance that banned panhandling in their downtown historic  district. It was challenged, and although unrelated to panhandling, the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Reed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case ruling controls content-based laws and resulted in Springfield’s ordinance being ruled unconstitutional in 2015.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8403</TotalTime>
  <Words>352</Words>
  <Application>Microsoft Office PowerPoint</Application>
  <PresentationFormat>On-screen Show (4:3)</PresentationFormat>
  <Paragraphs>102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Houston Police Department  Clear Lake Division  Captain J. C. Stevens     </vt:lpstr>
      <vt:lpstr>PowerPoint Presentation</vt:lpstr>
      <vt:lpstr>PowerPoint Presentation</vt:lpstr>
      <vt:lpstr>PowerPoint Presentation</vt:lpstr>
    </vt:vector>
  </TitlesOfParts>
  <Company>Houston Police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Raul</dc:creator>
  <cp:lastModifiedBy>Stevens, Jerome</cp:lastModifiedBy>
  <cp:revision>125</cp:revision>
  <cp:lastPrinted>2016-12-21T19:21:55Z</cp:lastPrinted>
  <dcterms:created xsi:type="dcterms:W3CDTF">2016-03-02T18:35:18Z</dcterms:created>
  <dcterms:modified xsi:type="dcterms:W3CDTF">2017-02-15T22:09:18Z</dcterms:modified>
</cp:coreProperties>
</file>