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358_3671206F.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48" r:id="rId5"/>
    <p:sldMasterId id="2147483654" r:id="rId6"/>
    <p:sldMasterId id="2147483667" r:id="rId7"/>
  </p:sldMasterIdLst>
  <p:notesMasterIdLst>
    <p:notesMasterId r:id="rId78"/>
  </p:notesMasterIdLst>
  <p:handoutMasterIdLst>
    <p:handoutMasterId r:id="rId79"/>
  </p:handoutMasterIdLst>
  <p:sldIdLst>
    <p:sldId id="631" r:id="rId8"/>
    <p:sldId id="864" r:id="rId9"/>
    <p:sldId id="866" r:id="rId10"/>
    <p:sldId id="784" r:id="rId11"/>
    <p:sldId id="852" r:id="rId12"/>
    <p:sldId id="739" r:id="rId13"/>
    <p:sldId id="861" r:id="rId14"/>
    <p:sldId id="719" r:id="rId15"/>
    <p:sldId id="720" r:id="rId16"/>
    <p:sldId id="738" r:id="rId17"/>
    <p:sldId id="721" r:id="rId18"/>
    <p:sldId id="867" r:id="rId19"/>
    <p:sldId id="740" r:id="rId20"/>
    <p:sldId id="741" r:id="rId21"/>
    <p:sldId id="600" r:id="rId22"/>
    <p:sldId id="749" r:id="rId23"/>
    <p:sldId id="750" r:id="rId24"/>
    <p:sldId id="751" r:id="rId25"/>
    <p:sldId id="752" r:id="rId26"/>
    <p:sldId id="855" r:id="rId27"/>
    <p:sldId id="856" r:id="rId28"/>
    <p:sldId id="755" r:id="rId29"/>
    <p:sldId id="757" r:id="rId30"/>
    <p:sldId id="758" r:id="rId31"/>
    <p:sldId id="759" r:id="rId32"/>
    <p:sldId id="760" r:id="rId33"/>
    <p:sldId id="761" r:id="rId34"/>
    <p:sldId id="773" r:id="rId35"/>
    <p:sldId id="762" r:id="rId36"/>
    <p:sldId id="763" r:id="rId37"/>
    <p:sldId id="766" r:id="rId38"/>
    <p:sldId id="769" r:id="rId39"/>
    <p:sldId id="770" r:id="rId40"/>
    <p:sldId id="771" r:id="rId41"/>
    <p:sldId id="772" r:id="rId42"/>
    <p:sldId id="723" r:id="rId43"/>
    <p:sldId id="724" r:id="rId44"/>
    <p:sldId id="725" r:id="rId45"/>
    <p:sldId id="726" r:id="rId46"/>
    <p:sldId id="727" r:id="rId47"/>
    <p:sldId id="638" r:id="rId48"/>
    <p:sldId id="728" r:id="rId49"/>
    <p:sldId id="729" r:id="rId50"/>
    <p:sldId id="730" r:id="rId51"/>
    <p:sldId id="731" r:id="rId52"/>
    <p:sldId id="732" r:id="rId53"/>
    <p:sldId id="737" r:id="rId54"/>
    <p:sldId id="734" r:id="rId55"/>
    <p:sldId id="735" r:id="rId56"/>
    <p:sldId id="736" r:id="rId57"/>
    <p:sldId id="774" r:id="rId58"/>
    <p:sldId id="775" r:id="rId59"/>
    <p:sldId id="776" r:id="rId60"/>
    <p:sldId id="777" r:id="rId61"/>
    <p:sldId id="778" r:id="rId62"/>
    <p:sldId id="779" r:id="rId63"/>
    <p:sldId id="780" r:id="rId64"/>
    <p:sldId id="857" r:id="rId65"/>
    <p:sldId id="653" r:id="rId66"/>
    <p:sldId id="863" r:id="rId67"/>
    <p:sldId id="781" r:id="rId68"/>
    <p:sldId id="782" r:id="rId69"/>
    <p:sldId id="783" r:id="rId70"/>
    <p:sldId id="868" r:id="rId71"/>
    <p:sldId id="788" r:id="rId72"/>
    <p:sldId id="860" r:id="rId73"/>
    <p:sldId id="858" r:id="rId74"/>
    <p:sldId id="859" r:id="rId75"/>
    <p:sldId id="620" r:id="rId76"/>
    <p:sldId id="622" r:id="rId77"/>
  </p:sldIdLst>
  <p:sldSz cx="9144000" cy="5143500" type="screen16x9"/>
  <p:notesSz cx="7010400" cy="92964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456404-3BE4-6940-6D00-7E141535DEF2}" name="Rivera, Jeremiah  - HCD" initials="RJH" userId="S::Jeremiah.Rivera@houstontx.gov::9782bb8e-17fb-4833-bb8f-ddbaa1289795" providerId="AD"/>
  <p188:author id="{DE430F22-1657-EB3C-8C57-288D985F0FF3}" name="Cabaniss, Brenda - HCD" initials="CH" userId="S::brenda.cabaniss@houstontx.gov::5cf645b6-3050-4b70-b3ce-1d8cbe4b4940" providerId="AD"/>
  <p188:author id="{60F10632-0AA9-4780-4679-62C9C198AC1D}" name="Smith, Andrea - HCD" initials="SAH" userId="S::Andrea.Smith@houstontx.gov::f2051ed3-e497-4c72-bd4c-09102473dda5" providerId="AD"/>
  <p188:author id="{5CD014BE-F1EC-EC68-3C18-78B4B4A5D3ED}" name="Bush, Olivia - HCD" initials="BH" userId="S::olivia.bush@houstontx.gov::35ed1aaf-175f-4175-9663-2035ffc26223" providerId="AD"/>
  <p188:author id="{611D9AF7-D11D-06EF-5D38-16CAB96A5247}" name="Broom, Linsi - HCD" initials="BH" userId="S::linsi.broom@houstontx.gov::fb8a9c28-ccc0-4245-ae6d-404b21b2d5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vera, Jeremiah  - HCD" initials="RJ-H" lastIdx="2" clrIdx="0">
    <p:extLst>
      <p:ext uri="{19B8F6BF-5375-455C-9EA6-DF929625EA0E}">
        <p15:presenceInfo xmlns:p15="http://schemas.microsoft.com/office/powerpoint/2012/main" userId="S::Jeremiah.Rivera@houstontx.gov::9782bb8e-17fb-4833-bb8f-ddbaa1289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B00"/>
    <a:srgbClr val="FECE1F"/>
    <a:srgbClr val="58C9EC"/>
    <a:srgbClr val="009EDC"/>
    <a:srgbClr val="51B7E7"/>
    <a:srgbClr val="D3EEFF"/>
    <a:srgbClr val="0068AC"/>
    <a:srgbClr val="79C634"/>
    <a:srgbClr val="A0C65C"/>
    <a:srgbClr val="A4C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A2966-96BD-4AD2-B32B-0032C46B6738}" v="412" dt="2022-11-10T20:34:33.057"/>
    <p1510:client id="{D3D4B588-ACAC-782E-B9C1-3EA7771A2744}" v="1" dt="2022-11-09T21:27:21.797"/>
    <p1510:client id="{D4846E11-8447-816A-2B3F-8EA85770C3C3}" v="2" dt="2022-11-10T17:56:11.862"/>
    <p1510:client id="{FBDF8310-637C-23A3-29C6-0637001A6361}" v="14" dt="2022-11-10T12:57:34.77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5/10/relationships/revisionInfo" Target="revisionInfo.xml"/><Relationship Id="rId61" Type="http://schemas.openxmlformats.org/officeDocument/2006/relationships/slide" Target="slides/slide54.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Andrea - HCD" userId="f2051ed3-e497-4c72-bd4c-09102473dda5" providerId="ADAL" clId="{F675A0A3-8F19-40C3-8E1D-BCFD171F38E3}"/>
    <pc:docChg chg="undo custSel addSld delSld modSld sldOrd">
      <pc:chgData name="Smith, Andrea - HCD" userId="f2051ed3-e497-4c72-bd4c-09102473dda5" providerId="ADAL" clId="{F675A0A3-8F19-40C3-8E1D-BCFD171F38E3}" dt="2022-10-12T05:07:58.457" v="1448" actId="20577"/>
      <pc:docMkLst>
        <pc:docMk/>
      </pc:docMkLst>
      <pc:sldChg chg="modSp mod">
        <pc:chgData name="Smith, Andrea - HCD" userId="f2051ed3-e497-4c72-bd4c-09102473dda5" providerId="ADAL" clId="{F675A0A3-8F19-40C3-8E1D-BCFD171F38E3}" dt="2022-10-12T04:58:24.680" v="1113" actId="20577"/>
        <pc:sldMkLst>
          <pc:docMk/>
          <pc:sldMk cId="1747771940" sldId="631"/>
        </pc:sldMkLst>
        <pc:spChg chg="mod">
          <ac:chgData name="Smith, Andrea - HCD" userId="f2051ed3-e497-4c72-bd4c-09102473dda5" providerId="ADAL" clId="{F675A0A3-8F19-40C3-8E1D-BCFD171F38E3}" dt="2022-10-12T04:58:24.680" v="1113" actId="20577"/>
          <ac:spMkLst>
            <pc:docMk/>
            <pc:sldMk cId="1747771940" sldId="631"/>
            <ac:spMk id="4" creationId="{51886D41-97DC-5F4D-B7BE-E9A7A95D437F}"/>
          </ac:spMkLst>
        </pc:spChg>
      </pc:sldChg>
      <pc:sldChg chg="modSp ord modAnim addCm delCm">
        <pc:chgData name="Smith, Andrea - HCD" userId="f2051ed3-e497-4c72-bd4c-09102473dda5" providerId="ADAL" clId="{F675A0A3-8F19-40C3-8E1D-BCFD171F38E3}" dt="2022-10-12T05:06:42.791" v="1402" actId="20577"/>
        <pc:sldMkLst>
          <pc:docMk/>
          <pc:sldMk cId="3289330886" sldId="653"/>
        </pc:sldMkLst>
        <pc:spChg chg="mod">
          <ac:chgData name="Smith, Andrea - HCD" userId="f2051ed3-e497-4c72-bd4c-09102473dda5" providerId="ADAL" clId="{F675A0A3-8F19-40C3-8E1D-BCFD171F38E3}" dt="2022-10-12T05:06:42.791" v="1402" actId="20577"/>
          <ac:spMkLst>
            <pc:docMk/>
            <pc:sldMk cId="3289330886" sldId="653"/>
            <ac:spMk id="4" creationId="{E64D546B-CD45-9049-94C0-51AE6D293F9A}"/>
          </ac:spMkLst>
        </pc:spChg>
      </pc:sldChg>
      <pc:sldChg chg="modSp mod">
        <pc:chgData name="Smith, Andrea - HCD" userId="f2051ed3-e497-4c72-bd4c-09102473dda5" providerId="ADAL" clId="{F675A0A3-8F19-40C3-8E1D-BCFD171F38E3}" dt="2022-10-12T04:57:27.895" v="1056" actId="20577"/>
        <pc:sldMkLst>
          <pc:docMk/>
          <pc:sldMk cId="1095405837" sldId="654"/>
        </pc:sldMkLst>
        <pc:spChg chg="mod">
          <ac:chgData name="Smith, Andrea - HCD" userId="f2051ed3-e497-4c72-bd4c-09102473dda5" providerId="ADAL" clId="{F675A0A3-8F19-40C3-8E1D-BCFD171F38E3}" dt="2022-10-12T04:57:27.895" v="1056" actId="20577"/>
          <ac:spMkLst>
            <pc:docMk/>
            <pc:sldMk cId="1095405837" sldId="654"/>
            <ac:spMk id="3" creationId="{02FD5C54-BB07-41FA-9BB1-5227BAF490DD}"/>
          </ac:spMkLst>
        </pc:spChg>
      </pc:sldChg>
      <pc:sldChg chg="modSp mod">
        <pc:chgData name="Smith, Andrea - HCD" userId="f2051ed3-e497-4c72-bd4c-09102473dda5" providerId="ADAL" clId="{F675A0A3-8F19-40C3-8E1D-BCFD171F38E3}" dt="2022-10-11T10:25:10.559" v="706" actId="20577"/>
        <pc:sldMkLst>
          <pc:docMk/>
          <pc:sldMk cId="1734572442" sldId="720"/>
        </pc:sldMkLst>
        <pc:spChg chg="mod">
          <ac:chgData name="Smith, Andrea - HCD" userId="f2051ed3-e497-4c72-bd4c-09102473dda5" providerId="ADAL" clId="{F675A0A3-8F19-40C3-8E1D-BCFD171F38E3}" dt="2022-10-11T10:25:10.559" v="706" actId="20577"/>
          <ac:spMkLst>
            <pc:docMk/>
            <pc:sldMk cId="1734572442" sldId="720"/>
            <ac:spMk id="3" creationId="{43F59B62-2AFF-FB4A-A21C-E824F4C9BB88}"/>
          </ac:spMkLst>
        </pc:spChg>
      </pc:sldChg>
      <pc:sldChg chg="modSp mod">
        <pc:chgData name="Smith, Andrea - HCD" userId="f2051ed3-e497-4c72-bd4c-09102473dda5" providerId="ADAL" clId="{F675A0A3-8F19-40C3-8E1D-BCFD171F38E3}" dt="2022-10-10T22:40:56.304" v="167" actId="20577"/>
        <pc:sldMkLst>
          <pc:docMk/>
          <pc:sldMk cId="749192287" sldId="739"/>
        </pc:sldMkLst>
        <pc:spChg chg="mod">
          <ac:chgData name="Smith, Andrea - HCD" userId="f2051ed3-e497-4c72-bd4c-09102473dda5" providerId="ADAL" clId="{F675A0A3-8F19-40C3-8E1D-BCFD171F38E3}" dt="2022-10-10T22:40:56.304" v="167" actId="20577"/>
          <ac:spMkLst>
            <pc:docMk/>
            <pc:sldMk cId="749192287" sldId="739"/>
            <ac:spMk id="2" creationId="{12A8B22B-6C00-5246-A769-E6205FF8FC88}"/>
          </ac:spMkLst>
        </pc:spChg>
      </pc:sldChg>
      <pc:sldChg chg="modSp mod">
        <pc:chgData name="Smith, Andrea - HCD" userId="f2051ed3-e497-4c72-bd4c-09102473dda5" providerId="ADAL" clId="{F675A0A3-8F19-40C3-8E1D-BCFD171F38E3}" dt="2022-10-10T18:19:05.034" v="13" actId="20577"/>
        <pc:sldMkLst>
          <pc:docMk/>
          <pc:sldMk cId="3781938615" sldId="757"/>
        </pc:sldMkLst>
        <pc:spChg chg="mod">
          <ac:chgData name="Smith, Andrea - HCD" userId="f2051ed3-e497-4c72-bd4c-09102473dda5" providerId="ADAL" clId="{F675A0A3-8F19-40C3-8E1D-BCFD171F38E3}" dt="2022-10-10T18:19:05.034" v="13" actId="20577"/>
          <ac:spMkLst>
            <pc:docMk/>
            <pc:sldMk cId="3781938615" sldId="757"/>
            <ac:spMk id="2" creationId="{26551A67-977C-457D-B8CF-8D951831FBB6}"/>
          </ac:spMkLst>
        </pc:spChg>
      </pc:sldChg>
      <pc:sldChg chg="modSp mod">
        <pc:chgData name="Smith, Andrea - HCD" userId="f2051ed3-e497-4c72-bd4c-09102473dda5" providerId="ADAL" clId="{F675A0A3-8F19-40C3-8E1D-BCFD171F38E3}" dt="2022-10-10T18:26:48.454" v="75"/>
        <pc:sldMkLst>
          <pc:docMk/>
          <pc:sldMk cId="1791558456" sldId="758"/>
        </pc:sldMkLst>
        <pc:spChg chg="mod">
          <ac:chgData name="Smith, Andrea - HCD" userId="f2051ed3-e497-4c72-bd4c-09102473dda5" providerId="ADAL" clId="{F675A0A3-8F19-40C3-8E1D-BCFD171F38E3}" dt="2022-10-10T18:26:48.454" v="75"/>
          <ac:spMkLst>
            <pc:docMk/>
            <pc:sldMk cId="1791558456" sldId="758"/>
            <ac:spMk id="2" creationId="{26551A67-977C-457D-B8CF-8D951831FBB6}"/>
          </ac:spMkLst>
        </pc:spChg>
        <pc:spChg chg="mod">
          <ac:chgData name="Smith, Andrea - HCD" userId="f2051ed3-e497-4c72-bd4c-09102473dda5" providerId="ADAL" clId="{F675A0A3-8F19-40C3-8E1D-BCFD171F38E3}" dt="2022-10-10T18:26:12.924" v="74" actId="14100"/>
          <ac:spMkLst>
            <pc:docMk/>
            <pc:sldMk cId="1791558456" sldId="758"/>
            <ac:spMk id="3" creationId="{EB3E8B96-30CE-407D-9EAB-44508F68CFA0}"/>
          </ac:spMkLst>
        </pc:spChg>
      </pc:sldChg>
      <pc:sldChg chg="modSp mod">
        <pc:chgData name="Smith, Andrea - HCD" userId="f2051ed3-e497-4c72-bd4c-09102473dda5" providerId="ADAL" clId="{F675A0A3-8F19-40C3-8E1D-BCFD171F38E3}" dt="2022-10-10T18:26:59.906" v="79"/>
        <pc:sldMkLst>
          <pc:docMk/>
          <pc:sldMk cId="1608031335" sldId="759"/>
        </pc:sldMkLst>
        <pc:spChg chg="mod">
          <ac:chgData name="Smith, Andrea - HCD" userId="f2051ed3-e497-4c72-bd4c-09102473dda5" providerId="ADAL" clId="{F675A0A3-8F19-40C3-8E1D-BCFD171F38E3}" dt="2022-10-10T18:26:59.906" v="79"/>
          <ac:spMkLst>
            <pc:docMk/>
            <pc:sldMk cId="1608031335" sldId="759"/>
            <ac:spMk id="2" creationId="{26551A67-977C-457D-B8CF-8D951831FBB6}"/>
          </ac:spMkLst>
        </pc:spChg>
      </pc:sldChg>
      <pc:sldChg chg="modSp mod">
        <pc:chgData name="Smith, Andrea - HCD" userId="f2051ed3-e497-4c72-bd4c-09102473dda5" providerId="ADAL" clId="{F675A0A3-8F19-40C3-8E1D-BCFD171F38E3}" dt="2022-10-10T18:27:17.456" v="90" actId="14100"/>
        <pc:sldMkLst>
          <pc:docMk/>
          <pc:sldMk cId="2969709538" sldId="760"/>
        </pc:sldMkLst>
        <pc:spChg chg="mod">
          <ac:chgData name="Smith, Andrea - HCD" userId="f2051ed3-e497-4c72-bd4c-09102473dda5" providerId="ADAL" clId="{F675A0A3-8F19-40C3-8E1D-BCFD171F38E3}" dt="2022-10-10T18:27:13.938" v="89" actId="20577"/>
          <ac:spMkLst>
            <pc:docMk/>
            <pc:sldMk cId="2969709538" sldId="760"/>
            <ac:spMk id="2" creationId="{26551A67-977C-457D-B8CF-8D951831FBB6}"/>
          </ac:spMkLst>
        </pc:spChg>
        <pc:spChg chg="mod">
          <ac:chgData name="Smith, Andrea - HCD" userId="f2051ed3-e497-4c72-bd4c-09102473dda5" providerId="ADAL" clId="{F675A0A3-8F19-40C3-8E1D-BCFD171F38E3}" dt="2022-10-10T18:27:17.456" v="90" actId="14100"/>
          <ac:spMkLst>
            <pc:docMk/>
            <pc:sldMk cId="2969709538" sldId="760"/>
            <ac:spMk id="3" creationId="{EB3E8B96-30CE-407D-9EAB-44508F68CFA0}"/>
          </ac:spMkLst>
        </pc:spChg>
      </pc:sldChg>
      <pc:sldChg chg="modSp mod">
        <pc:chgData name="Smith, Andrea - HCD" userId="f2051ed3-e497-4c72-bd4c-09102473dda5" providerId="ADAL" clId="{F675A0A3-8F19-40C3-8E1D-BCFD171F38E3}" dt="2022-10-10T18:27:25.825" v="101" actId="20577"/>
        <pc:sldMkLst>
          <pc:docMk/>
          <pc:sldMk cId="2442808334" sldId="761"/>
        </pc:sldMkLst>
        <pc:spChg chg="mod">
          <ac:chgData name="Smith, Andrea - HCD" userId="f2051ed3-e497-4c72-bd4c-09102473dda5" providerId="ADAL" clId="{F675A0A3-8F19-40C3-8E1D-BCFD171F38E3}" dt="2022-10-10T18:27:25.825" v="101" actId="20577"/>
          <ac:spMkLst>
            <pc:docMk/>
            <pc:sldMk cId="2442808334" sldId="761"/>
            <ac:spMk id="2" creationId="{26551A67-977C-457D-B8CF-8D951831FBB6}"/>
          </ac:spMkLst>
        </pc:spChg>
      </pc:sldChg>
      <pc:sldChg chg="modSp mod">
        <pc:chgData name="Smith, Andrea - HCD" userId="f2051ed3-e497-4c72-bd4c-09102473dda5" providerId="ADAL" clId="{F675A0A3-8F19-40C3-8E1D-BCFD171F38E3}" dt="2022-10-10T18:27:51.103" v="124" actId="14100"/>
        <pc:sldMkLst>
          <pc:docMk/>
          <pc:sldMk cId="4017062034" sldId="762"/>
        </pc:sldMkLst>
        <pc:spChg chg="mod">
          <ac:chgData name="Smith, Andrea - HCD" userId="f2051ed3-e497-4c72-bd4c-09102473dda5" providerId="ADAL" clId="{F675A0A3-8F19-40C3-8E1D-BCFD171F38E3}" dt="2022-10-10T18:27:47.845" v="123" actId="20577"/>
          <ac:spMkLst>
            <pc:docMk/>
            <pc:sldMk cId="4017062034" sldId="762"/>
            <ac:spMk id="2" creationId="{26551A67-977C-457D-B8CF-8D951831FBB6}"/>
          </ac:spMkLst>
        </pc:spChg>
        <pc:spChg chg="mod">
          <ac:chgData name="Smith, Andrea - HCD" userId="f2051ed3-e497-4c72-bd4c-09102473dda5" providerId="ADAL" clId="{F675A0A3-8F19-40C3-8E1D-BCFD171F38E3}" dt="2022-10-10T18:27:51.103" v="124" actId="14100"/>
          <ac:spMkLst>
            <pc:docMk/>
            <pc:sldMk cId="4017062034" sldId="762"/>
            <ac:spMk id="3" creationId="{EB3E8B96-30CE-407D-9EAB-44508F68CFA0}"/>
          </ac:spMkLst>
        </pc:spChg>
      </pc:sldChg>
      <pc:sldChg chg="modSp">
        <pc:chgData name="Smith, Andrea - HCD" userId="f2051ed3-e497-4c72-bd4c-09102473dda5" providerId="ADAL" clId="{F675A0A3-8F19-40C3-8E1D-BCFD171F38E3}" dt="2022-10-12T04:57:50.599" v="1074" actId="20577"/>
        <pc:sldMkLst>
          <pc:docMk/>
          <pc:sldMk cId="3847163570" sldId="770"/>
        </pc:sldMkLst>
        <pc:spChg chg="mod">
          <ac:chgData name="Smith, Andrea - HCD" userId="f2051ed3-e497-4c72-bd4c-09102473dda5" providerId="ADAL" clId="{F675A0A3-8F19-40C3-8E1D-BCFD171F38E3}" dt="2022-10-12T04:57:50.599" v="1074" actId="20577"/>
          <ac:spMkLst>
            <pc:docMk/>
            <pc:sldMk cId="3847163570" sldId="770"/>
            <ac:spMk id="3" creationId="{EB3E8B96-30CE-407D-9EAB-44508F68CFA0}"/>
          </ac:spMkLst>
        </pc:spChg>
      </pc:sldChg>
      <pc:sldChg chg="modSp">
        <pc:chgData name="Smith, Andrea - HCD" userId="f2051ed3-e497-4c72-bd4c-09102473dda5" providerId="ADAL" clId="{F675A0A3-8F19-40C3-8E1D-BCFD171F38E3}" dt="2022-10-12T04:57:57.729" v="1083" actId="20577"/>
        <pc:sldMkLst>
          <pc:docMk/>
          <pc:sldMk cId="1433491738" sldId="771"/>
        </pc:sldMkLst>
        <pc:spChg chg="mod">
          <ac:chgData name="Smith, Andrea - HCD" userId="f2051ed3-e497-4c72-bd4c-09102473dda5" providerId="ADAL" clId="{F675A0A3-8F19-40C3-8E1D-BCFD171F38E3}" dt="2022-10-12T04:57:57.729" v="1083" actId="20577"/>
          <ac:spMkLst>
            <pc:docMk/>
            <pc:sldMk cId="1433491738" sldId="771"/>
            <ac:spMk id="3" creationId="{EB3E8B96-30CE-407D-9EAB-44508F68CFA0}"/>
          </ac:spMkLst>
        </pc:spChg>
      </pc:sldChg>
      <pc:sldChg chg="modSp mod">
        <pc:chgData name="Smith, Andrea - HCD" userId="f2051ed3-e497-4c72-bd4c-09102473dda5" providerId="ADAL" clId="{F675A0A3-8F19-40C3-8E1D-BCFD171F38E3}" dt="2022-10-10T18:27:34.219" v="112" actId="20577"/>
        <pc:sldMkLst>
          <pc:docMk/>
          <pc:sldMk cId="4018875020" sldId="773"/>
        </pc:sldMkLst>
        <pc:spChg chg="mod">
          <ac:chgData name="Smith, Andrea - HCD" userId="f2051ed3-e497-4c72-bd4c-09102473dda5" providerId="ADAL" clId="{F675A0A3-8F19-40C3-8E1D-BCFD171F38E3}" dt="2022-10-10T18:27:34.219" v="112" actId="20577"/>
          <ac:spMkLst>
            <pc:docMk/>
            <pc:sldMk cId="4018875020" sldId="773"/>
            <ac:spMk id="2" creationId="{26551A67-977C-457D-B8CF-8D951831FBB6}"/>
          </ac:spMkLst>
        </pc:spChg>
      </pc:sldChg>
      <pc:sldChg chg="modSp">
        <pc:chgData name="Smith, Andrea - HCD" userId="f2051ed3-e497-4c72-bd4c-09102473dda5" providerId="ADAL" clId="{F675A0A3-8F19-40C3-8E1D-BCFD171F38E3}" dt="2022-10-12T04:58:12.359" v="1094" actId="20577"/>
        <pc:sldMkLst>
          <pc:docMk/>
          <pc:sldMk cId="255965921" sldId="778"/>
        </pc:sldMkLst>
        <pc:spChg chg="mod">
          <ac:chgData name="Smith, Andrea - HCD" userId="f2051ed3-e497-4c72-bd4c-09102473dda5" providerId="ADAL" clId="{F675A0A3-8F19-40C3-8E1D-BCFD171F38E3}" dt="2022-10-12T04:58:12.359" v="1094" actId="20577"/>
          <ac:spMkLst>
            <pc:docMk/>
            <pc:sldMk cId="255965921" sldId="778"/>
            <ac:spMk id="3" creationId="{722B3853-CAE0-E940-925F-2EC655D462CD}"/>
          </ac:spMkLst>
        </pc:spChg>
      </pc:sldChg>
      <pc:sldChg chg="modSp ord">
        <pc:chgData name="Smith, Andrea - HCD" userId="f2051ed3-e497-4c72-bd4c-09102473dda5" providerId="ADAL" clId="{F675A0A3-8F19-40C3-8E1D-BCFD171F38E3}" dt="2022-10-11T10:32:02.316" v="730" actId="20577"/>
        <pc:sldMkLst>
          <pc:docMk/>
          <pc:sldMk cId="272957116" sldId="781"/>
        </pc:sldMkLst>
        <pc:spChg chg="mod">
          <ac:chgData name="Smith, Andrea - HCD" userId="f2051ed3-e497-4c72-bd4c-09102473dda5" providerId="ADAL" clId="{F675A0A3-8F19-40C3-8E1D-BCFD171F38E3}" dt="2022-10-11T10:32:02.316" v="730" actId="20577"/>
          <ac:spMkLst>
            <pc:docMk/>
            <pc:sldMk cId="272957116" sldId="781"/>
            <ac:spMk id="4" creationId="{E64D546B-CD45-9049-94C0-51AE6D293F9A}"/>
          </ac:spMkLst>
        </pc:spChg>
      </pc:sldChg>
      <pc:sldChg chg="modSp mod ord">
        <pc:chgData name="Smith, Andrea - HCD" userId="f2051ed3-e497-4c72-bd4c-09102473dda5" providerId="ADAL" clId="{F675A0A3-8F19-40C3-8E1D-BCFD171F38E3}" dt="2022-10-11T10:32:53.494" v="760" actId="20577"/>
        <pc:sldMkLst>
          <pc:docMk/>
          <pc:sldMk cId="4231237176" sldId="782"/>
        </pc:sldMkLst>
        <pc:spChg chg="mod">
          <ac:chgData name="Smith, Andrea - HCD" userId="f2051ed3-e497-4c72-bd4c-09102473dda5" providerId="ADAL" clId="{F675A0A3-8F19-40C3-8E1D-BCFD171F38E3}" dt="2022-10-11T10:32:53.494" v="760" actId="20577"/>
          <ac:spMkLst>
            <pc:docMk/>
            <pc:sldMk cId="4231237176" sldId="782"/>
            <ac:spMk id="4" creationId="{E64D546B-CD45-9049-94C0-51AE6D293F9A}"/>
          </ac:spMkLst>
        </pc:spChg>
      </pc:sldChg>
      <pc:sldChg chg="modSp mod ord">
        <pc:chgData name="Smith, Andrea - HCD" userId="f2051ed3-e497-4c72-bd4c-09102473dda5" providerId="ADAL" clId="{F675A0A3-8F19-40C3-8E1D-BCFD171F38E3}" dt="2022-10-11T10:33:32.708" v="785" actId="20577"/>
        <pc:sldMkLst>
          <pc:docMk/>
          <pc:sldMk cId="4258021751" sldId="783"/>
        </pc:sldMkLst>
        <pc:spChg chg="mod">
          <ac:chgData name="Smith, Andrea - HCD" userId="f2051ed3-e497-4c72-bd4c-09102473dda5" providerId="ADAL" clId="{F675A0A3-8F19-40C3-8E1D-BCFD171F38E3}" dt="2022-10-11T10:33:32.708" v="785" actId="20577"/>
          <ac:spMkLst>
            <pc:docMk/>
            <pc:sldMk cId="4258021751" sldId="783"/>
            <ac:spMk id="4" creationId="{E64D546B-CD45-9049-94C0-51AE6D293F9A}"/>
          </ac:spMkLst>
        </pc:spChg>
      </pc:sldChg>
      <pc:sldChg chg="modSp">
        <pc:chgData name="Smith, Andrea - HCD" userId="f2051ed3-e497-4c72-bd4c-09102473dda5" providerId="ADAL" clId="{F675A0A3-8F19-40C3-8E1D-BCFD171F38E3}" dt="2022-10-12T04:57:11.636" v="1047" actId="20577"/>
        <pc:sldMkLst>
          <pc:docMk/>
          <pc:sldMk cId="1407117801" sldId="784"/>
        </pc:sldMkLst>
        <pc:spChg chg="mod">
          <ac:chgData name="Smith, Andrea - HCD" userId="f2051ed3-e497-4c72-bd4c-09102473dda5" providerId="ADAL" clId="{F675A0A3-8F19-40C3-8E1D-BCFD171F38E3}" dt="2022-10-12T04:57:11.636" v="1047" actId="20577"/>
          <ac:spMkLst>
            <pc:docMk/>
            <pc:sldMk cId="1407117801" sldId="784"/>
            <ac:spMk id="8" creationId="{573E7F1F-43AE-D74E-B884-9D966EF23221}"/>
          </ac:spMkLst>
        </pc:spChg>
      </pc:sldChg>
      <pc:sldChg chg="modSp mod">
        <pc:chgData name="Smith, Andrea - HCD" userId="f2051ed3-e497-4c72-bd4c-09102473dda5" providerId="ADAL" clId="{F675A0A3-8F19-40C3-8E1D-BCFD171F38E3}" dt="2022-10-12T05:05:39.011" v="1397" actId="20577"/>
        <pc:sldMkLst>
          <pc:docMk/>
          <pc:sldMk cId="4063343390" sldId="852"/>
        </pc:sldMkLst>
        <pc:spChg chg="mod">
          <ac:chgData name="Smith, Andrea - HCD" userId="f2051ed3-e497-4c72-bd4c-09102473dda5" providerId="ADAL" clId="{F675A0A3-8F19-40C3-8E1D-BCFD171F38E3}" dt="2022-10-12T05:03:09.259" v="1338" actId="20577"/>
          <ac:spMkLst>
            <pc:docMk/>
            <pc:sldMk cId="4063343390" sldId="852"/>
            <ac:spMk id="20" creationId="{999542F5-430D-6E4C-B95B-E70B705513B1}"/>
          </ac:spMkLst>
        </pc:spChg>
        <pc:spChg chg="mod">
          <ac:chgData name="Smith, Andrea - HCD" userId="f2051ed3-e497-4c72-bd4c-09102473dda5" providerId="ADAL" clId="{F675A0A3-8F19-40C3-8E1D-BCFD171F38E3}" dt="2022-10-12T05:05:11.498" v="1364" actId="27107"/>
          <ac:spMkLst>
            <pc:docMk/>
            <pc:sldMk cId="4063343390" sldId="852"/>
            <ac:spMk id="29" creationId="{98C39E8D-E19C-44CA-87B0-86518AA6BA66}"/>
          </ac:spMkLst>
        </pc:spChg>
        <pc:spChg chg="mod">
          <ac:chgData name="Smith, Andrea - HCD" userId="f2051ed3-e497-4c72-bd4c-09102473dda5" providerId="ADAL" clId="{F675A0A3-8F19-40C3-8E1D-BCFD171F38E3}" dt="2022-10-12T05:05:39.011" v="1397" actId="20577"/>
          <ac:spMkLst>
            <pc:docMk/>
            <pc:sldMk cId="4063343390" sldId="852"/>
            <ac:spMk id="31" creationId="{C881BA10-36BD-48F9-A3F7-23C8E20F6419}"/>
          </ac:spMkLst>
        </pc:spChg>
      </pc:sldChg>
      <pc:sldChg chg="modSp mod">
        <pc:chgData name="Smith, Andrea - HCD" userId="f2051ed3-e497-4c72-bd4c-09102473dda5" providerId="ADAL" clId="{F675A0A3-8F19-40C3-8E1D-BCFD171F38E3}" dt="2022-10-12T04:57:41.583" v="1065" actId="20577"/>
        <pc:sldMkLst>
          <pc:docMk/>
          <pc:sldMk cId="1340213813" sldId="853"/>
        </pc:sldMkLst>
        <pc:spChg chg="mod">
          <ac:chgData name="Smith, Andrea - HCD" userId="f2051ed3-e497-4c72-bd4c-09102473dda5" providerId="ADAL" clId="{F675A0A3-8F19-40C3-8E1D-BCFD171F38E3}" dt="2022-10-12T04:57:41.583" v="1065" actId="20577"/>
          <ac:spMkLst>
            <pc:docMk/>
            <pc:sldMk cId="1340213813" sldId="853"/>
            <ac:spMk id="9" creationId="{61A324C2-1D74-43B8-8626-2FD7A0A2F5C3}"/>
          </ac:spMkLst>
        </pc:spChg>
      </pc:sldChg>
      <pc:sldChg chg="addCm">
        <pc:chgData name="Smith, Andrea - HCD" userId="f2051ed3-e497-4c72-bd4c-09102473dda5" providerId="ADAL" clId="{F675A0A3-8F19-40C3-8E1D-BCFD171F38E3}" dt="2022-10-10T02:37:53.742" v="1"/>
        <pc:sldMkLst>
          <pc:docMk/>
          <pc:sldMk cId="913383535" sldId="856"/>
        </pc:sldMkLst>
      </pc:sldChg>
      <pc:sldChg chg="modSp mod">
        <pc:chgData name="Smith, Andrea - HCD" userId="f2051ed3-e497-4c72-bd4c-09102473dda5" providerId="ADAL" clId="{F675A0A3-8F19-40C3-8E1D-BCFD171F38E3}" dt="2022-10-10T22:41:17.166" v="193" actId="20577"/>
        <pc:sldMkLst>
          <pc:docMk/>
          <pc:sldMk cId="66179891" sldId="857"/>
        </pc:sldMkLst>
        <pc:spChg chg="mod">
          <ac:chgData name="Smith, Andrea - HCD" userId="f2051ed3-e497-4c72-bd4c-09102473dda5" providerId="ADAL" clId="{F675A0A3-8F19-40C3-8E1D-BCFD171F38E3}" dt="2022-10-10T22:41:17.166" v="193" actId="20577"/>
          <ac:spMkLst>
            <pc:docMk/>
            <pc:sldMk cId="66179891" sldId="857"/>
            <ac:spMk id="2" creationId="{12A8B22B-6C00-5246-A769-E6205FF8FC88}"/>
          </ac:spMkLst>
        </pc:spChg>
      </pc:sldChg>
      <pc:sldChg chg="add">
        <pc:chgData name="Smith, Andrea - HCD" userId="f2051ed3-e497-4c72-bd4c-09102473dda5" providerId="ADAL" clId="{F675A0A3-8F19-40C3-8E1D-BCFD171F38E3}" dt="2022-10-10T22:41:10.794" v="168" actId="2890"/>
        <pc:sldMkLst>
          <pc:docMk/>
          <pc:sldMk cId="3029033691" sldId="860"/>
        </pc:sldMkLst>
      </pc:sldChg>
      <pc:sldChg chg="modSp add mod ord modAnim">
        <pc:chgData name="Smith, Andrea - HCD" userId="f2051ed3-e497-4c72-bd4c-09102473dda5" providerId="ADAL" clId="{F675A0A3-8F19-40C3-8E1D-BCFD171F38E3}" dt="2022-10-11T22:28:41.720" v="1020" actId="20577"/>
        <pc:sldMkLst>
          <pc:docMk/>
          <pc:sldMk cId="4201904890" sldId="861"/>
        </pc:sldMkLst>
        <pc:spChg chg="mod">
          <ac:chgData name="Smith, Andrea - HCD" userId="f2051ed3-e497-4c72-bd4c-09102473dda5" providerId="ADAL" clId="{F675A0A3-8F19-40C3-8E1D-BCFD171F38E3}" dt="2022-10-11T02:16:42.613" v="205" actId="20577"/>
          <ac:spMkLst>
            <pc:docMk/>
            <pc:sldMk cId="4201904890" sldId="861"/>
            <ac:spMk id="2" creationId="{830B8F39-1EB6-6F4B-A9D2-177576350908}"/>
          </ac:spMkLst>
        </pc:spChg>
        <pc:spChg chg="mod">
          <ac:chgData name="Smith, Andrea - HCD" userId="f2051ed3-e497-4c72-bd4c-09102473dda5" providerId="ADAL" clId="{F675A0A3-8F19-40C3-8E1D-BCFD171F38E3}" dt="2022-10-11T22:28:41.720" v="1020" actId="20577"/>
          <ac:spMkLst>
            <pc:docMk/>
            <pc:sldMk cId="4201904890" sldId="861"/>
            <ac:spMk id="8" creationId="{573E7F1F-43AE-D74E-B884-9D966EF23221}"/>
          </ac:spMkLst>
        </pc:spChg>
      </pc:sldChg>
      <pc:sldChg chg="modSp add del mod ord">
        <pc:chgData name="Smith, Andrea - HCD" userId="f2051ed3-e497-4c72-bd4c-09102473dda5" providerId="ADAL" clId="{F675A0A3-8F19-40C3-8E1D-BCFD171F38E3}" dt="2022-10-11T14:13:53.018" v="1013" actId="2696"/>
        <pc:sldMkLst>
          <pc:docMk/>
          <pc:sldMk cId="1291056234" sldId="862"/>
        </pc:sldMkLst>
        <pc:spChg chg="mod">
          <ac:chgData name="Smith, Andrea - HCD" userId="f2051ed3-e497-4c72-bd4c-09102473dda5" providerId="ADAL" clId="{F675A0A3-8F19-40C3-8E1D-BCFD171F38E3}" dt="2022-10-11T10:24:09.602" v="609" actId="20577"/>
          <ac:spMkLst>
            <pc:docMk/>
            <pc:sldMk cId="1291056234" sldId="862"/>
            <ac:spMk id="2" creationId="{830B8F39-1EB6-6F4B-A9D2-177576350908}"/>
          </ac:spMkLst>
        </pc:spChg>
        <pc:spChg chg="mod">
          <ac:chgData name="Smith, Andrea - HCD" userId="f2051ed3-e497-4c72-bd4c-09102473dda5" providerId="ADAL" clId="{F675A0A3-8F19-40C3-8E1D-BCFD171F38E3}" dt="2022-10-11T10:24:13.297" v="610"/>
          <ac:spMkLst>
            <pc:docMk/>
            <pc:sldMk cId="1291056234" sldId="862"/>
            <ac:spMk id="4" creationId="{E64D546B-CD45-9049-94C0-51AE6D293F9A}"/>
          </ac:spMkLst>
        </pc:spChg>
      </pc:sldChg>
      <pc:sldChg chg="addSp delSp modSp add mod ord">
        <pc:chgData name="Smith, Andrea - HCD" userId="f2051ed3-e497-4c72-bd4c-09102473dda5" providerId="ADAL" clId="{F675A0A3-8F19-40C3-8E1D-BCFD171F38E3}" dt="2022-10-12T05:07:58.457" v="1448" actId="20577"/>
        <pc:sldMkLst>
          <pc:docMk/>
          <pc:sldMk cId="958384679" sldId="863"/>
        </pc:sldMkLst>
        <pc:spChg chg="mod">
          <ac:chgData name="Smith, Andrea - HCD" userId="f2051ed3-e497-4c72-bd4c-09102473dda5" providerId="ADAL" clId="{F675A0A3-8F19-40C3-8E1D-BCFD171F38E3}" dt="2022-10-12T05:07:58.457" v="1448" actId="20577"/>
          <ac:spMkLst>
            <pc:docMk/>
            <pc:sldMk cId="958384679" sldId="863"/>
            <ac:spMk id="2" creationId="{4DE7F2DA-EE3C-B14E-BC3E-15458A0DD6C5}"/>
          </ac:spMkLst>
        </pc:spChg>
        <pc:spChg chg="mod">
          <ac:chgData name="Smith, Andrea - HCD" userId="f2051ed3-e497-4c72-bd4c-09102473dda5" providerId="ADAL" clId="{F675A0A3-8F19-40C3-8E1D-BCFD171F38E3}" dt="2022-10-12T05:07:42.300" v="1426" actId="5793"/>
          <ac:spMkLst>
            <pc:docMk/>
            <pc:sldMk cId="958384679" sldId="863"/>
            <ac:spMk id="3" creationId="{43F59B62-2AFF-FB4A-A21C-E824F4C9BB88}"/>
          </ac:spMkLst>
        </pc:spChg>
        <pc:spChg chg="add del mod">
          <ac:chgData name="Smith, Andrea - HCD" userId="f2051ed3-e497-4c72-bd4c-09102473dda5" providerId="ADAL" clId="{F675A0A3-8F19-40C3-8E1D-BCFD171F38E3}" dt="2022-10-12T05:00:53.745" v="1193" actId="21"/>
          <ac:spMkLst>
            <pc:docMk/>
            <pc:sldMk cId="958384679" sldId="863"/>
            <ac:spMk id="4" creationId="{072CB7A3-464E-4486-B4ED-099CFAB756E9}"/>
          </ac:spMkLst>
        </pc:spChg>
      </pc:sldChg>
      <pc:sldChg chg="add del">
        <pc:chgData name="Smith, Andrea - HCD" userId="f2051ed3-e497-4c72-bd4c-09102473dda5" providerId="ADAL" clId="{F675A0A3-8F19-40C3-8E1D-BCFD171F38E3}" dt="2022-10-11T17:44:59.310" v="1015" actId="2890"/>
        <pc:sldMkLst>
          <pc:docMk/>
          <pc:sldMk cId="1810246943" sldId="867"/>
        </pc:sldMkLst>
      </pc:sldChg>
      <pc:sldChg chg="add del replId">
        <pc:chgData name="Smith, Andrea - HCD" userId="f2051ed3-e497-4c72-bd4c-09102473dda5" providerId="ADAL" clId="{F675A0A3-8F19-40C3-8E1D-BCFD171F38E3}" dt="2022-10-11T17:44:59.310" v="1015" actId="2890"/>
        <pc:sldMkLst>
          <pc:docMk/>
          <pc:sldMk cId="2770236114" sldId="868"/>
        </pc:sldMkLst>
      </pc:sldChg>
      <pc:sldChg chg="add del replId">
        <pc:chgData name="Smith, Andrea - HCD" userId="f2051ed3-e497-4c72-bd4c-09102473dda5" providerId="ADAL" clId="{F675A0A3-8F19-40C3-8E1D-BCFD171F38E3}" dt="2022-10-11T17:44:59.310" v="1015" actId="2890"/>
        <pc:sldMkLst>
          <pc:docMk/>
          <pc:sldMk cId="2110629874" sldId="869"/>
        </pc:sldMkLst>
      </pc:sldChg>
    </pc:docChg>
  </pc:docChgLst>
  <pc:docChgLst>
    <pc:chgData name="Maxwell, LaStephen - HCD" userId="S::lastephen.maxwell@houstontx.gov::1a488ba5-2aee-4247-86b5-d874bd3088b8" providerId="AD" clId="Web-{652EDCF8-0C16-487A-A274-FA3EAE1A411E}"/>
    <pc:docChg chg="modSld">
      <pc:chgData name="Maxwell, LaStephen - HCD" userId="S::lastephen.maxwell@houstontx.gov::1a488ba5-2aee-4247-86b5-d874bd3088b8" providerId="AD" clId="Web-{652EDCF8-0C16-487A-A274-FA3EAE1A411E}" dt="2021-12-06T22:01:46.838" v="12" actId="1076"/>
      <pc:docMkLst>
        <pc:docMk/>
      </pc:docMkLst>
      <pc:sldChg chg="addSp delSp modSp">
        <pc:chgData name="Maxwell, LaStephen - HCD" userId="S::lastephen.maxwell@houstontx.gov::1a488ba5-2aee-4247-86b5-d874bd3088b8" providerId="AD" clId="Web-{652EDCF8-0C16-487A-A274-FA3EAE1A411E}" dt="2021-12-06T22:01:46.838" v="12" actId="1076"/>
        <pc:sldMkLst>
          <pc:docMk/>
          <pc:sldMk cId="2420395039" sldId="785"/>
        </pc:sldMkLst>
        <pc:spChg chg="mod">
          <ac:chgData name="Maxwell, LaStephen - HCD" userId="S::lastephen.maxwell@houstontx.gov::1a488ba5-2aee-4247-86b5-d874bd3088b8" providerId="AD" clId="Web-{652EDCF8-0C16-487A-A274-FA3EAE1A411E}" dt="2021-12-06T22:01:46.838" v="12" actId="1076"/>
          <ac:spMkLst>
            <pc:docMk/>
            <pc:sldMk cId="2420395039" sldId="785"/>
            <ac:spMk id="14" creationId="{3D56FFA9-2F86-45A0-B674-205B5A61E283}"/>
          </ac:spMkLst>
        </pc:spChg>
        <pc:spChg chg="mod">
          <ac:chgData name="Maxwell, LaStephen - HCD" userId="S::lastephen.maxwell@houstontx.gov::1a488ba5-2aee-4247-86b5-d874bd3088b8" providerId="AD" clId="Web-{652EDCF8-0C16-487A-A274-FA3EAE1A411E}" dt="2021-12-06T22:01:43.306" v="10" actId="1076"/>
          <ac:spMkLst>
            <pc:docMk/>
            <pc:sldMk cId="2420395039" sldId="785"/>
            <ac:spMk id="19" creationId="{49B99816-15B8-7340-8A3A-C807F176310D}"/>
          </ac:spMkLst>
        </pc:spChg>
        <pc:picChg chg="add del mod">
          <ac:chgData name="Maxwell, LaStephen - HCD" userId="S::lastephen.maxwell@houstontx.gov::1a488ba5-2aee-4247-86b5-d874bd3088b8" providerId="AD" clId="Web-{652EDCF8-0C16-487A-A274-FA3EAE1A411E}" dt="2021-12-06T22:01:20.994" v="9"/>
          <ac:picMkLst>
            <pc:docMk/>
            <pc:sldMk cId="2420395039" sldId="785"/>
            <ac:picMk id="6" creationId="{1DCBEED3-1A71-482A-B5CF-E1C95B55EAE1}"/>
          </ac:picMkLst>
        </pc:picChg>
        <pc:picChg chg="mod">
          <ac:chgData name="Maxwell, LaStephen - HCD" userId="S::lastephen.maxwell@houstontx.gov::1a488ba5-2aee-4247-86b5-d874bd3088b8" providerId="AD" clId="Web-{652EDCF8-0C16-487A-A274-FA3EAE1A411E}" dt="2021-12-06T22:01:06.994" v="5" actId="1076"/>
          <ac:picMkLst>
            <pc:docMk/>
            <pc:sldMk cId="2420395039" sldId="785"/>
            <ac:picMk id="8" creationId="{2AEC0B8C-9384-C64D-BAF8-139909E1CC3F}"/>
          </ac:picMkLst>
        </pc:picChg>
      </pc:sldChg>
    </pc:docChg>
  </pc:docChgLst>
  <pc:docChgLst>
    <pc:chgData name="Broom, Linsi - HCD" userId="S::linsi.broom@houstontx.gov::fb8a9c28-ccc0-4245-ae6d-404b21b2d599" providerId="AD" clId="Web-{D4846E11-8447-816A-2B3F-8EA85770C3C3}"/>
    <pc:docChg chg="modSld">
      <pc:chgData name="Broom, Linsi - HCD" userId="S::linsi.broom@houstontx.gov::fb8a9c28-ccc0-4245-ae6d-404b21b2d599" providerId="AD" clId="Web-{D4846E11-8447-816A-2B3F-8EA85770C3C3}" dt="2022-11-10T17:55:39.721" v="0" actId="20577"/>
      <pc:docMkLst>
        <pc:docMk/>
      </pc:docMkLst>
      <pc:sldChg chg="modSp">
        <pc:chgData name="Broom, Linsi - HCD" userId="S::linsi.broom@houstontx.gov::fb8a9c28-ccc0-4245-ae6d-404b21b2d599" providerId="AD" clId="Web-{D4846E11-8447-816A-2B3F-8EA85770C3C3}" dt="2022-11-10T17:55:39.721" v="0" actId="20577"/>
        <pc:sldMkLst>
          <pc:docMk/>
          <pc:sldMk cId="2482981318" sldId="864"/>
        </pc:sldMkLst>
        <pc:spChg chg="mod">
          <ac:chgData name="Broom, Linsi - HCD" userId="S::linsi.broom@houstontx.gov::fb8a9c28-ccc0-4245-ae6d-404b21b2d599" providerId="AD" clId="Web-{D4846E11-8447-816A-2B3F-8EA85770C3C3}" dt="2022-11-10T17:55:39.721" v="0" actId="20577"/>
          <ac:spMkLst>
            <pc:docMk/>
            <pc:sldMk cId="2482981318" sldId="864"/>
            <ac:spMk id="31" creationId="{B2E9B00C-AF96-4862-9994-194767896471}"/>
          </ac:spMkLst>
        </pc:spChg>
      </pc:sldChg>
    </pc:docChg>
  </pc:docChgLst>
  <pc:docChgLst>
    <pc:chgData name="Rivera, Jeremiah  - HCD" userId="9782bb8e-17fb-4833-bb8f-ddbaa1289795" providerId="ADAL" clId="{BB4EDD14-841C-435E-889D-993365198130}"/>
    <pc:docChg chg="undo custSel addSld delSld modSld sldOrd">
      <pc:chgData name="Rivera, Jeremiah  - HCD" userId="9782bb8e-17fb-4833-bb8f-ddbaa1289795" providerId="ADAL" clId="{BB4EDD14-841C-435E-889D-993365198130}" dt="2021-12-09T13:30:13.898" v="4498" actId="12"/>
      <pc:docMkLst>
        <pc:docMk/>
      </pc:docMkLst>
      <pc:sldChg chg="del">
        <pc:chgData name="Rivera, Jeremiah  - HCD" userId="9782bb8e-17fb-4833-bb8f-ddbaa1289795" providerId="ADAL" clId="{BB4EDD14-841C-435E-889D-993365198130}" dt="2021-11-22T19:08:31.469" v="1114" actId="47"/>
        <pc:sldMkLst>
          <pc:docMk/>
          <pc:sldMk cId="3281758656" sldId="552"/>
        </pc:sldMkLst>
      </pc:sldChg>
      <pc:sldChg chg="del">
        <pc:chgData name="Rivera, Jeremiah  - HCD" userId="9782bb8e-17fb-4833-bb8f-ddbaa1289795" providerId="ADAL" clId="{BB4EDD14-841C-435E-889D-993365198130}" dt="2021-11-22T19:08:33.468" v="1115" actId="47"/>
        <pc:sldMkLst>
          <pc:docMk/>
          <pc:sldMk cId="3533688072" sldId="558"/>
        </pc:sldMkLst>
      </pc:sldChg>
      <pc:sldChg chg="modSp mod modAnim">
        <pc:chgData name="Rivera, Jeremiah  - HCD" userId="9782bb8e-17fb-4833-bb8f-ddbaa1289795" providerId="ADAL" clId="{BB4EDD14-841C-435E-889D-993365198130}" dt="2021-12-06T22:04:44.683" v="3033"/>
        <pc:sldMkLst>
          <pc:docMk/>
          <pc:sldMk cId="3429529626" sldId="600"/>
        </pc:sldMkLst>
        <pc:spChg chg="mod">
          <ac:chgData name="Rivera, Jeremiah  - HCD" userId="9782bb8e-17fb-4833-bb8f-ddbaa1289795" providerId="ADAL" clId="{BB4EDD14-841C-435E-889D-993365198130}" dt="2021-11-22T18:34:11.782" v="659" actId="20577"/>
          <ac:spMkLst>
            <pc:docMk/>
            <pc:sldMk cId="3429529626" sldId="600"/>
            <ac:spMk id="2" creationId="{26551A67-977C-457D-B8CF-8D951831FBB6}"/>
          </ac:spMkLst>
        </pc:spChg>
        <pc:spChg chg="mod">
          <ac:chgData name="Rivera, Jeremiah  - HCD" userId="9782bb8e-17fb-4833-bb8f-ddbaa1289795" providerId="ADAL" clId="{BB4EDD14-841C-435E-889D-993365198130}" dt="2021-11-22T19:45:41.836" v="1225" actId="27636"/>
          <ac:spMkLst>
            <pc:docMk/>
            <pc:sldMk cId="3429529626" sldId="600"/>
            <ac:spMk id="3" creationId="{EB3E8B96-30CE-407D-9EAB-44508F68CFA0}"/>
          </ac:spMkLst>
        </pc:spChg>
      </pc:sldChg>
      <pc:sldChg chg="modSp mod">
        <pc:chgData name="Rivera, Jeremiah  - HCD" userId="9782bb8e-17fb-4833-bb8f-ddbaa1289795" providerId="ADAL" clId="{BB4EDD14-841C-435E-889D-993365198130}" dt="2021-11-22T20:25:58.029" v="1269" actId="20577"/>
        <pc:sldMkLst>
          <pc:docMk/>
          <pc:sldMk cId="1747771940" sldId="631"/>
        </pc:sldMkLst>
        <pc:spChg chg="mod">
          <ac:chgData name="Rivera, Jeremiah  - HCD" userId="9782bb8e-17fb-4833-bb8f-ddbaa1289795" providerId="ADAL" clId="{BB4EDD14-841C-435E-889D-993365198130}" dt="2021-11-22T19:20:51.212" v="1119" actId="108"/>
          <ac:spMkLst>
            <pc:docMk/>
            <pc:sldMk cId="1747771940" sldId="631"/>
            <ac:spMk id="4" creationId="{51886D41-97DC-5F4D-B7BE-E9A7A95D437F}"/>
          </ac:spMkLst>
        </pc:spChg>
        <pc:spChg chg="mod">
          <ac:chgData name="Rivera, Jeremiah  - HCD" userId="9782bb8e-17fb-4833-bb8f-ddbaa1289795" providerId="ADAL" clId="{BB4EDD14-841C-435E-889D-993365198130}" dt="2021-11-22T20:25:58.029" v="1269" actId="20577"/>
          <ac:spMkLst>
            <pc:docMk/>
            <pc:sldMk cId="1747771940" sldId="631"/>
            <ac:spMk id="5" creationId="{D009D931-C93A-4047-9DED-A5B16712EC3E}"/>
          </ac:spMkLst>
        </pc:spChg>
      </pc:sldChg>
      <pc:sldChg chg="modSp mod modTransition modAnim">
        <pc:chgData name="Rivera, Jeremiah  - HCD" userId="9782bb8e-17fb-4833-bb8f-ddbaa1289795" providerId="ADAL" clId="{BB4EDD14-841C-435E-889D-993365198130}" dt="2021-12-06T22:00:23.257" v="3028"/>
        <pc:sldMkLst>
          <pc:docMk/>
          <pc:sldMk cId="994724586" sldId="651"/>
        </pc:sldMkLst>
        <pc:spChg chg="mod">
          <ac:chgData name="Rivera, Jeremiah  - HCD" userId="9782bb8e-17fb-4833-bb8f-ddbaa1289795" providerId="ADAL" clId="{BB4EDD14-841C-435E-889D-993365198130}" dt="2021-12-06T21:59:11.528" v="3016" actId="108"/>
          <ac:spMkLst>
            <pc:docMk/>
            <pc:sldMk cId="994724586" sldId="651"/>
            <ac:spMk id="2" creationId="{830B8F39-1EB6-6F4B-A9D2-177576350908}"/>
          </ac:spMkLst>
        </pc:spChg>
        <pc:spChg chg="mod">
          <ac:chgData name="Rivera, Jeremiah  - HCD" userId="9782bb8e-17fb-4833-bb8f-ddbaa1289795" providerId="ADAL" clId="{BB4EDD14-841C-435E-889D-993365198130}" dt="2021-12-06T21:44:21.711" v="3004" actId="108"/>
          <ac:spMkLst>
            <pc:docMk/>
            <pc:sldMk cId="994724586" sldId="651"/>
            <ac:spMk id="8" creationId="{573E7F1F-43AE-D74E-B884-9D966EF23221}"/>
          </ac:spMkLst>
        </pc:spChg>
      </pc:sldChg>
      <pc:sldChg chg="del">
        <pc:chgData name="Rivera, Jeremiah  - HCD" userId="9782bb8e-17fb-4833-bb8f-ddbaa1289795" providerId="ADAL" clId="{BB4EDD14-841C-435E-889D-993365198130}" dt="2021-11-22T17:51:52.244" v="95" actId="47"/>
        <pc:sldMkLst>
          <pc:docMk/>
          <pc:sldMk cId="3253054724" sldId="652"/>
        </pc:sldMkLst>
      </pc:sldChg>
      <pc:sldChg chg="modSp mod modAnim">
        <pc:chgData name="Rivera, Jeremiah  - HCD" userId="9782bb8e-17fb-4833-bb8f-ddbaa1289795" providerId="ADAL" clId="{BB4EDD14-841C-435E-889D-993365198130}" dt="2021-12-06T22:03:07.899" v="3030"/>
        <pc:sldMkLst>
          <pc:docMk/>
          <pc:sldMk cId="3289330886" sldId="653"/>
        </pc:sldMkLst>
        <pc:spChg chg="mod">
          <ac:chgData name="Rivera, Jeremiah  - HCD" userId="9782bb8e-17fb-4833-bb8f-ddbaa1289795" providerId="ADAL" clId="{BB4EDD14-841C-435E-889D-993365198130}" dt="2021-12-01T15:46:31.012" v="1990" actId="20577"/>
          <ac:spMkLst>
            <pc:docMk/>
            <pc:sldMk cId="3289330886" sldId="653"/>
            <ac:spMk id="4" creationId="{E64D546B-CD45-9049-94C0-51AE6D293F9A}"/>
          </ac:spMkLst>
        </pc:spChg>
      </pc:sldChg>
      <pc:sldChg chg="modSp mod addCm delCm modCm">
        <pc:chgData name="Rivera, Jeremiah  - HCD" userId="9782bb8e-17fb-4833-bb8f-ddbaa1289795" providerId="ADAL" clId="{BB4EDD14-841C-435E-889D-993365198130}" dt="2021-11-22T19:38:32.397" v="1223" actId="13926"/>
        <pc:sldMkLst>
          <pc:docMk/>
          <pc:sldMk cId="995307087" sldId="719"/>
        </pc:sldMkLst>
        <pc:graphicFrameChg chg="mod modGraphic">
          <ac:chgData name="Rivera, Jeremiah  - HCD" userId="9782bb8e-17fb-4833-bb8f-ddbaa1289795" providerId="ADAL" clId="{BB4EDD14-841C-435E-889D-993365198130}" dt="2021-11-22T19:38:32.397" v="1223" actId="13926"/>
          <ac:graphicFrameMkLst>
            <pc:docMk/>
            <pc:sldMk cId="995307087" sldId="719"/>
            <ac:graphicFrameMk id="5" creationId="{484F3A72-CD57-0B4C-A6AB-1FC997127245}"/>
          </ac:graphicFrameMkLst>
        </pc:graphicFrameChg>
      </pc:sldChg>
      <pc:sldChg chg="modSp mod">
        <pc:chgData name="Rivera, Jeremiah  - HCD" userId="9782bb8e-17fb-4833-bb8f-ddbaa1289795" providerId="ADAL" clId="{BB4EDD14-841C-435E-889D-993365198130}" dt="2021-11-22T18:23:20.748" v="365" actId="20577"/>
        <pc:sldMkLst>
          <pc:docMk/>
          <pc:sldMk cId="1734572442" sldId="720"/>
        </pc:sldMkLst>
        <pc:spChg chg="mod">
          <ac:chgData name="Rivera, Jeremiah  - HCD" userId="9782bb8e-17fb-4833-bb8f-ddbaa1289795" providerId="ADAL" clId="{BB4EDD14-841C-435E-889D-993365198130}" dt="2021-11-22T18:20:36.375" v="274" actId="20577"/>
          <ac:spMkLst>
            <pc:docMk/>
            <pc:sldMk cId="1734572442" sldId="720"/>
            <ac:spMk id="2" creationId="{4DE7F2DA-EE3C-B14E-BC3E-15458A0DD6C5}"/>
          </ac:spMkLst>
        </pc:spChg>
        <pc:spChg chg="mod">
          <ac:chgData name="Rivera, Jeremiah  - HCD" userId="9782bb8e-17fb-4833-bb8f-ddbaa1289795" providerId="ADAL" clId="{BB4EDD14-841C-435E-889D-993365198130}" dt="2021-11-22T18:23:20.748" v="365" actId="20577"/>
          <ac:spMkLst>
            <pc:docMk/>
            <pc:sldMk cId="1734572442" sldId="720"/>
            <ac:spMk id="3" creationId="{43F59B62-2AFF-FB4A-A21C-E824F4C9BB88}"/>
          </ac:spMkLst>
        </pc:spChg>
      </pc:sldChg>
      <pc:sldChg chg="addSp modSp mod">
        <pc:chgData name="Rivera, Jeremiah  - HCD" userId="9782bb8e-17fb-4833-bb8f-ddbaa1289795" providerId="ADAL" clId="{BB4EDD14-841C-435E-889D-993365198130}" dt="2021-11-22T18:31:17.048" v="588" actId="1076"/>
        <pc:sldMkLst>
          <pc:docMk/>
          <pc:sldMk cId="68937404" sldId="721"/>
        </pc:sldMkLst>
        <pc:spChg chg="mod">
          <ac:chgData name="Rivera, Jeremiah  - HCD" userId="9782bb8e-17fb-4833-bb8f-ddbaa1289795" providerId="ADAL" clId="{BB4EDD14-841C-435E-889D-993365198130}" dt="2021-11-22T18:28:07.690" v="398" actId="20577"/>
          <ac:spMkLst>
            <pc:docMk/>
            <pc:sldMk cId="68937404" sldId="721"/>
            <ac:spMk id="2" creationId="{876C4379-DC5C-1F41-A315-681934226622}"/>
          </ac:spMkLst>
        </pc:spChg>
        <pc:spChg chg="mod">
          <ac:chgData name="Rivera, Jeremiah  - HCD" userId="9782bb8e-17fb-4833-bb8f-ddbaa1289795" providerId="ADAL" clId="{BB4EDD14-841C-435E-889D-993365198130}" dt="2021-11-22T18:31:13.629" v="586" actId="20577"/>
          <ac:spMkLst>
            <pc:docMk/>
            <pc:sldMk cId="68937404" sldId="721"/>
            <ac:spMk id="3" creationId="{1BED10D0-67EA-2741-9E1D-52A8B790D396}"/>
          </ac:spMkLst>
        </pc:spChg>
        <pc:picChg chg="add mod">
          <ac:chgData name="Rivera, Jeremiah  - HCD" userId="9782bb8e-17fb-4833-bb8f-ddbaa1289795" providerId="ADAL" clId="{BB4EDD14-841C-435E-889D-993365198130}" dt="2021-11-22T18:31:00.198" v="584"/>
          <ac:picMkLst>
            <pc:docMk/>
            <pc:sldMk cId="68937404" sldId="721"/>
            <ac:picMk id="4" creationId="{F4665658-8B2D-4200-8620-AB216F2F28B6}"/>
          </ac:picMkLst>
        </pc:picChg>
        <pc:picChg chg="add mod">
          <ac:chgData name="Rivera, Jeremiah  - HCD" userId="9782bb8e-17fb-4833-bb8f-ddbaa1289795" providerId="ADAL" clId="{BB4EDD14-841C-435E-889D-993365198130}" dt="2021-11-22T18:31:17.048" v="588" actId="1076"/>
          <ac:picMkLst>
            <pc:docMk/>
            <pc:sldMk cId="68937404" sldId="721"/>
            <ac:picMk id="5" creationId="{5FCFEB28-821C-46C0-8A51-D9B282D5178C}"/>
          </ac:picMkLst>
        </pc:picChg>
      </pc:sldChg>
      <pc:sldChg chg="del">
        <pc:chgData name="Rivera, Jeremiah  - HCD" userId="9782bb8e-17fb-4833-bb8f-ddbaa1289795" providerId="ADAL" clId="{BB4EDD14-841C-435E-889D-993365198130}" dt="2021-11-22T19:08:35.423" v="1116" actId="47"/>
        <pc:sldMkLst>
          <pc:docMk/>
          <pc:sldMk cId="4165327224" sldId="722"/>
        </pc:sldMkLst>
      </pc:sldChg>
      <pc:sldChg chg="modAnim">
        <pc:chgData name="Rivera, Jeremiah  - HCD" userId="9782bb8e-17fb-4833-bb8f-ddbaa1289795" providerId="ADAL" clId="{BB4EDD14-841C-435E-889D-993365198130}" dt="2021-12-06T22:11:32.505" v="3071"/>
        <pc:sldMkLst>
          <pc:docMk/>
          <pc:sldMk cId="1120940304" sldId="725"/>
        </pc:sldMkLst>
      </pc:sldChg>
      <pc:sldChg chg="modAnim">
        <pc:chgData name="Rivera, Jeremiah  - HCD" userId="9782bb8e-17fb-4833-bb8f-ddbaa1289795" providerId="ADAL" clId="{BB4EDD14-841C-435E-889D-993365198130}" dt="2021-12-06T22:11:51.090" v="3072"/>
        <pc:sldMkLst>
          <pc:docMk/>
          <pc:sldMk cId="182053845" sldId="729"/>
        </pc:sldMkLst>
      </pc:sldChg>
      <pc:sldChg chg="modAnim">
        <pc:chgData name="Rivera, Jeremiah  - HCD" userId="9782bb8e-17fb-4833-bb8f-ddbaa1289795" providerId="ADAL" clId="{BB4EDD14-841C-435E-889D-993365198130}" dt="2021-12-06T22:12:01.864" v="3073"/>
        <pc:sldMkLst>
          <pc:docMk/>
          <pc:sldMk cId="3686370264" sldId="732"/>
        </pc:sldMkLst>
      </pc:sldChg>
      <pc:sldChg chg="modAnim">
        <pc:chgData name="Rivera, Jeremiah  - HCD" userId="9782bb8e-17fb-4833-bb8f-ddbaa1289795" providerId="ADAL" clId="{BB4EDD14-841C-435E-889D-993365198130}" dt="2021-12-06T22:12:18.156" v="3075"/>
        <pc:sldMkLst>
          <pc:docMk/>
          <pc:sldMk cId="4088821405" sldId="737"/>
        </pc:sldMkLst>
      </pc:sldChg>
      <pc:sldChg chg="add del">
        <pc:chgData name="Rivera, Jeremiah  - HCD" userId="9782bb8e-17fb-4833-bb8f-ddbaa1289795" providerId="ADAL" clId="{BB4EDD14-841C-435E-889D-993365198130}" dt="2021-11-22T18:18:48.889" v="234"/>
        <pc:sldMkLst>
          <pc:docMk/>
          <pc:sldMk cId="664214079" sldId="738"/>
        </pc:sldMkLst>
      </pc:sldChg>
      <pc:sldChg chg="modSp add mod ord">
        <pc:chgData name="Rivera, Jeremiah  - HCD" userId="9782bb8e-17fb-4833-bb8f-ddbaa1289795" providerId="ADAL" clId="{BB4EDD14-841C-435E-889D-993365198130}" dt="2021-11-22T18:23:57.354" v="382" actId="20577"/>
        <pc:sldMkLst>
          <pc:docMk/>
          <pc:sldMk cId="1279010102" sldId="738"/>
        </pc:sldMkLst>
        <pc:spChg chg="mod">
          <ac:chgData name="Rivera, Jeremiah  - HCD" userId="9782bb8e-17fb-4833-bb8f-ddbaa1289795" providerId="ADAL" clId="{BB4EDD14-841C-435E-889D-993365198130}" dt="2021-11-22T18:23:54.291" v="381" actId="20577"/>
          <ac:spMkLst>
            <pc:docMk/>
            <pc:sldMk cId="1279010102" sldId="738"/>
            <ac:spMk id="2" creationId="{12A8B22B-6C00-5246-A769-E6205FF8FC88}"/>
          </ac:spMkLst>
        </pc:spChg>
        <pc:spChg chg="mod">
          <ac:chgData name="Rivera, Jeremiah  - HCD" userId="9782bb8e-17fb-4833-bb8f-ddbaa1289795" providerId="ADAL" clId="{BB4EDD14-841C-435E-889D-993365198130}" dt="2021-11-22T18:23:57.354" v="382" actId="20577"/>
          <ac:spMkLst>
            <pc:docMk/>
            <pc:sldMk cId="1279010102" sldId="738"/>
            <ac:spMk id="3" creationId="{FC81B78E-26CD-664A-9DC5-8B5D5F7BB56E}"/>
          </ac:spMkLst>
        </pc:spChg>
      </pc:sldChg>
      <pc:sldChg chg="modSp add mod ord">
        <pc:chgData name="Rivera, Jeremiah  - HCD" userId="9782bb8e-17fb-4833-bb8f-ddbaa1289795" providerId="ADAL" clId="{BB4EDD14-841C-435E-889D-993365198130}" dt="2021-11-22T18:19:46.402" v="253" actId="20577"/>
        <pc:sldMkLst>
          <pc:docMk/>
          <pc:sldMk cId="749192287" sldId="739"/>
        </pc:sldMkLst>
        <pc:spChg chg="mod">
          <ac:chgData name="Rivera, Jeremiah  - HCD" userId="9782bb8e-17fb-4833-bb8f-ddbaa1289795" providerId="ADAL" clId="{BB4EDD14-841C-435E-889D-993365198130}" dt="2021-11-22T18:19:43.423" v="252"/>
          <ac:spMkLst>
            <pc:docMk/>
            <pc:sldMk cId="749192287" sldId="739"/>
            <ac:spMk id="2" creationId="{12A8B22B-6C00-5246-A769-E6205FF8FC88}"/>
          </ac:spMkLst>
        </pc:spChg>
        <pc:spChg chg="mod">
          <ac:chgData name="Rivera, Jeremiah  - HCD" userId="9782bb8e-17fb-4833-bb8f-ddbaa1289795" providerId="ADAL" clId="{BB4EDD14-841C-435E-889D-993365198130}" dt="2021-11-22T18:19:46.402" v="253" actId="20577"/>
          <ac:spMkLst>
            <pc:docMk/>
            <pc:sldMk cId="749192287" sldId="739"/>
            <ac:spMk id="3" creationId="{FC81B78E-26CD-664A-9DC5-8B5D5F7BB56E}"/>
          </ac:spMkLst>
        </pc:spChg>
      </pc:sldChg>
      <pc:sldChg chg="add modAnim modNotesTx">
        <pc:chgData name="Rivera, Jeremiah  - HCD" userId="9782bb8e-17fb-4833-bb8f-ddbaa1289795" providerId="ADAL" clId="{BB4EDD14-841C-435E-889D-993365198130}" dt="2021-12-06T22:22:44.993" v="3199" actId="20577"/>
        <pc:sldMkLst>
          <pc:docMk/>
          <pc:sldMk cId="2176926978" sldId="740"/>
        </pc:sldMkLst>
      </pc:sldChg>
      <pc:sldChg chg="add del">
        <pc:chgData name="Rivera, Jeremiah  - HCD" userId="9782bb8e-17fb-4833-bb8f-ddbaa1289795" providerId="ADAL" clId="{BB4EDD14-841C-435E-889D-993365198130}" dt="2021-11-22T18:33:11.340" v="629"/>
        <pc:sldMkLst>
          <pc:docMk/>
          <pc:sldMk cId="3135178006" sldId="741"/>
        </pc:sldMkLst>
      </pc:sldChg>
      <pc:sldChg chg="add del">
        <pc:chgData name="Rivera, Jeremiah  - HCD" userId="9782bb8e-17fb-4833-bb8f-ddbaa1289795" providerId="ADAL" clId="{BB4EDD14-841C-435E-889D-993365198130}" dt="2021-11-22T18:32:56.220" v="627"/>
        <pc:sldMkLst>
          <pc:docMk/>
          <pc:sldMk cId="3212865259" sldId="741"/>
        </pc:sldMkLst>
      </pc:sldChg>
      <pc:sldChg chg="modSp add ord">
        <pc:chgData name="Rivera, Jeremiah  - HCD" userId="9782bb8e-17fb-4833-bb8f-ddbaa1289795" providerId="ADAL" clId="{BB4EDD14-841C-435E-889D-993365198130}" dt="2021-11-22T18:33:31.235" v="633"/>
        <pc:sldMkLst>
          <pc:docMk/>
          <pc:sldMk cId="4040847337" sldId="741"/>
        </pc:sldMkLst>
        <pc:spChg chg="mod">
          <ac:chgData name="Rivera, Jeremiah  - HCD" userId="9782bb8e-17fb-4833-bb8f-ddbaa1289795" providerId="ADAL" clId="{BB4EDD14-841C-435E-889D-993365198130}" dt="2021-11-22T18:33:31.235" v="633"/>
          <ac:spMkLst>
            <pc:docMk/>
            <pc:sldMk cId="4040847337" sldId="741"/>
            <ac:spMk id="2" creationId="{12A8B22B-6C00-5246-A769-E6205FF8FC88}"/>
          </ac:spMkLst>
        </pc:spChg>
      </pc:sldChg>
      <pc:sldChg chg="add del">
        <pc:chgData name="Rivera, Jeremiah  - HCD" userId="9782bb8e-17fb-4833-bb8f-ddbaa1289795" providerId="ADAL" clId="{BB4EDD14-841C-435E-889D-993365198130}" dt="2021-11-22T18:33:45.810" v="637"/>
        <pc:sldMkLst>
          <pc:docMk/>
          <pc:sldMk cId="168179011" sldId="742"/>
        </pc:sldMkLst>
      </pc:sldChg>
      <pc:sldChg chg="add del">
        <pc:chgData name="Rivera, Jeremiah  - HCD" userId="9782bb8e-17fb-4833-bb8f-ddbaa1289795" providerId="ADAL" clId="{BB4EDD14-841C-435E-889D-993365198130}" dt="2021-11-22T19:08:06.111" v="1107" actId="47"/>
        <pc:sldMkLst>
          <pc:docMk/>
          <pc:sldMk cId="2084281909" sldId="742"/>
        </pc:sldMkLst>
      </pc:sldChg>
      <pc:sldChg chg="add del">
        <pc:chgData name="Rivera, Jeremiah  - HCD" userId="9782bb8e-17fb-4833-bb8f-ddbaa1289795" providerId="ADAL" clId="{BB4EDD14-841C-435E-889D-993365198130}" dt="2021-11-22T18:33:40.785" v="635"/>
        <pc:sldMkLst>
          <pc:docMk/>
          <pc:sldMk cId="3530050417" sldId="742"/>
        </pc:sldMkLst>
      </pc:sldChg>
      <pc:sldChg chg="add del">
        <pc:chgData name="Rivera, Jeremiah  - HCD" userId="9782bb8e-17fb-4833-bb8f-ddbaa1289795" providerId="ADAL" clId="{BB4EDD14-841C-435E-889D-993365198130}" dt="2021-11-22T19:08:15.964" v="1108" actId="47"/>
        <pc:sldMkLst>
          <pc:docMk/>
          <pc:sldMk cId="2938666173" sldId="743"/>
        </pc:sldMkLst>
      </pc:sldChg>
      <pc:sldChg chg="add del">
        <pc:chgData name="Rivera, Jeremiah  - HCD" userId="9782bb8e-17fb-4833-bb8f-ddbaa1289795" providerId="ADAL" clId="{BB4EDD14-841C-435E-889D-993365198130}" dt="2021-11-22T19:08:18.241" v="1109" actId="47"/>
        <pc:sldMkLst>
          <pc:docMk/>
          <pc:sldMk cId="4183239239" sldId="744"/>
        </pc:sldMkLst>
      </pc:sldChg>
      <pc:sldChg chg="add del">
        <pc:chgData name="Rivera, Jeremiah  - HCD" userId="9782bb8e-17fb-4833-bb8f-ddbaa1289795" providerId="ADAL" clId="{BB4EDD14-841C-435E-889D-993365198130}" dt="2021-11-22T19:08:20.362" v="1110" actId="47"/>
        <pc:sldMkLst>
          <pc:docMk/>
          <pc:sldMk cId="2523430103" sldId="745"/>
        </pc:sldMkLst>
      </pc:sldChg>
      <pc:sldChg chg="add del">
        <pc:chgData name="Rivera, Jeremiah  - HCD" userId="9782bb8e-17fb-4833-bb8f-ddbaa1289795" providerId="ADAL" clId="{BB4EDD14-841C-435E-889D-993365198130}" dt="2021-11-22T19:08:22.145" v="1111" actId="47"/>
        <pc:sldMkLst>
          <pc:docMk/>
          <pc:sldMk cId="1908918801" sldId="746"/>
        </pc:sldMkLst>
      </pc:sldChg>
      <pc:sldChg chg="add del">
        <pc:chgData name="Rivera, Jeremiah  - HCD" userId="9782bb8e-17fb-4833-bb8f-ddbaa1289795" providerId="ADAL" clId="{BB4EDD14-841C-435E-889D-993365198130}" dt="2021-11-22T19:08:23.756" v="1112" actId="47"/>
        <pc:sldMkLst>
          <pc:docMk/>
          <pc:sldMk cId="1644443416" sldId="747"/>
        </pc:sldMkLst>
      </pc:sldChg>
      <pc:sldChg chg="add del">
        <pc:chgData name="Rivera, Jeremiah  - HCD" userId="9782bb8e-17fb-4833-bb8f-ddbaa1289795" providerId="ADAL" clId="{BB4EDD14-841C-435E-889D-993365198130}" dt="2021-11-22T19:08:25.278" v="1113" actId="47"/>
        <pc:sldMkLst>
          <pc:docMk/>
          <pc:sldMk cId="3121141778" sldId="748"/>
        </pc:sldMkLst>
      </pc:sldChg>
      <pc:sldChg chg="addSp delSp modSp add mod modAnim modNotesTx">
        <pc:chgData name="Rivera, Jeremiah  - HCD" userId="9782bb8e-17fb-4833-bb8f-ddbaa1289795" providerId="ADAL" clId="{BB4EDD14-841C-435E-889D-993365198130}" dt="2021-12-06T22:23:42.146" v="3344" actId="313"/>
        <pc:sldMkLst>
          <pc:docMk/>
          <pc:sldMk cId="1758213712" sldId="749"/>
        </pc:sldMkLst>
        <pc:spChg chg="mod">
          <ac:chgData name="Rivera, Jeremiah  - HCD" userId="9782bb8e-17fb-4833-bb8f-ddbaa1289795" providerId="ADAL" clId="{BB4EDD14-841C-435E-889D-993365198130}" dt="2021-12-03T23:43:06.935" v="2893" actId="20577"/>
          <ac:spMkLst>
            <pc:docMk/>
            <pc:sldMk cId="1758213712" sldId="749"/>
            <ac:spMk id="3" creationId="{EB3E8B96-30CE-407D-9EAB-44508F68CFA0}"/>
          </ac:spMkLst>
        </pc:spChg>
        <pc:spChg chg="add del mod">
          <ac:chgData name="Rivera, Jeremiah  - HCD" userId="9782bb8e-17fb-4833-bb8f-ddbaa1289795" providerId="ADAL" clId="{BB4EDD14-841C-435E-889D-993365198130}" dt="2021-11-22T18:36:04.053" v="674"/>
          <ac:spMkLst>
            <pc:docMk/>
            <pc:sldMk cId="1758213712" sldId="749"/>
            <ac:spMk id="4" creationId="{A5A92DFB-C669-4514-B41F-D668F1D7168C}"/>
          </ac:spMkLst>
        </pc:spChg>
      </pc:sldChg>
      <pc:sldChg chg="addSp delSp modSp add mod modAnim">
        <pc:chgData name="Rivera, Jeremiah  - HCD" userId="9782bb8e-17fb-4833-bb8f-ddbaa1289795" providerId="ADAL" clId="{BB4EDD14-841C-435E-889D-993365198130}" dt="2021-12-06T22:04:59.791" v="3035"/>
        <pc:sldMkLst>
          <pc:docMk/>
          <pc:sldMk cId="3526478286" sldId="750"/>
        </pc:sldMkLst>
        <pc:spChg chg="mod">
          <ac:chgData name="Rivera, Jeremiah  - HCD" userId="9782bb8e-17fb-4833-bb8f-ddbaa1289795" providerId="ADAL" clId="{BB4EDD14-841C-435E-889D-993365198130}" dt="2021-11-22T18:37:13.018" v="702" actId="20577"/>
          <ac:spMkLst>
            <pc:docMk/>
            <pc:sldMk cId="3526478286" sldId="750"/>
            <ac:spMk id="2" creationId="{26551A67-977C-457D-B8CF-8D951831FBB6}"/>
          </ac:spMkLst>
        </pc:spChg>
        <pc:spChg chg="mod">
          <ac:chgData name="Rivera, Jeremiah  - HCD" userId="9782bb8e-17fb-4833-bb8f-ddbaa1289795" providerId="ADAL" clId="{BB4EDD14-841C-435E-889D-993365198130}" dt="2021-11-23T17:23:12.186" v="1466" actId="20577"/>
          <ac:spMkLst>
            <pc:docMk/>
            <pc:sldMk cId="3526478286" sldId="750"/>
            <ac:spMk id="3" creationId="{EB3E8B96-30CE-407D-9EAB-44508F68CFA0}"/>
          </ac:spMkLst>
        </pc:spChg>
        <pc:spChg chg="add del mod">
          <ac:chgData name="Rivera, Jeremiah  - HCD" userId="9782bb8e-17fb-4833-bb8f-ddbaa1289795" providerId="ADAL" clId="{BB4EDD14-841C-435E-889D-993365198130}" dt="2021-11-22T18:41:45.976" v="797"/>
          <ac:spMkLst>
            <pc:docMk/>
            <pc:sldMk cId="3526478286" sldId="750"/>
            <ac:spMk id="4" creationId="{B4267EFC-0C20-483F-8CB0-A1E6B2F10958}"/>
          </ac:spMkLst>
        </pc:spChg>
      </pc:sldChg>
      <pc:sldChg chg="modSp add modAnim modNotesTx">
        <pc:chgData name="Rivera, Jeremiah  - HCD" userId="9782bb8e-17fb-4833-bb8f-ddbaa1289795" providerId="ADAL" clId="{BB4EDD14-841C-435E-889D-993365198130}" dt="2021-12-06T22:26:24.983" v="3549" actId="20577"/>
        <pc:sldMkLst>
          <pc:docMk/>
          <pc:sldMk cId="2939641617" sldId="751"/>
        </pc:sldMkLst>
        <pc:spChg chg="mod">
          <ac:chgData name="Rivera, Jeremiah  - HCD" userId="9782bb8e-17fb-4833-bb8f-ddbaa1289795" providerId="ADAL" clId="{BB4EDD14-841C-435E-889D-993365198130}" dt="2021-12-06T22:25:20.725" v="3371" actId="20577"/>
          <ac:spMkLst>
            <pc:docMk/>
            <pc:sldMk cId="2939641617" sldId="751"/>
            <ac:spMk id="3" creationId="{EB3E8B96-30CE-407D-9EAB-44508F68CFA0}"/>
          </ac:spMkLst>
        </pc:spChg>
      </pc:sldChg>
      <pc:sldChg chg="add del">
        <pc:chgData name="Rivera, Jeremiah  - HCD" userId="9782bb8e-17fb-4833-bb8f-ddbaa1289795" providerId="ADAL" clId="{BB4EDD14-841C-435E-889D-993365198130}" dt="2021-11-22T18:43:56.024" v="812"/>
        <pc:sldMkLst>
          <pc:docMk/>
          <pc:sldMk cId="67161543" sldId="752"/>
        </pc:sldMkLst>
      </pc:sldChg>
      <pc:sldChg chg="modSp add mod ord">
        <pc:chgData name="Rivera, Jeremiah  - HCD" userId="9782bb8e-17fb-4833-bb8f-ddbaa1289795" providerId="ADAL" clId="{BB4EDD14-841C-435E-889D-993365198130}" dt="2021-11-22T18:44:09.219" v="833" actId="20577"/>
        <pc:sldMkLst>
          <pc:docMk/>
          <pc:sldMk cId="2651226038" sldId="752"/>
        </pc:sldMkLst>
        <pc:spChg chg="mod">
          <ac:chgData name="Rivera, Jeremiah  - HCD" userId="9782bb8e-17fb-4833-bb8f-ddbaa1289795" providerId="ADAL" clId="{BB4EDD14-841C-435E-889D-993365198130}" dt="2021-11-22T18:44:09.219" v="833" actId="20577"/>
          <ac:spMkLst>
            <pc:docMk/>
            <pc:sldMk cId="2651226038" sldId="752"/>
            <ac:spMk id="2" creationId="{12A8B22B-6C00-5246-A769-E6205FF8FC88}"/>
          </ac:spMkLst>
        </pc:spChg>
      </pc:sldChg>
      <pc:sldChg chg="modSp add mod ord modAnim">
        <pc:chgData name="Rivera, Jeremiah  - HCD" userId="9782bb8e-17fb-4833-bb8f-ddbaa1289795" providerId="ADAL" clId="{BB4EDD14-841C-435E-889D-993365198130}" dt="2021-12-06T22:05:14.760" v="3037"/>
        <pc:sldMkLst>
          <pc:docMk/>
          <pc:sldMk cId="1180266687" sldId="753"/>
        </pc:sldMkLst>
        <pc:spChg chg="mod">
          <ac:chgData name="Rivera, Jeremiah  - HCD" userId="9782bb8e-17fb-4833-bb8f-ddbaa1289795" providerId="ADAL" clId="{BB4EDD14-841C-435E-889D-993365198130}" dt="2021-11-22T18:44:28.635" v="854" actId="20577"/>
          <ac:spMkLst>
            <pc:docMk/>
            <pc:sldMk cId="1180266687" sldId="753"/>
            <ac:spMk id="2" creationId="{26551A67-977C-457D-B8CF-8D951831FBB6}"/>
          </ac:spMkLst>
        </pc:spChg>
        <pc:spChg chg="mod">
          <ac:chgData name="Rivera, Jeremiah  - HCD" userId="9782bb8e-17fb-4833-bb8f-ddbaa1289795" providerId="ADAL" clId="{BB4EDD14-841C-435E-889D-993365198130}" dt="2021-12-03T23:45:39.990" v="2895" actId="27636"/>
          <ac:spMkLst>
            <pc:docMk/>
            <pc:sldMk cId="1180266687" sldId="753"/>
            <ac:spMk id="3" creationId="{EB3E8B96-30CE-407D-9EAB-44508F68CFA0}"/>
          </ac:spMkLst>
        </pc:spChg>
      </pc:sldChg>
      <pc:sldChg chg="modSp add mod modAnim">
        <pc:chgData name="Rivera, Jeremiah  - HCD" userId="9782bb8e-17fb-4833-bb8f-ddbaa1289795" providerId="ADAL" clId="{BB4EDD14-841C-435E-889D-993365198130}" dt="2021-12-06T22:27:09.720" v="3554"/>
        <pc:sldMkLst>
          <pc:docMk/>
          <pc:sldMk cId="543813830" sldId="754"/>
        </pc:sldMkLst>
        <pc:spChg chg="mod">
          <ac:chgData name="Rivera, Jeremiah  - HCD" userId="9782bb8e-17fb-4833-bb8f-ddbaa1289795" providerId="ADAL" clId="{BB4EDD14-841C-435E-889D-993365198130}" dt="2021-12-06T22:26:58.803" v="3553" actId="15"/>
          <ac:spMkLst>
            <pc:docMk/>
            <pc:sldMk cId="543813830" sldId="754"/>
            <ac:spMk id="3" creationId="{EB3E8B96-30CE-407D-9EAB-44508F68CFA0}"/>
          </ac:spMkLst>
        </pc:spChg>
      </pc:sldChg>
      <pc:sldChg chg="modSp add mod modAnim">
        <pc:chgData name="Rivera, Jeremiah  - HCD" userId="9782bb8e-17fb-4833-bb8f-ddbaa1289795" providerId="ADAL" clId="{BB4EDD14-841C-435E-889D-993365198130}" dt="2021-12-09T13:08:01.811" v="4487" actId="20577"/>
        <pc:sldMkLst>
          <pc:docMk/>
          <pc:sldMk cId="1162502288" sldId="755"/>
        </pc:sldMkLst>
        <pc:spChg chg="mod">
          <ac:chgData name="Rivera, Jeremiah  - HCD" userId="9782bb8e-17fb-4833-bb8f-ddbaa1289795" providerId="ADAL" clId="{BB4EDD14-841C-435E-889D-993365198130}" dt="2021-11-22T18:46:25.642" v="893" actId="20577"/>
          <ac:spMkLst>
            <pc:docMk/>
            <pc:sldMk cId="1162502288" sldId="755"/>
            <ac:spMk id="2" creationId="{26551A67-977C-457D-B8CF-8D951831FBB6}"/>
          </ac:spMkLst>
        </pc:spChg>
        <pc:spChg chg="mod">
          <ac:chgData name="Rivera, Jeremiah  - HCD" userId="9782bb8e-17fb-4833-bb8f-ddbaa1289795" providerId="ADAL" clId="{BB4EDD14-841C-435E-889D-993365198130}" dt="2021-12-09T13:08:01.811" v="4487" actId="20577"/>
          <ac:spMkLst>
            <pc:docMk/>
            <pc:sldMk cId="1162502288" sldId="755"/>
            <ac:spMk id="3" creationId="{EB3E8B96-30CE-407D-9EAB-44508F68CFA0}"/>
          </ac:spMkLst>
        </pc:spChg>
      </pc:sldChg>
      <pc:sldChg chg="addSp delSp modSp add mod modAnim">
        <pc:chgData name="Rivera, Jeremiah  - HCD" userId="9782bb8e-17fb-4833-bb8f-ddbaa1289795" providerId="ADAL" clId="{BB4EDD14-841C-435E-889D-993365198130}" dt="2021-12-06T22:05:24.058" v="3039"/>
        <pc:sldMkLst>
          <pc:docMk/>
          <pc:sldMk cId="3577048013" sldId="756"/>
        </pc:sldMkLst>
        <pc:spChg chg="mod">
          <ac:chgData name="Rivera, Jeremiah  - HCD" userId="9782bb8e-17fb-4833-bb8f-ddbaa1289795" providerId="ADAL" clId="{BB4EDD14-841C-435E-889D-993365198130}" dt="2021-11-22T18:46:06.157" v="872" actId="14"/>
          <ac:spMkLst>
            <pc:docMk/>
            <pc:sldMk cId="3577048013" sldId="756"/>
            <ac:spMk id="3" creationId="{EB3E8B96-30CE-407D-9EAB-44508F68CFA0}"/>
          </ac:spMkLst>
        </pc:spChg>
        <pc:spChg chg="add del mod">
          <ac:chgData name="Rivera, Jeremiah  - HCD" userId="9782bb8e-17fb-4833-bb8f-ddbaa1289795" providerId="ADAL" clId="{BB4EDD14-841C-435E-889D-993365198130}" dt="2021-11-22T18:46:18.708" v="874"/>
          <ac:spMkLst>
            <pc:docMk/>
            <pc:sldMk cId="3577048013" sldId="756"/>
            <ac:spMk id="4" creationId="{2F738FA0-FE23-4D00-BEB8-0A6ADEC807CD}"/>
          </ac:spMkLst>
        </pc:spChg>
      </pc:sldChg>
      <pc:sldChg chg="modSp add mod modAnim">
        <pc:chgData name="Rivera, Jeremiah  - HCD" userId="9782bb8e-17fb-4833-bb8f-ddbaa1289795" providerId="ADAL" clId="{BB4EDD14-841C-435E-889D-993365198130}" dt="2021-12-06T22:07:57.714" v="3046"/>
        <pc:sldMkLst>
          <pc:docMk/>
          <pc:sldMk cId="3781938615" sldId="757"/>
        </pc:sldMkLst>
        <pc:spChg chg="mod">
          <ac:chgData name="Rivera, Jeremiah  - HCD" userId="9782bb8e-17fb-4833-bb8f-ddbaa1289795" providerId="ADAL" clId="{BB4EDD14-841C-435E-889D-993365198130}" dt="2021-11-22T18:46:58.809" v="901" actId="255"/>
          <ac:spMkLst>
            <pc:docMk/>
            <pc:sldMk cId="3781938615" sldId="757"/>
            <ac:spMk id="2" creationId="{26551A67-977C-457D-B8CF-8D951831FBB6}"/>
          </ac:spMkLst>
        </pc:spChg>
        <pc:spChg chg="mod">
          <ac:chgData name="Rivera, Jeremiah  - HCD" userId="9782bb8e-17fb-4833-bb8f-ddbaa1289795" providerId="ADAL" clId="{BB4EDD14-841C-435E-889D-993365198130}" dt="2021-11-22T18:47:14.029" v="904" actId="14"/>
          <ac:spMkLst>
            <pc:docMk/>
            <pc:sldMk cId="3781938615" sldId="757"/>
            <ac:spMk id="3" creationId="{EB3E8B96-30CE-407D-9EAB-44508F68CFA0}"/>
          </ac:spMkLst>
        </pc:spChg>
      </pc:sldChg>
      <pc:sldChg chg="modSp add mod modAnim">
        <pc:chgData name="Rivera, Jeremiah  - HCD" userId="9782bb8e-17fb-4833-bb8f-ddbaa1289795" providerId="ADAL" clId="{BB4EDD14-841C-435E-889D-993365198130}" dt="2021-12-06T22:08:38.926" v="3051"/>
        <pc:sldMkLst>
          <pc:docMk/>
          <pc:sldMk cId="1791558456" sldId="758"/>
        </pc:sldMkLst>
        <pc:spChg chg="mod">
          <ac:chgData name="Rivera, Jeremiah  - HCD" userId="9782bb8e-17fb-4833-bb8f-ddbaa1289795" providerId="ADAL" clId="{BB4EDD14-841C-435E-889D-993365198130}" dt="2021-11-22T18:47:43.807" v="907" actId="14"/>
          <ac:spMkLst>
            <pc:docMk/>
            <pc:sldMk cId="1791558456" sldId="758"/>
            <ac:spMk id="3" creationId="{EB3E8B96-30CE-407D-9EAB-44508F68CFA0}"/>
          </ac:spMkLst>
        </pc:spChg>
      </pc:sldChg>
      <pc:sldChg chg="modSp add mod modAnim">
        <pc:chgData name="Rivera, Jeremiah  - HCD" userId="9782bb8e-17fb-4833-bb8f-ddbaa1289795" providerId="ADAL" clId="{BB4EDD14-841C-435E-889D-993365198130}" dt="2021-12-06T22:08:47.362" v="3052"/>
        <pc:sldMkLst>
          <pc:docMk/>
          <pc:sldMk cId="1608031335" sldId="759"/>
        </pc:sldMkLst>
        <pc:spChg chg="mod">
          <ac:chgData name="Rivera, Jeremiah  - HCD" userId="9782bb8e-17fb-4833-bb8f-ddbaa1289795" providerId="ADAL" clId="{BB4EDD14-841C-435E-889D-993365198130}" dt="2021-11-22T18:48:30.508" v="910" actId="14"/>
          <ac:spMkLst>
            <pc:docMk/>
            <pc:sldMk cId="1608031335" sldId="759"/>
            <ac:spMk id="3" creationId="{EB3E8B96-30CE-407D-9EAB-44508F68CFA0}"/>
          </ac:spMkLst>
        </pc:spChg>
      </pc:sldChg>
      <pc:sldChg chg="modSp add mod modAnim">
        <pc:chgData name="Rivera, Jeremiah  - HCD" userId="9782bb8e-17fb-4833-bb8f-ddbaa1289795" providerId="ADAL" clId="{BB4EDD14-841C-435E-889D-993365198130}" dt="2021-12-06T22:08:55.039" v="3053"/>
        <pc:sldMkLst>
          <pc:docMk/>
          <pc:sldMk cId="2969709538" sldId="760"/>
        </pc:sldMkLst>
        <pc:spChg chg="mod">
          <ac:chgData name="Rivera, Jeremiah  - HCD" userId="9782bb8e-17fb-4833-bb8f-ddbaa1289795" providerId="ADAL" clId="{BB4EDD14-841C-435E-889D-993365198130}" dt="2021-11-22T18:48:54.462" v="913" actId="255"/>
          <ac:spMkLst>
            <pc:docMk/>
            <pc:sldMk cId="2969709538" sldId="760"/>
            <ac:spMk id="2" creationId="{26551A67-977C-457D-B8CF-8D951831FBB6}"/>
          </ac:spMkLst>
        </pc:spChg>
        <pc:spChg chg="mod">
          <ac:chgData name="Rivera, Jeremiah  - HCD" userId="9782bb8e-17fb-4833-bb8f-ddbaa1289795" providerId="ADAL" clId="{BB4EDD14-841C-435E-889D-993365198130}" dt="2021-11-23T17:27:54.622" v="1510" actId="113"/>
          <ac:spMkLst>
            <pc:docMk/>
            <pc:sldMk cId="2969709538" sldId="760"/>
            <ac:spMk id="3" creationId="{EB3E8B96-30CE-407D-9EAB-44508F68CFA0}"/>
          </ac:spMkLst>
        </pc:spChg>
      </pc:sldChg>
      <pc:sldChg chg="modSp add mod modAnim">
        <pc:chgData name="Rivera, Jeremiah  - HCD" userId="9782bb8e-17fb-4833-bb8f-ddbaa1289795" providerId="ADAL" clId="{BB4EDD14-841C-435E-889D-993365198130}" dt="2021-12-06T22:34:51.589" v="3555" actId="20577"/>
        <pc:sldMkLst>
          <pc:docMk/>
          <pc:sldMk cId="2442808334" sldId="761"/>
        </pc:sldMkLst>
        <pc:spChg chg="mod">
          <ac:chgData name="Rivera, Jeremiah  - HCD" userId="9782bb8e-17fb-4833-bb8f-ddbaa1289795" providerId="ADAL" clId="{BB4EDD14-841C-435E-889D-993365198130}" dt="2021-11-22T18:49:33.436" v="920" actId="255"/>
          <ac:spMkLst>
            <pc:docMk/>
            <pc:sldMk cId="2442808334" sldId="761"/>
            <ac:spMk id="2" creationId="{26551A67-977C-457D-B8CF-8D951831FBB6}"/>
          </ac:spMkLst>
        </pc:spChg>
        <pc:spChg chg="mod">
          <ac:chgData name="Rivera, Jeremiah  - HCD" userId="9782bb8e-17fb-4833-bb8f-ddbaa1289795" providerId="ADAL" clId="{BB4EDD14-841C-435E-889D-993365198130}" dt="2021-12-06T22:34:51.589" v="3555" actId="20577"/>
          <ac:spMkLst>
            <pc:docMk/>
            <pc:sldMk cId="2442808334" sldId="761"/>
            <ac:spMk id="3" creationId="{EB3E8B96-30CE-407D-9EAB-44508F68CFA0}"/>
          </ac:spMkLst>
        </pc:spChg>
      </pc:sldChg>
      <pc:sldChg chg="modSp add mod modAnim modNotesTx">
        <pc:chgData name="Rivera, Jeremiah  - HCD" userId="9782bb8e-17fb-4833-bb8f-ddbaa1289795" providerId="ADAL" clId="{BB4EDD14-841C-435E-889D-993365198130}" dt="2021-12-06T22:35:12.085" v="3573" actId="313"/>
        <pc:sldMkLst>
          <pc:docMk/>
          <pc:sldMk cId="4017062034" sldId="762"/>
        </pc:sldMkLst>
        <pc:spChg chg="mod">
          <ac:chgData name="Rivera, Jeremiah  - HCD" userId="9782bb8e-17fb-4833-bb8f-ddbaa1289795" providerId="ADAL" clId="{BB4EDD14-841C-435E-889D-993365198130}" dt="2021-11-22T18:52:58.437" v="999" actId="255"/>
          <ac:spMkLst>
            <pc:docMk/>
            <pc:sldMk cId="4017062034" sldId="762"/>
            <ac:spMk id="2" creationId="{26551A67-977C-457D-B8CF-8D951831FBB6}"/>
          </ac:spMkLst>
        </pc:spChg>
        <pc:spChg chg="mod">
          <ac:chgData name="Rivera, Jeremiah  - HCD" userId="9782bb8e-17fb-4833-bb8f-ddbaa1289795" providerId="ADAL" clId="{BB4EDD14-841C-435E-889D-993365198130}" dt="2021-12-06T22:35:12.085" v="3573" actId="313"/>
          <ac:spMkLst>
            <pc:docMk/>
            <pc:sldMk cId="4017062034" sldId="762"/>
            <ac:spMk id="3" creationId="{EB3E8B96-30CE-407D-9EAB-44508F68CFA0}"/>
          </ac:spMkLst>
        </pc:spChg>
      </pc:sldChg>
      <pc:sldChg chg="modSp add mod modNotesTx">
        <pc:chgData name="Rivera, Jeremiah  - HCD" userId="9782bb8e-17fb-4833-bb8f-ddbaa1289795" providerId="ADAL" clId="{BB4EDD14-841C-435E-889D-993365198130}" dt="2021-12-06T22:41:53.401" v="3607" actId="20577"/>
        <pc:sldMkLst>
          <pc:docMk/>
          <pc:sldMk cId="1543896671" sldId="763"/>
        </pc:sldMkLst>
        <pc:spChg chg="mod">
          <ac:chgData name="Rivera, Jeremiah  - HCD" userId="9782bb8e-17fb-4833-bb8f-ddbaa1289795" providerId="ADAL" clId="{BB4EDD14-841C-435E-889D-993365198130}" dt="2021-11-22T18:53:38.140" v="1004" actId="255"/>
          <ac:spMkLst>
            <pc:docMk/>
            <pc:sldMk cId="1543896671" sldId="763"/>
            <ac:spMk id="2" creationId="{26551A67-977C-457D-B8CF-8D951831FBB6}"/>
          </ac:spMkLst>
        </pc:spChg>
        <pc:spChg chg="mod">
          <ac:chgData name="Rivera, Jeremiah  - HCD" userId="9782bb8e-17fb-4833-bb8f-ddbaa1289795" providerId="ADAL" clId="{BB4EDD14-841C-435E-889D-993365198130}" dt="2021-11-22T18:53:48.238" v="1006" actId="14"/>
          <ac:spMkLst>
            <pc:docMk/>
            <pc:sldMk cId="1543896671" sldId="763"/>
            <ac:spMk id="3" creationId="{EB3E8B96-30CE-407D-9EAB-44508F68CFA0}"/>
          </ac:spMkLst>
        </pc:spChg>
      </pc:sldChg>
      <pc:sldChg chg="modSp add mod modAnim modNotesTx">
        <pc:chgData name="Rivera, Jeremiah  - HCD" userId="9782bb8e-17fb-4833-bb8f-ddbaa1289795" providerId="ADAL" clId="{BB4EDD14-841C-435E-889D-993365198130}" dt="2021-12-06T22:09:27.824" v="3059"/>
        <pc:sldMkLst>
          <pc:docMk/>
          <pc:sldMk cId="547850271" sldId="764"/>
        </pc:sldMkLst>
        <pc:spChg chg="mod">
          <ac:chgData name="Rivera, Jeremiah  - HCD" userId="9782bb8e-17fb-4833-bb8f-ddbaa1289795" providerId="ADAL" clId="{BB4EDD14-841C-435E-889D-993365198130}" dt="2021-11-22T18:54:11.373" v="1009" actId="255"/>
          <ac:spMkLst>
            <pc:docMk/>
            <pc:sldMk cId="547850271" sldId="764"/>
            <ac:spMk id="2" creationId="{26551A67-977C-457D-B8CF-8D951831FBB6}"/>
          </ac:spMkLst>
        </pc:spChg>
        <pc:spChg chg="mod">
          <ac:chgData name="Rivera, Jeremiah  - HCD" userId="9782bb8e-17fb-4833-bb8f-ddbaa1289795" providerId="ADAL" clId="{BB4EDD14-841C-435E-889D-993365198130}" dt="2021-11-22T18:54:31.651" v="1015" actId="27636"/>
          <ac:spMkLst>
            <pc:docMk/>
            <pc:sldMk cId="547850271" sldId="764"/>
            <ac:spMk id="3" creationId="{EB3E8B96-30CE-407D-9EAB-44508F68CFA0}"/>
          </ac:spMkLst>
        </pc:spChg>
      </pc:sldChg>
      <pc:sldChg chg="modSp add mod modAnim modNotesTx">
        <pc:chgData name="Rivera, Jeremiah  - HCD" userId="9782bb8e-17fb-4833-bb8f-ddbaa1289795" providerId="ADAL" clId="{BB4EDD14-841C-435E-889D-993365198130}" dt="2021-12-09T13:04:55.980" v="4431" actId="20577"/>
        <pc:sldMkLst>
          <pc:docMk/>
          <pc:sldMk cId="2943074424" sldId="765"/>
        </pc:sldMkLst>
        <pc:spChg chg="mod">
          <ac:chgData name="Rivera, Jeremiah  - HCD" userId="9782bb8e-17fb-4833-bb8f-ddbaa1289795" providerId="ADAL" clId="{BB4EDD14-841C-435E-889D-993365198130}" dt="2021-12-09T13:04:55.980" v="4431" actId="20577"/>
          <ac:spMkLst>
            <pc:docMk/>
            <pc:sldMk cId="2943074424" sldId="765"/>
            <ac:spMk id="3" creationId="{EB3E8B96-30CE-407D-9EAB-44508F68CFA0}"/>
          </ac:spMkLst>
        </pc:spChg>
      </pc:sldChg>
      <pc:sldChg chg="modSp add mod modAnim">
        <pc:chgData name="Rivera, Jeremiah  - HCD" userId="9782bb8e-17fb-4833-bb8f-ddbaa1289795" providerId="ADAL" clId="{BB4EDD14-841C-435E-889D-993365198130}" dt="2021-12-06T22:09:39.389" v="3061"/>
        <pc:sldMkLst>
          <pc:docMk/>
          <pc:sldMk cId="1630087581" sldId="766"/>
        </pc:sldMkLst>
        <pc:spChg chg="mod">
          <ac:chgData name="Rivera, Jeremiah  - HCD" userId="9782bb8e-17fb-4833-bb8f-ddbaa1289795" providerId="ADAL" clId="{BB4EDD14-841C-435E-889D-993365198130}" dt="2021-11-22T19:03:00.970" v="1023" actId="255"/>
          <ac:spMkLst>
            <pc:docMk/>
            <pc:sldMk cId="1630087581" sldId="766"/>
            <ac:spMk id="2" creationId="{26551A67-977C-457D-B8CF-8D951831FBB6}"/>
          </ac:spMkLst>
        </pc:spChg>
        <pc:spChg chg="mod">
          <ac:chgData name="Rivera, Jeremiah  - HCD" userId="9782bb8e-17fb-4833-bb8f-ddbaa1289795" providerId="ADAL" clId="{BB4EDD14-841C-435E-889D-993365198130}" dt="2021-11-22T19:03:09.527" v="1026" actId="14"/>
          <ac:spMkLst>
            <pc:docMk/>
            <pc:sldMk cId="1630087581" sldId="766"/>
            <ac:spMk id="3" creationId="{EB3E8B96-30CE-407D-9EAB-44508F68CFA0}"/>
          </ac:spMkLst>
        </pc:spChg>
      </pc:sldChg>
      <pc:sldChg chg="modSp add mod modAnim">
        <pc:chgData name="Rivera, Jeremiah  - HCD" userId="9782bb8e-17fb-4833-bb8f-ddbaa1289795" providerId="ADAL" clId="{BB4EDD14-841C-435E-889D-993365198130}" dt="2021-12-09T13:08:15.445" v="4492" actId="20577"/>
        <pc:sldMkLst>
          <pc:docMk/>
          <pc:sldMk cId="3155133336" sldId="767"/>
        </pc:sldMkLst>
        <pc:spChg chg="mod">
          <ac:chgData name="Rivera, Jeremiah  - HCD" userId="9782bb8e-17fb-4833-bb8f-ddbaa1289795" providerId="ADAL" clId="{BB4EDD14-841C-435E-889D-993365198130}" dt="2021-12-09T13:08:15.445" v="4492" actId="20577"/>
          <ac:spMkLst>
            <pc:docMk/>
            <pc:sldMk cId="3155133336" sldId="767"/>
            <ac:spMk id="2" creationId="{26551A67-977C-457D-B8CF-8D951831FBB6}"/>
          </ac:spMkLst>
        </pc:spChg>
        <pc:spChg chg="mod">
          <ac:chgData name="Rivera, Jeremiah  - HCD" userId="9782bb8e-17fb-4833-bb8f-ddbaa1289795" providerId="ADAL" clId="{BB4EDD14-841C-435E-889D-993365198130}" dt="2021-11-22T19:03:38.478" v="1031" actId="27636"/>
          <ac:spMkLst>
            <pc:docMk/>
            <pc:sldMk cId="3155133336" sldId="767"/>
            <ac:spMk id="3" creationId="{EB3E8B96-30CE-407D-9EAB-44508F68CFA0}"/>
          </ac:spMkLst>
        </pc:spChg>
      </pc:sldChg>
      <pc:sldChg chg="modSp add mod modAnim">
        <pc:chgData name="Rivera, Jeremiah  - HCD" userId="9782bb8e-17fb-4833-bb8f-ddbaa1289795" providerId="ADAL" clId="{BB4EDD14-841C-435E-889D-993365198130}" dt="2021-12-09T13:08:19.556" v="4497" actId="20577"/>
        <pc:sldMkLst>
          <pc:docMk/>
          <pc:sldMk cId="2036748863" sldId="768"/>
        </pc:sldMkLst>
        <pc:spChg chg="mod">
          <ac:chgData name="Rivera, Jeremiah  - HCD" userId="9782bb8e-17fb-4833-bb8f-ddbaa1289795" providerId="ADAL" clId="{BB4EDD14-841C-435E-889D-993365198130}" dt="2021-12-09T13:08:19.556" v="4497" actId="20577"/>
          <ac:spMkLst>
            <pc:docMk/>
            <pc:sldMk cId="2036748863" sldId="768"/>
            <ac:spMk id="2" creationId="{26551A67-977C-457D-B8CF-8D951831FBB6}"/>
          </ac:spMkLst>
        </pc:spChg>
        <pc:spChg chg="mod">
          <ac:chgData name="Rivera, Jeremiah  - HCD" userId="9782bb8e-17fb-4833-bb8f-ddbaa1289795" providerId="ADAL" clId="{BB4EDD14-841C-435E-889D-993365198130}" dt="2021-12-09T13:05:52.802" v="4453" actId="20577"/>
          <ac:spMkLst>
            <pc:docMk/>
            <pc:sldMk cId="2036748863" sldId="768"/>
            <ac:spMk id="3" creationId="{EB3E8B96-30CE-407D-9EAB-44508F68CFA0}"/>
          </ac:spMkLst>
        </pc:spChg>
      </pc:sldChg>
      <pc:sldChg chg="modSp add mod modAnim modNotesTx">
        <pc:chgData name="Rivera, Jeremiah  - HCD" userId="9782bb8e-17fb-4833-bb8f-ddbaa1289795" providerId="ADAL" clId="{BB4EDD14-841C-435E-889D-993365198130}" dt="2021-12-09T13:06:22.322" v="4485" actId="20577"/>
        <pc:sldMkLst>
          <pc:docMk/>
          <pc:sldMk cId="2533981694" sldId="769"/>
        </pc:sldMkLst>
        <pc:spChg chg="mod">
          <ac:chgData name="Rivera, Jeremiah  - HCD" userId="9782bb8e-17fb-4833-bb8f-ddbaa1289795" providerId="ADAL" clId="{BB4EDD14-841C-435E-889D-993365198130}" dt="2021-11-22T19:04:18.698" v="1037" actId="255"/>
          <ac:spMkLst>
            <pc:docMk/>
            <pc:sldMk cId="2533981694" sldId="769"/>
            <ac:spMk id="2" creationId="{26551A67-977C-457D-B8CF-8D951831FBB6}"/>
          </ac:spMkLst>
        </pc:spChg>
        <pc:spChg chg="mod">
          <ac:chgData name="Rivera, Jeremiah  - HCD" userId="9782bb8e-17fb-4833-bb8f-ddbaa1289795" providerId="ADAL" clId="{BB4EDD14-841C-435E-889D-993365198130}" dt="2021-12-09T13:06:22.322" v="4485" actId="20577"/>
          <ac:spMkLst>
            <pc:docMk/>
            <pc:sldMk cId="2533981694" sldId="769"/>
            <ac:spMk id="3" creationId="{EB3E8B96-30CE-407D-9EAB-44508F68CFA0}"/>
          </ac:spMkLst>
        </pc:spChg>
      </pc:sldChg>
      <pc:sldChg chg="modSp add mod modAnim modNotesTx">
        <pc:chgData name="Rivera, Jeremiah  - HCD" userId="9782bb8e-17fb-4833-bb8f-ddbaa1289795" providerId="ADAL" clId="{BB4EDD14-841C-435E-889D-993365198130}" dt="2021-12-06T22:49:10.978" v="4139" actId="5793"/>
        <pc:sldMkLst>
          <pc:docMk/>
          <pc:sldMk cId="3847163570" sldId="770"/>
        </pc:sldMkLst>
        <pc:spChg chg="mod">
          <ac:chgData name="Rivera, Jeremiah  - HCD" userId="9782bb8e-17fb-4833-bb8f-ddbaa1289795" providerId="ADAL" clId="{BB4EDD14-841C-435E-889D-993365198130}" dt="2021-11-22T19:04:59.208" v="1045" actId="255"/>
          <ac:spMkLst>
            <pc:docMk/>
            <pc:sldMk cId="3847163570" sldId="770"/>
            <ac:spMk id="2" creationId="{26551A67-977C-457D-B8CF-8D951831FBB6}"/>
          </ac:spMkLst>
        </pc:spChg>
        <pc:spChg chg="mod">
          <ac:chgData name="Rivera, Jeremiah  - HCD" userId="9782bb8e-17fb-4833-bb8f-ddbaa1289795" providerId="ADAL" clId="{BB4EDD14-841C-435E-889D-993365198130}" dt="2021-11-22T20:00:33.465" v="1241" actId="20577"/>
          <ac:spMkLst>
            <pc:docMk/>
            <pc:sldMk cId="3847163570" sldId="770"/>
            <ac:spMk id="3" creationId="{EB3E8B96-30CE-407D-9EAB-44508F68CFA0}"/>
          </ac:spMkLst>
        </pc:spChg>
      </pc:sldChg>
      <pc:sldChg chg="modSp add mod modAnim">
        <pc:chgData name="Rivera, Jeremiah  - HCD" userId="9782bb8e-17fb-4833-bb8f-ddbaa1289795" providerId="ADAL" clId="{BB4EDD14-841C-435E-889D-993365198130}" dt="2021-12-06T22:11:13.598" v="3070"/>
        <pc:sldMkLst>
          <pc:docMk/>
          <pc:sldMk cId="1433491738" sldId="771"/>
        </pc:sldMkLst>
        <pc:spChg chg="mod">
          <ac:chgData name="Rivera, Jeremiah  - HCD" userId="9782bb8e-17fb-4833-bb8f-ddbaa1289795" providerId="ADAL" clId="{BB4EDD14-841C-435E-889D-993365198130}" dt="2021-11-22T19:05:28.234" v="1054" actId="27636"/>
          <ac:spMkLst>
            <pc:docMk/>
            <pc:sldMk cId="1433491738" sldId="771"/>
            <ac:spMk id="3" creationId="{EB3E8B96-30CE-407D-9EAB-44508F68CFA0}"/>
          </ac:spMkLst>
        </pc:spChg>
      </pc:sldChg>
      <pc:sldChg chg="modSp add mod ord">
        <pc:chgData name="Rivera, Jeremiah  - HCD" userId="9782bb8e-17fb-4833-bb8f-ddbaa1289795" providerId="ADAL" clId="{BB4EDD14-841C-435E-889D-993365198130}" dt="2021-11-22T19:07:18.006" v="1106"/>
        <pc:sldMkLst>
          <pc:docMk/>
          <pc:sldMk cId="2326303974" sldId="772"/>
        </pc:sldMkLst>
        <pc:spChg chg="mod">
          <ac:chgData name="Rivera, Jeremiah  - HCD" userId="9782bb8e-17fb-4833-bb8f-ddbaa1289795" providerId="ADAL" clId="{BB4EDD14-841C-435E-889D-993365198130}" dt="2021-11-22T19:06:51.465" v="1103" actId="20577"/>
          <ac:spMkLst>
            <pc:docMk/>
            <pc:sldMk cId="2326303974" sldId="772"/>
            <ac:spMk id="2" creationId="{12A8B22B-6C00-5246-A769-E6205FF8FC88}"/>
          </ac:spMkLst>
        </pc:spChg>
      </pc:sldChg>
      <pc:sldChg chg="modSp add mod modAnim">
        <pc:chgData name="Rivera, Jeremiah  - HCD" userId="9782bb8e-17fb-4833-bb8f-ddbaa1289795" providerId="ADAL" clId="{BB4EDD14-841C-435E-889D-993365198130}" dt="2021-12-06T22:09:15.071" v="3057"/>
        <pc:sldMkLst>
          <pc:docMk/>
          <pc:sldMk cId="4018875020" sldId="773"/>
        </pc:sldMkLst>
        <pc:spChg chg="mod">
          <ac:chgData name="Rivera, Jeremiah  - HCD" userId="9782bb8e-17fb-4833-bb8f-ddbaa1289795" providerId="ADAL" clId="{BB4EDD14-841C-435E-889D-993365198130}" dt="2021-11-23T20:08:04.416" v="1530" actId="20577"/>
          <ac:spMkLst>
            <pc:docMk/>
            <pc:sldMk cId="4018875020" sldId="773"/>
            <ac:spMk id="2" creationId="{26551A67-977C-457D-B8CF-8D951831FBB6}"/>
          </ac:spMkLst>
        </pc:spChg>
        <pc:spChg chg="mod">
          <ac:chgData name="Rivera, Jeremiah  - HCD" userId="9782bb8e-17fb-4833-bb8f-ddbaa1289795" providerId="ADAL" clId="{BB4EDD14-841C-435E-889D-993365198130}" dt="2021-12-06T22:09:13.168" v="3056" actId="1076"/>
          <ac:spMkLst>
            <pc:docMk/>
            <pc:sldMk cId="4018875020" sldId="773"/>
            <ac:spMk id="3" creationId="{EB3E8B96-30CE-407D-9EAB-44508F68CFA0}"/>
          </ac:spMkLst>
        </pc:spChg>
      </pc:sldChg>
      <pc:sldChg chg="modSp add mod ord">
        <pc:chgData name="Rivera, Jeremiah  - HCD" userId="9782bb8e-17fb-4833-bb8f-ddbaa1289795" providerId="ADAL" clId="{BB4EDD14-841C-435E-889D-993365198130}" dt="2021-11-29T14:52:05.873" v="1935" actId="20577"/>
        <pc:sldMkLst>
          <pc:docMk/>
          <pc:sldMk cId="621118787" sldId="774"/>
        </pc:sldMkLst>
        <pc:spChg chg="mod">
          <ac:chgData name="Rivera, Jeremiah  - HCD" userId="9782bb8e-17fb-4833-bb8f-ddbaa1289795" providerId="ADAL" clId="{BB4EDD14-841C-435E-889D-993365198130}" dt="2021-11-29T14:51:47.978" v="1900" actId="20577"/>
          <ac:spMkLst>
            <pc:docMk/>
            <pc:sldMk cId="621118787" sldId="774"/>
            <ac:spMk id="2" creationId="{12A8B22B-6C00-5246-A769-E6205FF8FC88}"/>
          </ac:spMkLst>
        </pc:spChg>
        <pc:spChg chg="mod">
          <ac:chgData name="Rivera, Jeremiah  - HCD" userId="9782bb8e-17fb-4833-bb8f-ddbaa1289795" providerId="ADAL" clId="{BB4EDD14-841C-435E-889D-993365198130}" dt="2021-11-29T14:52:05.873" v="1935" actId="20577"/>
          <ac:spMkLst>
            <pc:docMk/>
            <pc:sldMk cId="621118787" sldId="774"/>
            <ac:spMk id="3" creationId="{FC81B78E-26CD-664A-9DC5-8B5D5F7BB56E}"/>
          </ac:spMkLst>
        </pc:spChg>
      </pc:sldChg>
      <pc:sldChg chg="modSp add mod ord modAnim">
        <pc:chgData name="Rivera, Jeremiah  - HCD" userId="9782bb8e-17fb-4833-bb8f-ddbaa1289795" providerId="ADAL" clId="{BB4EDD14-841C-435E-889D-993365198130}" dt="2021-12-06T22:12:37.883" v="3076"/>
        <pc:sldMkLst>
          <pc:docMk/>
          <pc:sldMk cId="2823448966" sldId="775"/>
        </pc:sldMkLst>
        <pc:spChg chg="mod">
          <ac:chgData name="Rivera, Jeremiah  - HCD" userId="9782bb8e-17fb-4833-bb8f-ddbaa1289795" providerId="ADAL" clId="{BB4EDD14-841C-435E-889D-993365198130}" dt="2021-11-29T14:52:22.918" v="1940" actId="27636"/>
          <ac:spMkLst>
            <pc:docMk/>
            <pc:sldMk cId="2823448966" sldId="775"/>
            <ac:spMk id="2" creationId="{C717D681-2543-EF45-B7DB-FEB716816DE0}"/>
          </ac:spMkLst>
        </pc:spChg>
        <pc:spChg chg="mod">
          <ac:chgData name="Rivera, Jeremiah  - HCD" userId="9782bb8e-17fb-4833-bb8f-ddbaa1289795" providerId="ADAL" clId="{BB4EDD14-841C-435E-889D-993365198130}" dt="2021-11-29T14:53:49.262" v="1966" actId="20577"/>
          <ac:spMkLst>
            <pc:docMk/>
            <pc:sldMk cId="2823448966" sldId="775"/>
            <ac:spMk id="3" creationId="{722B3853-CAE0-E940-925F-2EC655D462CD}"/>
          </ac:spMkLst>
        </pc:spChg>
      </pc:sldChg>
      <pc:sldChg chg="modSp add mod modAnim">
        <pc:chgData name="Rivera, Jeremiah  - HCD" userId="9782bb8e-17fb-4833-bb8f-ddbaa1289795" providerId="ADAL" clId="{BB4EDD14-841C-435E-889D-993365198130}" dt="2021-12-06T22:14:12.317" v="3089"/>
        <pc:sldMkLst>
          <pc:docMk/>
          <pc:sldMk cId="3469805510" sldId="776"/>
        </pc:sldMkLst>
        <pc:spChg chg="mod">
          <ac:chgData name="Rivera, Jeremiah  - HCD" userId="9782bb8e-17fb-4833-bb8f-ddbaa1289795" providerId="ADAL" clId="{BB4EDD14-841C-435E-889D-993365198130}" dt="2021-11-29T14:54:06.931" v="1969" actId="27636"/>
          <ac:spMkLst>
            <pc:docMk/>
            <pc:sldMk cId="3469805510" sldId="776"/>
            <ac:spMk id="3" creationId="{722B3853-CAE0-E940-925F-2EC655D462CD}"/>
          </ac:spMkLst>
        </pc:spChg>
      </pc:sldChg>
      <pc:sldChg chg="modSp add mod modAnim">
        <pc:chgData name="Rivera, Jeremiah  - HCD" userId="9782bb8e-17fb-4833-bb8f-ddbaa1289795" providerId="ADAL" clId="{BB4EDD14-841C-435E-889D-993365198130}" dt="2021-12-06T22:14:27.685" v="3090"/>
        <pc:sldMkLst>
          <pc:docMk/>
          <pc:sldMk cId="2170633321" sldId="777"/>
        </pc:sldMkLst>
        <pc:spChg chg="mod">
          <ac:chgData name="Rivera, Jeremiah  - HCD" userId="9782bb8e-17fb-4833-bb8f-ddbaa1289795" providerId="ADAL" clId="{BB4EDD14-841C-435E-889D-993365198130}" dt="2021-11-29T14:54:43.276" v="1972" actId="255"/>
          <ac:spMkLst>
            <pc:docMk/>
            <pc:sldMk cId="2170633321" sldId="777"/>
            <ac:spMk id="2" creationId="{C717D681-2543-EF45-B7DB-FEB716816DE0}"/>
          </ac:spMkLst>
        </pc:spChg>
        <pc:spChg chg="mod">
          <ac:chgData name="Rivera, Jeremiah  - HCD" userId="9782bb8e-17fb-4833-bb8f-ddbaa1289795" providerId="ADAL" clId="{BB4EDD14-841C-435E-889D-993365198130}" dt="2021-11-29T14:54:57.526" v="1975" actId="20577"/>
          <ac:spMkLst>
            <pc:docMk/>
            <pc:sldMk cId="2170633321" sldId="777"/>
            <ac:spMk id="3" creationId="{722B3853-CAE0-E940-925F-2EC655D462CD}"/>
          </ac:spMkLst>
        </pc:spChg>
      </pc:sldChg>
      <pc:sldChg chg="modSp add mod modAnim">
        <pc:chgData name="Rivera, Jeremiah  - HCD" userId="9782bb8e-17fb-4833-bb8f-ddbaa1289795" providerId="ADAL" clId="{BB4EDD14-841C-435E-889D-993365198130}" dt="2021-12-06T22:14:40.291" v="3091"/>
        <pc:sldMkLst>
          <pc:docMk/>
          <pc:sldMk cId="255965921" sldId="778"/>
        </pc:sldMkLst>
        <pc:spChg chg="mod">
          <ac:chgData name="Rivera, Jeremiah  - HCD" userId="9782bb8e-17fb-4833-bb8f-ddbaa1289795" providerId="ADAL" clId="{BB4EDD14-841C-435E-889D-993365198130}" dt="2021-11-29T14:55:11.013" v="1977"/>
          <ac:spMkLst>
            <pc:docMk/>
            <pc:sldMk cId="255965921" sldId="778"/>
            <ac:spMk id="2" creationId="{C717D681-2543-EF45-B7DB-FEB716816DE0}"/>
          </ac:spMkLst>
        </pc:spChg>
        <pc:spChg chg="mod">
          <ac:chgData name="Rivera, Jeremiah  - HCD" userId="9782bb8e-17fb-4833-bb8f-ddbaa1289795" providerId="ADAL" clId="{BB4EDD14-841C-435E-889D-993365198130}" dt="2021-11-29T14:55:18.297" v="1979" actId="27636"/>
          <ac:spMkLst>
            <pc:docMk/>
            <pc:sldMk cId="255965921" sldId="778"/>
            <ac:spMk id="3" creationId="{722B3853-CAE0-E940-925F-2EC655D462CD}"/>
          </ac:spMkLst>
        </pc:spChg>
      </pc:sldChg>
      <pc:sldChg chg="addSp delSp modSp add mod modAnim">
        <pc:chgData name="Rivera, Jeremiah  - HCD" userId="9782bb8e-17fb-4833-bb8f-ddbaa1289795" providerId="ADAL" clId="{BB4EDD14-841C-435E-889D-993365198130}" dt="2021-12-09T13:30:13.898" v="4498" actId="12"/>
        <pc:sldMkLst>
          <pc:docMk/>
          <pc:sldMk cId="986854229" sldId="779"/>
        </pc:sldMkLst>
        <pc:spChg chg="mod">
          <ac:chgData name="Rivera, Jeremiah  - HCD" userId="9782bb8e-17fb-4833-bb8f-ddbaa1289795" providerId="ADAL" clId="{BB4EDD14-841C-435E-889D-993365198130}" dt="2021-11-29T14:55:31.090" v="1981"/>
          <ac:spMkLst>
            <pc:docMk/>
            <pc:sldMk cId="986854229" sldId="779"/>
            <ac:spMk id="2" creationId="{C717D681-2543-EF45-B7DB-FEB716816DE0}"/>
          </ac:spMkLst>
        </pc:spChg>
        <pc:spChg chg="mod">
          <ac:chgData name="Rivera, Jeremiah  - HCD" userId="9782bb8e-17fb-4833-bb8f-ddbaa1289795" providerId="ADAL" clId="{BB4EDD14-841C-435E-889D-993365198130}" dt="2021-12-09T13:30:13.898" v="4498" actId="12"/>
          <ac:spMkLst>
            <pc:docMk/>
            <pc:sldMk cId="986854229" sldId="779"/>
            <ac:spMk id="3" creationId="{722B3853-CAE0-E940-925F-2EC655D462CD}"/>
          </ac:spMkLst>
        </pc:spChg>
        <pc:spChg chg="add del mod">
          <ac:chgData name="Rivera, Jeremiah  - HCD" userId="9782bb8e-17fb-4833-bb8f-ddbaa1289795" providerId="ADAL" clId="{BB4EDD14-841C-435E-889D-993365198130}" dt="2021-11-29T14:55:48.453" v="1985"/>
          <ac:spMkLst>
            <pc:docMk/>
            <pc:sldMk cId="986854229" sldId="779"/>
            <ac:spMk id="4" creationId="{1B11B967-1905-44E8-A364-D4F421738056}"/>
          </ac:spMkLst>
        </pc:spChg>
      </pc:sldChg>
      <pc:sldChg chg="modSp add mod">
        <pc:chgData name="Rivera, Jeremiah  - HCD" userId="9782bb8e-17fb-4833-bb8f-ddbaa1289795" providerId="ADAL" clId="{BB4EDD14-841C-435E-889D-993365198130}" dt="2021-11-29T14:56:04.331" v="1989" actId="27636"/>
        <pc:sldMkLst>
          <pc:docMk/>
          <pc:sldMk cId="2314916448" sldId="780"/>
        </pc:sldMkLst>
        <pc:spChg chg="mod">
          <ac:chgData name="Rivera, Jeremiah  - HCD" userId="9782bb8e-17fb-4833-bb8f-ddbaa1289795" providerId="ADAL" clId="{BB4EDD14-841C-435E-889D-993365198130}" dt="2021-11-29T14:55:57.045" v="1987"/>
          <ac:spMkLst>
            <pc:docMk/>
            <pc:sldMk cId="2314916448" sldId="780"/>
            <ac:spMk id="2" creationId="{C717D681-2543-EF45-B7DB-FEB716816DE0}"/>
          </ac:spMkLst>
        </pc:spChg>
        <pc:spChg chg="mod">
          <ac:chgData name="Rivera, Jeremiah  - HCD" userId="9782bb8e-17fb-4833-bb8f-ddbaa1289795" providerId="ADAL" clId="{BB4EDD14-841C-435E-889D-993365198130}" dt="2021-11-29T14:56:04.331" v="1989" actId="27636"/>
          <ac:spMkLst>
            <pc:docMk/>
            <pc:sldMk cId="2314916448" sldId="780"/>
            <ac:spMk id="3" creationId="{722B3853-CAE0-E940-925F-2EC655D462CD}"/>
          </ac:spMkLst>
        </pc:spChg>
      </pc:sldChg>
      <pc:sldChg chg="modSp add mod modAnim">
        <pc:chgData name="Rivera, Jeremiah  - HCD" userId="9782bb8e-17fb-4833-bb8f-ddbaa1289795" providerId="ADAL" clId="{BB4EDD14-841C-435E-889D-993365198130}" dt="2021-12-06T22:04:15.298" v="3032"/>
        <pc:sldMkLst>
          <pc:docMk/>
          <pc:sldMk cId="272957116" sldId="781"/>
        </pc:sldMkLst>
        <pc:spChg chg="mod">
          <ac:chgData name="Rivera, Jeremiah  - HCD" userId="9782bb8e-17fb-4833-bb8f-ddbaa1289795" providerId="ADAL" clId="{BB4EDD14-841C-435E-889D-993365198130}" dt="2021-12-01T15:47:15.593" v="2016" actId="20577"/>
          <ac:spMkLst>
            <pc:docMk/>
            <pc:sldMk cId="272957116" sldId="781"/>
            <ac:spMk id="2" creationId="{830B8F39-1EB6-6F4B-A9D2-177576350908}"/>
          </ac:spMkLst>
        </pc:spChg>
        <pc:spChg chg="mod">
          <ac:chgData name="Rivera, Jeremiah  - HCD" userId="9782bb8e-17fb-4833-bb8f-ddbaa1289795" providerId="ADAL" clId="{BB4EDD14-841C-435E-889D-993365198130}" dt="2021-12-01T15:48:43.499" v="2028" actId="20577"/>
          <ac:spMkLst>
            <pc:docMk/>
            <pc:sldMk cId="272957116" sldId="781"/>
            <ac:spMk id="4" creationId="{E64D546B-CD45-9049-94C0-51AE6D293F9A}"/>
          </ac:spMkLst>
        </pc:spChg>
      </pc:sldChg>
      <pc:sldChg chg="modSp add mod">
        <pc:chgData name="Rivera, Jeremiah  - HCD" userId="9782bb8e-17fb-4833-bb8f-ddbaa1289795" providerId="ADAL" clId="{BB4EDD14-841C-435E-889D-993365198130}" dt="2021-12-01T15:49:50.313" v="2033" actId="255"/>
        <pc:sldMkLst>
          <pc:docMk/>
          <pc:sldMk cId="4231237176" sldId="782"/>
        </pc:sldMkLst>
        <pc:spChg chg="mod">
          <ac:chgData name="Rivera, Jeremiah  - HCD" userId="9782bb8e-17fb-4833-bb8f-ddbaa1289795" providerId="ADAL" clId="{BB4EDD14-841C-435E-889D-993365198130}" dt="2021-12-01T15:49:50.313" v="2033" actId="255"/>
          <ac:spMkLst>
            <pc:docMk/>
            <pc:sldMk cId="4231237176" sldId="782"/>
            <ac:spMk id="4" creationId="{E64D546B-CD45-9049-94C0-51AE6D293F9A}"/>
          </ac:spMkLst>
        </pc:spChg>
      </pc:sldChg>
      <pc:sldChg chg="modSp add mod">
        <pc:chgData name="Rivera, Jeremiah  - HCD" userId="9782bb8e-17fb-4833-bb8f-ddbaa1289795" providerId="ADAL" clId="{BB4EDD14-841C-435E-889D-993365198130}" dt="2021-12-01T15:55:26.665" v="2037" actId="13926"/>
        <pc:sldMkLst>
          <pc:docMk/>
          <pc:sldMk cId="4258021751" sldId="783"/>
        </pc:sldMkLst>
        <pc:spChg chg="mod">
          <ac:chgData name="Rivera, Jeremiah  - HCD" userId="9782bb8e-17fb-4833-bb8f-ddbaa1289795" providerId="ADAL" clId="{BB4EDD14-841C-435E-889D-993365198130}" dt="2021-12-01T15:55:26.665" v="2037" actId="13926"/>
          <ac:spMkLst>
            <pc:docMk/>
            <pc:sldMk cId="4258021751" sldId="783"/>
            <ac:spMk id="4" creationId="{E64D546B-CD45-9049-94C0-51AE6D293F9A}"/>
          </ac:spMkLst>
        </pc:spChg>
      </pc:sldChg>
      <pc:sldChg chg="modSp add mod modTransition modAnim">
        <pc:chgData name="Rivera, Jeremiah  - HCD" userId="9782bb8e-17fb-4833-bb8f-ddbaa1289795" providerId="ADAL" clId="{BB4EDD14-841C-435E-889D-993365198130}" dt="2021-12-06T21:38:08.501" v="3000"/>
        <pc:sldMkLst>
          <pc:docMk/>
          <pc:sldMk cId="1407117801" sldId="784"/>
        </pc:sldMkLst>
        <pc:spChg chg="mod">
          <ac:chgData name="Rivera, Jeremiah  - HCD" userId="9782bb8e-17fb-4833-bb8f-ddbaa1289795" providerId="ADAL" clId="{BB4EDD14-841C-435E-889D-993365198130}" dt="2021-12-03T23:09:01.090" v="2640" actId="20577"/>
          <ac:spMkLst>
            <pc:docMk/>
            <pc:sldMk cId="1407117801" sldId="784"/>
            <ac:spMk id="2" creationId="{830B8F39-1EB6-6F4B-A9D2-177576350908}"/>
          </ac:spMkLst>
        </pc:spChg>
        <pc:spChg chg="mod">
          <ac:chgData name="Rivera, Jeremiah  - HCD" userId="9782bb8e-17fb-4833-bb8f-ddbaa1289795" providerId="ADAL" clId="{BB4EDD14-841C-435E-889D-993365198130}" dt="2021-12-03T23:10:35.675" v="2873" actId="20577"/>
          <ac:spMkLst>
            <pc:docMk/>
            <pc:sldMk cId="1407117801" sldId="784"/>
            <ac:spMk id="8" creationId="{573E7F1F-43AE-D74E-B884-9D966EF23221}"/>
          </ac:spMkLst>
        </pc:spChg>
      </pc:sldChg>
      <pc:sldChg chg="addSp delSp modSp add mod modNotesTx">
        <pc:chgData name="Rivera, Jeremiah  - HCD" userId="9782bb8e-17fb-4833-bb8f-ddbaa1289795" providerId="ADAL" clId="{BB4EDD14-841C-435E-889D-993365198130}" dt="2021-12-08T19:07:40.625" v="4169" actId="20577"/>
        <pc:sldMkLst>
          <pc:docMk/>
          <pc:sldMk cId="2420395039" sldId="785"/>
        </pc:sldMkLst>
        <pc:spChg chg="del">
          <ac:chgData name="Rivera, Jeremiah  - HCD" userId="9782bb8e-17fb-4833-bb8f-ddbaa1289795" providerId="ADAL" clId="{BB4EDD14-841C-435E-889D-993365198130}" dt="2021-12-03T23:14:47.995" v="2881" actId="478"/>
          <ac:spMkLst>
            <pc:docMk/>
            <pc:sldMk cId="2420395039" sldId="785"/>
            <ac:spMk id="3" creationId="{CFA19D99-C6B8-8B4E-B7BD-B57C87BA7FF6}"/>
          </ac:spMkLst>
        </pc:spChg>
        <pc:spChg chg="add del mod">
          <ac:chgData name="Rivera, Jeremiah  - HCD" userId="9782bb8e-17fb-4833-bb8f-ddbaa1289795" providerId="ADAL" clId="{BB4EDD14-841C-435E-889D-993365198130}" dt="2021-12-03T23:38:34.907" v="2887" actId="478"/>
          <ac:spMkLst>
            <pc:docMk/>
            <pc:sldMk cId="2420395039" sldId="785"/>
            <ac:spMk id="6" creationId="{B017BB8A-A92C-407D-B8DC-FA62301F7C1F}"/>
          </ac:spMkLst>
        </pc:spChg>
        <pc:spChg chg="del">
          <ac:chgData name="Rivera, Jeremiah  - HCD" userId="9782bb8e-17fb-4833-bb8f-ddbaa1289795" providerId="ADAL" clId="{BB4EDD14-841C-435E-889D-993365198130}" dt="2021-12-03T23:14:49.155" v="2882" actId="478"/>
          <ac:spMkLst>
            <pc:docMk/>
            <pc:sldMk cId="2420395039" sldId="785"/>
            <ac:spMk id="17" creationId="{18115B60-14C2-490E-AF46-140C96FF7204}"/>
          </ac:spMkLst>
        </pc:spChg>
        <pc:spChg chg="del">
          <ac:chgData name="Rivera, Jeremiah  - HCD" userId="9782bb8e-17fb-4833-bb8f-ddbaa1289795" providerId="ADAL" clId="{BB4EDD14-841C-435E-889D-993365198130}" dt="2021-12-03T23:14:51.660" v="2884" actId="478"/>
          <ac:spMkLst>
            <pc:docMk/>
            <pc:sldMk cId="2420395039" sldId="785"/>
            <ac:spMk id="18" creationId="{10EB360D-397C-493B-A54D-BE28B2E67549}"/>
          </ac:spMkLst>
        </pc:spChg>
        <pc:spChg chg="del mod">
          <ac:chgData name="Rivera, Jeremiah  - HCD" userId="9782bb8e-17fb-4833-bb8f-ddbaa1289795" providerId="ADAL" clId="{BB4EDD14-841C-435E-889D-993365198130}" dt="2021-12-03T23:14:53.299" v="2886" actId="478"/>
          <ac:spMkLst>
            <pc:docMk/>
            <pc:sldMk cId="2420395039" sldId="785"/>
            <ac:spMk id="20" creationId="{4C32AF73-49CB-437A-96C2-CA984EA777FC}"/>
          </ac:spMkLst>
        </pc:spChg>
        <pc:spChg chg="mod">
          <ac:chgData name="Rivera, Jeremiah  - HCD" userId="9782bb8e-17fb-4833-bb8f-ddbaa1289795" providerId="ADAL" clId="{BB4EDD14-841C-435E-889D-993365198130}" dt="2021-12-08T19:07:35.195" v="4158" actId="20577"/>
          <ac:spMkLst>
            <pc:docMk/>
            <pc:sldMk cId="2420395039" sldId="785"/>
            <ac:spMk id="34" creationId="{3EDB2C7B-2100-804C-84EF-06C435038F48}"/>
          </ac:spMkLst>
        </pc:spChg>
        <pc:spChg chg="mod">
          <ac:chgData name="Rivera, Jeremiah  - HCD" userId="9782bb8e-17fb-4833-bb8f-ddbaa1289795" providerId="ADAL" clId="{BB4EDD14-841C-435E-889D-993365198130}" dt="2021-12-08T19:07:40.625" v="4169" actId="20577"/>
          <ac:spMkLst>
            <pc:docMk/>
            <pc:sldMk cId="2420395039" sldId="785"/>
            <ac:spMk id="55" creationId="{DA6CE266-BBBE-F849-9A7C-FA33D7E17D58}"/>
          </ac:spMkLst>
        </pc:spChg>
        <pc:picChg chg="del">
          <ac:chgData name="Rivera, Jeremiah  - HCD" userId="9782bb8e-17fb-4833-bb8f-ddbaa1289795" providerId="ADAL" clId="{BB4EDD14-841C-435E-889D-993365198130}" dt="2021-12-03T23:14:39.885" v="2878" actId="478"/>
          <ac:picMkLst>
            <pc:docMk/>
            <pc:sldMk cId="2420395039" sldId="785"/>
            <ac:picMk id="5" creationId="{48308639-9146-CF4F-9A31-CA017B09F6A5}"/>
          </ac:picMkLst>
        </pc:picChg>
        <pc:picChg chg="add del mod">
          <ac:chgData name="Rivera, Jeremiah  - HCD" userId="9782bb8e-17fb-4833-bb8f-ddbaa1289795" providerId="ADAL" clId="{BB4EDD14-841C-435E-889D-993365198130}" dt="2021-12-03T23:14:45.594" v="2880" actId="478"/>
          <ac:picMkLst>
            <pc:docMk/>
            <pc:sldMk cId="2420395039" sldId="785"/>
            <ac:picMk id="12" creationId="{1FF6B894-4F76-4F81-9900-3689BBEB1197}"/>
          </ac:picMkLst>
        </pc:picChg>
        <pc:picChg chg="del">
          <ac:chgData name="Rivera, Jeremiah  - HCD" userId="9782bb8e-17fb-4833-bb8f-ddbaa1289795" providerId="ADAL" clId="{BB4EDD14-841C-435E-889D-993365198130}" dt="2021-12-03T23:14:50.140" v="2883" actId="478"/>
          <ac:picMkLst>
            <pc:docMk/>
            <pc:sldMk cId="2420395039" sldId="785"/>
            <ac:picMk id="21" creationId="{C34D4AA6-8469-4B54-8B0C-7EEE7B01FEB4}"/>
          </ac:picMkLst>
        </pc:picChg>
      </pc:sldChg>
      <pc:sldChg chg="add">
        <pc:chgData name="Rivera, Jeremiah  - HCD" userId="9782bb8e-17fb-4833-bb8f-ddbaa1289795" providerId="ADAL" clId="{BB4EDD14-841C-435E-889D-993365198130}" dt="2021-12-04T00:08:05.621" v="2898"/>
        <pc:sldMkLst>
          <pc:docMk/>
          <pc:sldMk cId="2443478928" sldId="786"/>
        </pc:sldMkLst>
      </pc:sldChg>
    </pc:docChg>
  </pc:docChgLst>
  <pc:docChgLst>
    <pc:chgData name="Maxwell, LaStephen - HCD" userId="1a488ba5-2aee-4247-86b5-d874bd3088b8" providerId="ADAL" clId="{A014F301-705C-CC41-AB8B-CB52D54BA51B}"/>
    <pc:docChg chg="undo custSel modSld">
      <pc:chgData name="Maxwell, LaStephen - HCD" userId="1a488ba5-2aee-4247-86b5-d874bd3088b8" providerId="ADAL" clId="{A014F301-705C-CC41-AB8B-CB52D54BA51B}" dt="2021-12-07T15:06:55.470" v="327" actId="20577"/>
      <pc:docMkLst>
        <pc:docMk/>
      </pc:docMkLst>
      <pc:sldChg chg="addSp delSp modSp mod">
        <pc:chgData name="Maxwell, LaStephen - HCD" userId="1a488ba5-2aee-4247-86b5-d874bd3088b8" providerId="ADAL" clId="{A014F301-705C-CC41-AB8B-CB52D54BA51B}" dt="2021-12-07T15:00:12.086" v="178" actId="1076"/>
        <pc:sldMkLst>
          <pc:docMk/>
          <pc:sldMk cId="2420395039" sldId="785"/>
        </pc:sldMkLst>
        <pc:spChg chg="add mod">
          <ac:chgData name="Maxwell, LaStephen - HCD" userId="1a488ba5-2aee-4247-86b5-d874bd3088b8" providerId="ADAL" clId="{A014F301-705C-CC41-AB8B-CB52D54BA51B}" dt="2021-12-07T14:47:12.028" v="36" actId="164"/>
          <ac:spMkLst>
            <pc:docMk/>
            <pc:sldMk cId="2420395039" sldId="785"/>
            <ac:spMk id="3" creationId="{8B5BEDE5-DC9D-6442-9154-6D36EE9DDF01}"/>
          </ac:spMkLst>
        </pc:spChg>
        <pc:spChg chg="add mod">
          <ac:chgData name="Maxwell, LaStephen - HCD" userId="1a488ba5-2aee-4247-86b5-d874bd3088b8" providerId="ADAL" clId="{A014F301-705C-CC41-AB8B-CB52D54BA51B}" dt="2021-12-07T14:43:54.343" v="7" actId="571"/>
          <ac:spMkLst>
            <pc:docMk/>
            <pc:sldMk cId="2420395039" sldId="785"/>
            <ac:spMk id="7" creationId="{147CB397-4091-1A4C-85DE-D0EE052092DA}"/>
          </ac:spMkLst>
        </pc:spChg>
        <pc:spChg chg="add mod">
          <ac:chgData name="Maxwell, LaStephen - HCD" userId="1a488ba5-2aee-4247-86b5-d874bd3088b8" providerId="ADAL" clId="{A014F301-705C-CC41-AB8B-CB52D54BA51B}" dt="2021-12-07T14:43:54.343" v="7" actId="571"/>
          <ac:spMkLst>
            <pc:docMk/>
            <pc:sldMk cId="2420395039" sldId="785"/>
            <ac:spMk id="9" creationId="{E2EA6AA3-B0C1-EB44-BA8C-1764DB528EA5}"/>
          </ac:spMkLst>
        </pc:spChg>
        <pc:spChg chg="add mod">
          <ac:chgData name="Maxwell, LaStephen - HCD" userId="1a488ba5-2aee-4247-86b5-d874bd3088b8" providerId="ADAL" clId="{A014F301-705C-CC41-AB8B-CB52D54BA51B}" dt="2021-12-07T14:43:53.812" v="6" actId="571"/>
          <ac:spMkLst>
            <pc:docMk/>
            <pc:sldMk cId="2420395039" sldId="785"/>
            <ac:spMk id="11" creationId="{C9FDA797-90D3-F741-A8A5-B46177EDB01F}"/>
          </ac:spMkLst>
        </pc:spChg>
        <pc:spChg chg="add mod">
          <ac:chgData name="Maxwell, LaStephen - HCD" userId="1a488ba5-2aee-4247-86b5-d874bd3088b8" providerId="ADAL" clId="{A014F301-705C-CC41-AB8B-CB52D54BA51B}" dt="2021-12-07T14:43:53.812" v="6" actId="571"/>
          <ac:spMkLst>
            <pc:docMk/>
            <pc:sldMk cId="2420395039" sldId="785"/>
            <ac:spMk id="12" creationId="{C3A25D44-CF31-2D49-B821-64B9E9E0597D}"/>
          </ac:spMkLst>
        </pc:spChg>
        <pc:spChg chg="mod">
          <ac:chgData name="Maxwell, LaStephen - HCD" userId="1a488ba5-2aee-4247-86b5-d874bd3088b8" providerId="ADAL" clId="{A014F301-705C-CC41-AB8B-CB52D54BA51B}" dt="2021-12-07T14:47:12.028" v="36" actId="164"/>
          <ac:spMkLst>
            <pc:docMk/>
            <pc:sldMk cId="2420395039" sldId="785"/>
            <ac:spMk id="14" creationId="{3D56FFA9-2F86-45A0-B674-205B5A61E283}"/>
          </ac:spMkLst>
        </pc:spChg>
        <pc:spChg chg="add mod">
          <ac:chgData name="Maxwell, LaStephen - HCD" userId="1a488ba5-2aee-4247-86b5-d874bd3088b8" providerId="ADAL" clId="{A014F301-705C-CC41-AB8B-CB52D54BA51B}" dt="2021-12-07T14:43:53.654" v="5" actId="571"/>
          <ac:spMkLst>
            <pc:docMk/>
            <pc:sldMk cId="2420395039" sldId="785"/>
            <ac:spMk id="15" creationId="{F1CB8E59-E402-E745-B63C-BF9DDB1414F0}"/>
          </ac:spMkLst>
        </pc:spChg>
        <pc:spChg chg="add mod">
          <ac:chgData name="Maxwell, LaStephen - HCD" userId="1a488ba5-2aee-4247-86b5-d874bd3088b8" providerId="ADAL" clId="{A014F301-705C-CC41-AB8B-CB52D54BA51B}" dt="2021-12-07T14:43:53.654" v="5" actId="571"/>
          <ac:spMkLst>
            <pc:docMk/>
            <pc:sldMk cId="2420395039" sldId="785"/>
            <ac:spMk id="16" creationId="{476E8F94-5772-3340-B192-A751C09380A7}"/>
          </ac:spMkLst>
        </pc:spChg>
        <pc:spChg chg="add mod">
          <ac:chgData name="Maxwell, LaStephen - HCD" userId="1a488ba5-2aee-4247-86b5-d874bd3088b8" providerId="ADAL" clId="{A014F301-705C-CC41-AB8B-CB52D54BA51B}" dt="2021-12-07T14:47:04.441" v="35" actId="571"/>
          <ac:spMkLst>
            <pc:docMk/>
            <pc:sldMk cId="2420395039" sldId="785"/>
            <ac:spMk id="18" creationId="{18D749E6-1C95-FF4F-AB81-FAC9FF238DFF}"/>
          </ac:spMkLst>
        </pc:spChg>
        <pc:spChg chg="mod">
          <ac:chgData name="Maxwell, LaStephen - HCD" userId="1a488ba5-2aee-4247-86b5-d874bd3088b8" providerId="ADAL" clId="{A014F301-705C-CC41-AB8B-CB52D54BA51B}" dt="2021-12-07T14:47:12.028" v="36" actId="164"/>
          <ac:spMkLst>
            <pc:docMk/>
            <pc:sldMk cId="2420395039" sldId="785"/>
            <ac:spMk id="19" creationId="{49B99816-15B8-7340-8A3A-C807F176310D}"/>
          </ac:spMkLst>
        </pc:spChg>
        <pc:spChg chg="add mod">
          <ac:chgData name="Maxwell, LaStephen - HCD" userId="1a488ba5-2aee-4247-86b5-d874bd3088b8" providerId="ADAL" clId="{A014F301-705C-CC41-AB8B-CB52D54BA51B}" dt="2021-12-07T14:47:04.441" v="35" actId="571"/>
          <ac:spMkLst>
            <pc:docMk/>
            <pc:sldMk cId="2420395039" sldId="785"/>
            <ac:spMk id="20" creationId="{A6B39EF8-2F57-B246-B46B-DAC2681AF5A8}"/>
          </ac:spMkLst>
        </pc:spChg>
        <pc:spChg chg="add mod">
          <ac:chgData name="Maxwell, LaStephen - HCD" userId="1a488ba5-2aee-4247-86b5-d874bd3088b8" providerId="ADAL" clId="{A014F301-705C-CC41-AB8B-CB52D54BA51B}" dt="2021-12-07T14:47:04.441" v="35" actId="571"/>
          <ac:spMkLst>
            <pc:docMk/>
            <pc:sldMk cId="2420395039" sldId="785"/>
            <ac:spMk id="21" creationId="{B8C1E425-DEBB-CA4C-850A-9B24685BE87F}"/>
          </ac:spMkLst>
        </pc:spChg>
        <pc:spChg chg="add mod">
          <ac:chgData name="Maxwell, LaStephen - HCD" userId="1a488ba5-2aee-4247-86b5-d874bd3088b8" providerId="ADAL" clId="{A014F301-705C-CC41-AB8B-CB52D54BA51B}" dt="2021-12-07T14:46:53.427" v="30" actId="571"/>
          <ac:spMkLst>
            <pc:docMk/>
            <pc:sldMk cId="2420395039" sldId="785"/>
            <ac:spMk id="23" creationId="{124EF240-E5B7-874C-A89C-534AAE959885}"/>
          </ac:spMkLst>
        </pc:spChg>
        <pc:spChg chg="add mod">
          <ac:chgData name="Maxwell, LaStephen - HCD" userId="1a488ba5-2aee-4247-86b5-d874bd3088b8" providerId="ADAL" clId="{A014F301-705C-CC41-AB8B-CB52D54BA51B}" dt="2021-12-07T14:46:53.427" v="30" actId="571"/>
          <ac:spMkLst>
            <pc:docMk/>
            <pc:sldMk cId="2420395039" sldId="785"/>
            <ac:spMk id="24" creationId="{8BEC1927-8724-5044-8332-8C605CCF60D1}"/>
          </ac:spMkLst>
        </pc:spChg>
        <pc:spChg chg="add mod">
          <ac:chgData name="Maxwell, LaStephen - HCD" userId="1a488ba5-2aee-4247-86b5-d874bd3088b8" providerId="ADAL" clId="{A014F301-705C-CC41-AB8B-CB52D54BA51B}" dt="2021-12-07T14:46:53.427" v="30" actId="571"/>
          <ac:spMkLst>
            <pc:docMk/>
            <pc:sldMk cId="2420395039" sldId="785"/>
            <ac:spMk id="25" creationId="{6066D821-EB31-4A41-AF64-B47CC09EE1F6}"/>
          </ac:spMkLst>
        </pc:spChg>
        <pc:spChg chg="add mod">
          <ac:chgData name="Maxwell, LaStephen - HCD" userId="1a488ba5-2aee-4247-86b5-d874bd3088b8" providerId="ADAL" clId="{A014F301-705C-CC41-AB8B-CB52D54BA51B}" dt="2021-12-07T14:47:04.080" v="34" actId="571"/>
          <ac:spMkLst>
            <pc:docMk/>
            <pc:sldMk cId="2420395039" sldId="785"/>
            <ac:spMk id="27" creationId="{C87009C8-AB22-D345-89AB-2F5DCDD67B36}"/>
          </ac:spMkLst>
        </pc:spChg>
        <pc:spChg chg="add mod">
          <ac:chgData name="Maxwell, LaStephen - HCD" userId="1a488ba5-2aee-4247-86b5-d874bd3088b8" providerId="ADAL" clId="{A014F301-705C-CC41-AB8B-CB52D54BA51B}" dt="2021-12-07T14:47:04.080" v="34" actId="571"/>
          <ac:spMkLst>
            <pc:docMk/>
            <pc:sldMk cId="2420395039" sldId="785"/>
            <ac:spMk id="28" creationId="{B6114D22-2BA2-7849-9723-DB02135C64EA}"/>
          </ac:spMkLst>
        </pc:spChg>
        <pc:spChg chg="add mod">
          <ac:chgData name="Maxwell, LaStephen - HCD" userId="1a488ba5-2aee-4247-86b5-d874bd3088b8" providerId="ADAL" clId="{A014F301-705C-CC41-AB8B-CB52D54BA51B}" dt="2021-12-07T14:47:04.080" v="34" actId="571"/>
          <ac:spMkLst>
            <pc:docMk/>
            <pc:sldMk cId="2420395039" sldId="785"/>
            <ac:spMk id="29" creationId="{18E35D19-743D-CC48-80DA-1FC4BA3E1994}"/>
          </ac:spMkLst>
        </pc:spChg>
        <pc:spChg chg="mod">
          <ac:chgData name="Maxwell, LaStephen - HCD" userId="1a488ba5-2aee-4247-86b5-d874bd3088b8" providerId="ADAL" clId="{A014F301-705C-CC41-AB8B-CB52D54BA51B}" dt="2021-12-07T14:56:52.161" v="142" actId="571"/>
          <ac:spMkLst>
            <pc:docMk/>
            <pc:sldMk cId="2420395039" sldId="785"/>
            <ac:spMk id="32" creationId="{1E8F4035-F963-E547-9F27-B2DF8DC520DA}"/>
          </ac:spMkLst>
        </pc:spChg>
        <pc:spChg chg="mod">
          <ac:chgData name="Maxwell, LaStephen - HCD" userId="1a488ba5-2aee-4247-86b5-d874bd3088b8" providerId="ADAL" clId="{A014F301-705C-CC41-AB8B-CB52D54BA51B}" dt="2021-12-07T14:56:52.161" v="142" actId="571"/>
          <ac:spMkLst>
            <pc:docMk/>
            <pc:sldMk cId="2420395039" sldId="785"/>
            <ac:spMk id="33" creationId="{31C68F55-60B0-1441-ACAB-AAF3B8EB5DF3}"/>
          </ac:spMkLst>
        </pc:spChg>
        <pc:spChg chg="mod">
          <ac:chgData name="Maxwell, LaStephen - HCD" userId="1a488ba5-2aee-4247-86b5-d874bd3088b8" providerId="ADAL" clId="{A014F301-705C-CC41-AB8B-CB52D54BA51B}" dt="2021-12-07T14:56:52.161" v="142" actId="571"/>
          <ac:spMkLst>
            <pc:docMk/>
            <pc:sldMk cId="2420395039" sldId="785"/>
            <ac:spMk id="34" creationId="{3EDB2C7B-2100-804C-84EF-06C435038F48}"/>
          </ac:spMkLst>
        </pc:spChg>
        <pc:spChg chg="mod">
          <ac:chgData name="Maxwell, LaStephen - HCD" userId="1a488ba5-2aee-4247-86b5-d874bd3088b8" providerId="ADAL" clId="{A014F301-705C-CC41-AB8B-CB52D54BA51B}" dt="2021-12-07T14:47:27.225" v="45" actId="571"/>
          <ac:spMkLst>
            <pc:docMk/>
            <pc:sldMk cId="2420395039" sldId="785"/>
            <ac:spMk id="37" creationId="{D70DAAED-29DF-0342-AB06-D1AC304E0F00}"/>
          </ac:spMkLst>
        </pc:spChg>
        <pc:spChg chg="mod">
          <ac:chgData name="Maxwell, LaStephen - HCD" userId="1a488ba5-2aee-4247-86b5-d874bd3088b8" providerId="ADAL" clId="{A014F301-705C-CC41-AB8B-CB52D54BA51B}" dt="2021-12-07T14:47:27.225" v="45" actId="571"/>
          <ac:spMkLst>
            <pc:docMk/>
            <pc:sldMk cId="2420395039" sldId="785"/>
            <ac:spMk id="38" creationId="{F22DC00B-2DA3-C142-BD77-E72CB0EC7903}"/>
          </ac:spMkLst>
        </pc:spChg>
        <pc:spChg chg="mod">
          <ac:chgData name="Maxwell, LaStephen - HCD" userId="1a488ba5-2aee-4247-86b5-d874bd3088b8" providerId="ADAL" clId="{A014F301-705C-CC41-AB8B-CB52D54BA51B}" dt="2021-12-07T14:47:27.225" v="45" actId="571"/>
          <ac:spMkLst>
            <pc:docMk/>
            <pc:sldMk cId="2420395039" sldId="785"/>
            <ac:spMk id="39" creationId="{FCE0FC67-ED8A-4645-9D16-AF1892DFC50D}"/>
          </ac:spMkLst>
        </pc:spChg>
        <pc:spChg chg="mod">
          <ac:chgData name="Maxwell, LaStephen - HCD" userId="1a488ba5-2aee-4247-86b5-d874bd3088b8" providerId="ADAL" clId="{A014F301-705C-CC41-AB8B-CB52D54BA51B}" dt="2021-12-07T14:47:26.941" v="44" actId="571"/>
          <ac:spMkLst>
            <pc:docMk/>
            <pc:sldMk cId="2420395039" sldId="785"/>
            <ac:spMk id="42" creationId="{914480C2-C41B-E847-8627-D47BAB2C9D33}"/>
          </ac:spMkLst>
        </pc:spChg>
        <pc:spChg chg="mod">
          <ac:chgData name="Maxwell, LaStephen - HCD" userId="1a488ba5-2aee-4247-86b5-d874bd3088b8" providerId="ADAL" clId="{A014F301-705C-CC41-AB8B-CB52D54BA51B}" dt="2021-12-07T14:47:26.941" v="44" actId="571"/>
          <ac:spMkLst>
            <pc:docMk/>
            <pc:sldMk cId="2420395039" sldId="785"/>
            <ac:spMk id="43" creationId="{68B4DC78-402F-5D4E-8E05-4A09CD8E520B}"/>
          </ac:spMkLst>
        </pc:spChg>
        <pc:spChg chg="mod">
          <ac:chgData name="Maxwell, LaStephen - HCD" userId="1a488ba5-2aee-4247-86b5-d874bd3088b8" providerId="ADAL" clId="{A014F301-705C-CC41-AB8B-CB52D54BA51B}" dt="2021-12-07T14:47:26.941" v="44" actId="571"/>
          <ac:spMkLst>
            <pc:docMk/>
            <pc:sldMk cId="2420395039" sldId="785"/>
            <ac:spMk id="44" creationId="{309B70EB-8919-8443-B91C-7F8D5EC7363B}"/>
          </ac:spMkLst>
        </pc:spChg>
        <pc:spChg chg="mod">
          <ac:chgData name="Maxwell, LaStephen - HCD" userId="1a488ba5-2aee-4247-86b5-d874bd3088b8" providerId="ADAL" clId="{A014F301-705C-CC41-AB8B-CB52D54BA51B}" dt="2021-12-07T14:54:31.896" v="100" actId="14826"/>
          <ac:spMkLst>
            <pc:docMk/>
            <pc:sldMk cId="2420395039" sldId="785"/>
            <ac:spMk id="47" creationId="{30997DFA-792B-1C40-A3F0-0F1160DCA4A6}"/>
          </ac:spMkLst>
        </pc:spChg>
        <pc:spChg chg="mod">
          <ac:chgData name="Maxwell, LaStephen - HCD" userId="1a488ba5-2aee-4247-86b5-d874bd3088b8" providerId="ADAL" clId="{A014F301-705C-CC41-AB8B-CB52D54BA51B}" dt="2021-12-07T14:54:31.896" v="100" actId="14826"/>
          <ac:spMkLst>
            <pc:docMk/>
            <pc:sldMk cId="2420395039" sldId="785"/>
            <ac:spMk id="48" creationId="{E9511DAD-86C6-F340-861F-8D244EFD8A09}"/>
          </ac:spMkLst>
        </pc:spChg>
        <pc:spChg chg="del mod">
          <ac:chgData name="Maxwell, LaStephen - HCD" userId="1a488ba5-2aee-4247-86b5-d874bd3088b8" providerId="ADAL" clId="{A014F301-705C-CC41-AB8B-CB52D54BA51B}" dt="2021-12-07T14:55:21.821" v="116" actId="478"/>
          <ac:spMkLst>
            <pc:docMk/>
            <pc:sldMk cId="2420395039" sldId="785"/>
            <ac:spMk id="49" creationId="{0BD3BBA7-4D08-2C4D-8217-F25ED213F99B}"/>
          </ac:spMkLst>
        </pc:spChg>
        <pc:spChg chg="mod">
          <ac:chgData name="Maxwell, LaStephen - HCD" userId="1a488ba5-2aee-4247-86b5-d874bd3088b8" providerId="ADAL" clId="{A014F301-705C-CC41-AB8B-CB52D54BA51B}" dt="2021-12-07T14:58:22.800" v="163" actId="14826"/>
          <ac:spMkLst>
            <pc:docMk/>
            <pc:sldMk cId="2420395039" sldId="785"/>
            <ac:spMk id="52" creationId="{D3A07F7E-BDF0-8144-B703-E2676CCB7101}"/>
          </ac:spMkLst>
        </pc:spChg>
        <pc:spChg chg="mod">
          <ac:chgData name="Maxwell, LaStephen - HCD" userId="1a488ba5-2aee-4247-86b5-d874bd3088b8" providerId="ADAL" clId="{A014F301-705C-CC41-AB8B-CB52D54BA51B}" dt="2021-12-07T14:58:22.800" v="163" actId="14826"/>
          <ac:spMkLst>
            <pc:docMk/>
            <pc:sldMk cId="2420395039" sldId="785"/>
            <ac:spMk id="53" creationId="{94E426CD-AE96-F84C-9151-36D3DE4C53B0}"/>
          </ac:spMkLst>
        </pc:spChg>
        <pc:spChg chg="del mod">
          <ac:chgData name="Maxwell, LaStephen - HCD" userId="1a488ba5-2aee-4247-86b5-d874bd3088b8" providerId="ADAL" clId="{A014F301-705C-CC41-AB8B-CB52D54BA51B}" dt="2021-12-07T14:56:43.641" v="141" actId="478"/>
          <ac:spMkLst>
            <pc:docMk/>
            <pc:sldMk cId="2420395039" sldId="785"/>
            <ac:spMk id="54" creationId="{7E246452-2D70-7940-B881-44E74D07326B}"/>
          </ac:spMkLst>
        </pc:spChg>
        <pc:spChg chg="add mod">
          <ac:chgData name="Maxwell, LaStephen - HCD" userId="1a488ba5-2aee-4247-86b5-d874bd3088b8" providerId="ADAL" clId="{A014F301-705C-CC41-AB8B-CB52D54BA51B}" dt="2021-12-07T14:56:52.161" v="142" actId="571"/>
          <ac:spMkLst>
            <pc:docMk/>
            <pc:sldMk cId="2420395039" sldId="785"/>
            <ac:spMk id="55" creationId="{DA6CE266-BBBE-F849-9A7C-FA33D7E17D58}"/>
          </ac:spMkLst>
        </pc:spChg>
        <pc:spChg chg="add mod">
          <ac:chgData name="Maxwell, LaStephen - HCD" userId="1a488ba5-2aee-4247-86b5-d874bd3088b8" providerId="ADAL" clId="{A014F301-705C-CC41-AB8B-CB52D54BA51B}" dt="2021-12-07T14:58:05.718" v="162" actId="20577"/>
          <ac:spMkLst>
            <pc:docMk/>
            <pc:sldMk cId="2420395039" sldId="785"/>
            <ac:spMk id="56" creationId="{819949C3-FF01-4740-8894-78A6F4D4F354}"/>
          </ac:spMkLst>
        </pc:spChg>
        <pc:grpChg chg="add mod">
          <ac:chgData name="Maxwell, LaStephen - HCD" userId="1a488ba5-2aee-4247-86b5-d874bd3088b8" providerId="ADAL" clId="{A014F301-705C-CC41-AB8B-CB52D54BA51B}" dt="2021-12-07T14:48:08.995" v="53" actId="408"/>
          <ac:grpSpMkLst>
            <pc:docMk/>
            <pc:sldMk cId="2420395039" sldId="785"/>
            <ac:grpSpMk id="4" creationId="{C4C80652-06B9-894B-8444-27DCB962C453}"/>
          </ac:grpSpMkLst>
        </pc:grpChg>
        <pc:grpChg chg="add mod">
          <ac:chgData name="Maxwell, LaStephen - HCD" userId="1a488ba5-2aee-4247-86b5-d874bd3088b8" providerId="ADAL" clId="{A014F301-705C-CC41-AB8B-CB52D54BA51B}" dt="2021-12-07T15:00:12.086" v="178" actId="1076"/>
          <ac:grpSpMkLst>
            <pc:docMk/>
            <pc:sldMk cId="2420395039" sldId="785"/>
            <ac:grpSpMk id="30" creationId="{DF5EAFB1-C368-524E-AA0B-11F9CA83AE0F}"/>
          </ac:grpSpMkLst>
        </pc:grpChg>
        <pc:grpChg chg="add mod">
          <ac:chgData name="Maxwell, LaStephen - HCD" userId="1a488ba5-2aee-4247-86b5-d874bd3088b8" providerId="ADAL" clId="{A014F301-705C-CC41-AB8B-CB52D54BA51B}" dt="2021-12-07T14:47:27.225" v="45" actId="571"/>
          <ac:grpSpMkLst>
            <pc:docMk/>
            <pc:sldMk cId="2420395039" sldId="785"/>
            <ac:grpSpMk id="35" creationId="{6FC21920-C682-2740-A2A7-5CF0D1D7CADD}"/>
          </ac:grpSpMkLst>
        </pc:grpChg>
        <pc:grpChg chg="add mod">
          <ac:chgData name="Maxwell, LaStephen - HCD" userId="1a488ba5-2aee-4247-86b5-d874bd3088b8" providerId="ADAL" clId="{A014F301-705C-CC41-AB8B-CB52D54BA51B}" dt="2021-12-07T14:47:26.941" v="44" actId="571"/>
          <ac:grpSpMkLst>
            <pc:docMk/>
            <pc:sldMk cId="2420395039" sldId="785"/>
            <ac:grpSpMk id="40" creationId="{5B4140D0-FE6D-DB48-98AF-655B71702D87}"/>
          </ac:grpSpMkLst>
        </pc:grpChg>
        <pc:grpChg chg="add mod">
          <ac:chgData name="Maxwell, LaStephen - HCD" userId="1a488ba5-2aee-4247-86b5-d874bd3088b8" providerId="ADAL" clId="{A014F301-705C-CC41-AB8B-CB52D54BA51B}" dt="2021-12-07T14:54:31.896" v="100" actId="14826"/>
          <ac:grpSpMkLst>
            <pc:docMk/>
            <pc:sldMk cId="2420395039" sldId="785"/>
            <ac:grpSpMk id="45" creationId="{0F7D7B5D-E230-E04A-9E9C-8808E194E8F6}"/>
          </ac:grpSpMkLst>
        </pc:grpChg>
        <pc:grpChg chg="add mod">
          <ac:chgData name="Maxwell, LaStephen - HCD" userId="1a488ba5-2aee-4247-86b5-d874bd3088b8" providerId="ADAL" clId="{A014F301-705C-CC41-AB8B-CB52D54BA51B}" dt="2021-12-07T14:58:22.800" v="163" actId="14826"/>
          <ac:grpSpMkLst>
            <pc:docMk/>
            <pc:sldMk cId="2420395039" sldId="785"/>
            <ac:grpSpMk id="50" creationId="{D83D9AD1-BE65-5F4E-A32F-D6586A18124A}"/>
          </ac:grpSpMkLst>
        </pc:grpChg>
        <pc:picChg chg="add mod">
          <ac:chgData name="Maxwell, LaStephen - HCD" userId="1a488ba5-2aee-4247-86b5-d874bd3088b8" providerId="ADAL" clId="{A014F301-705C-CC41-AB8B-CB52D54BA51B}" dt="2021-12-07T14:43:54.343" v="7" actId="571"/>
          <ac:picMkLst>
            <pc:docMk/>
            <pc:sldMk cId="2420395039" sldId="785"/>
            <ac:picMk id="6" creationId="{DBAC5108-D210-E043-8D10-14E339823FB6}"/>
          </ac:picMkLst>
        </pc:picChg>
        <pc:picChg chg="mod">
          <ac:chgData name="Maxwell, LaStephen - HCD" userId="1a488ba5-2aee-4247-86b5-d874bd3088b8" providerId="ADAL" clId="{A014F301-705C-CC41-AB8B-CB52D54BA51B}" dt="2021-12-07T14:47:12.028" v="36" actId="164"/>
          <ac:picMkLst>
            <pc:docMk/>
            <pc:sldMk cId="2420395039" sldId="785"/>
            <ac:picMk id="8" creationId="{2AEC0B8C-9384-C64D-BAF8-139909E1CC3F}"/>
          </ac:picMkLst>
        </pc:picChg>
        <pc:picChg chg="add mod">
          <ac:chgData name="Maxwell, LaStephen - HCD" userId="1a488ba5-2aee-4247-86b5-d874bd3088b8" providerId="ADAL" clId="{A014F301-705C-CC41-AB8B-CB52D54BA51B}" dt="2021-12-07T14:43:53.812" v="6" actId="571"/>
          <ac:picMkLst>
            <pc:docMk/>
            <pc:sldMk cId="2420395039" sldId="785"/>
            <ac:picMk id="10" creationId="{A699D487-7DEB-0447-A82E-0E5AE3EA3F33}"/>
          </ac:picMkLst>
        </pc:picChg>
        <pc:picChg chg="add mod">
          <ac:chgData name="Maxwell, LaStephen - HCD" userId="1a488ba5-2aee-4247-86b5-d874bd3088b8" providerId="ADAL" clId="{A014F301-705C-CC41-AB8B-CB52D54BA51B}" dt="2021-12-07T14:43:53.654" v="5" actId="571"/>
          <ac:picMkLst>
            <pc:docMk/>
            <pc:sldMk cId="2420395039" sldId="785"/>
            <ac:picMk id="13" creationId="{727E528F-C0EB-5746-B975-6B7B8F66D80C}"/>
          </ac:picMkLst>
        </pc:picChg>
        <pc:picChg chg="add mod">
          <ac:chgData name="Maxwell, LaStephen - HCD" userId="1a488ba5-2aee-4247-86b5-d874bd3088b8" providerId="ADAL" clId="{A014F301-705C-CC41-AB8B-CB52D54BA51B}" dt="2021-12-07T14:47:04.441" v="35" actId="571"/>
          <ac:picMkLst>
            <pc:docMk/>
            <pc:sldMk cId="2420395039" sldId="785"/>
            <ac:picMk id="17" creationId="{8BF09A89-FE16-8343-89CE-34BE092F3CC0}"/>
          </ac:picMkLst>
        </pc:picChg>
        <pc:picChg chg="add mod">
          <ac:chgData name="Maxwell, LaStephen - HCD" userId="1a488ba5-2aee-4247-86b5-d874bd3088b8" providerId="ADAL" clId="{A014F301-705C-CC41-AB8B-CB52D54BA51B}" dt="2021-12-07T14:46:53.427" v="30" actId="571"/>
          <ac:picMkLst>
            <pc:docMk/>
            <pc:sldMk cId="2420395039" sldId="785"/>
            <ac:picMk id="22" creationId="{47584461-50FC-5149-B753-D6D4B91F70BE}"/>
          </ac:picMkLst>
        </pc:picChg>
        <pc:picChg chg="add mod">
          <ac:chgData name="Maxwell, LaStephen - HCD" userId="1a488ba5-2aee-4247-86b5-d874bd3088b8" providerId="ADAL" clId="{A014F301-705C-CC41-AB8B-CB52D54BA51B}" dt="2021-12-07T14:47:04.080" v="34" actId="571"/>
          <ac:picMkLst>
            <pc:docMk/>
            <pc:sldMk cId="2420395039" sldId="785"/>
            <ac:picMk id="26" creationId="{06A0E915-1458-8041-B2F3-0B6D89373CF4}"/>
          </ac:picMkLst>
        </pc:picChg>
        <pc:picChg chg="mod modCrop">
          <ac:chgData name="Maxwell, LaStephen - HCD" userId="1a488ba5-2aee-4247-86b5-d874bd3088b8" providerId="ADAL" clId="{A014F301-705C-CC41-AB8B-CB52D54BA51B}" dt="2021-12-07T14:56:52.161" v="142" actId="571"/>
          <ac:picMkLst>
            <pc:docMk/>
            <pc:sldMk cId="2420395039" sldId="785"/>
            <ac:picMk id="31" creationId="{4F93CB21-3047-474F-A3E2-03B17DF7D806}"/>
          </ac:picMkLst>
        </pc:picChg>
        <pc:picChg chg="mod">
          <ac:chgData name="Maxwell, LaStephen - HCD" userId="1a488ba5-2aee-4247-86b5-d874bd3088b8" providerId="ADAL" clId="{A014F301-705C-CC41-AB8B-CB52D54BA51B}" dt="2021-12-07T14:47:27.225" v="45" actId="571"/>
          <ac:picMkLst>
            <pc:docMk/>
            <pc:sldMk cId="2420395039" sldId="785"/>
            <ac:picMk id="36" creationId="{6E94D05C-7C5C-0D4A-9244-0DB16F56EC58}"/>
          </ac:picMkLst>
        </pc:picChg>
        <pc:picChg chg="mod">
          <ac:chgData name="Maxwell, LaStephen - HCD" userId="1a488ba5-2aee-4247-86b5-d874bd3088b8" providerId="ADAL" clId="{A014F301-705C-CC41-AB8B-CB52D54BA51B}" dt="2021-12-07T14:47:26.941" v="44" actId="571"/>
          <ac:picMkLst>
            <pc:docMk/>
            <pc:sldMk cId="2420395039" sldId="785"/>
            <ac:picMk id="41" creationId="{E002182B-200A-C149-97D2-7E82ACF94086}"/>
          </ac:picMkLst>
        </pc:picChg>
        <pc:picChg chg="mod modCrop">
          <ac:chgData name="Maxwell, LaStephen - HCD" userId="1a488ba5-2aee-4247-86b5-d874bd3088b8" providerId="ADAL" clId="{A014F301-705C-CC41-AB8B-CB52D54BA51B}" dt="2021-12-07T14:54:49.241" v="114" actId="18131"/>
          <ac:picMkLst>
            <pc:docMk/>
            <pc:sldMk cId="2420395039" sldId="785"/>
            <ac:picMk id="46" creationId="{E660691D-2225-3D46-AA21-3DF99CA3C44E}"/>
          </ac:picMkLst>
        </pc:picChg>
        <pc:picChg chg="mod modCrop">
          <ac:chgData name="Maxwell, LaStephen - HCD" userId="1a488ba5-2aee-4247-86b5-d874bd3088b8" providerId="ADAL" clId="{A014F301-705C-CC41-AB8B-CB52D54BA51B}" dt="2021-12-07T14:58:28.989" v="169" actId="18131"/>
          <ac:picMkLst>
            <pc:docMk/>
            <pc:sldMk cId="2420395039" sldId="785"/>
            <ac:picMk id="51" creationId="{A0C4B4C7-8B2D-9844-B2D0-182406A2ABBE}"/>
          </ac:picMkLst>
        </pc:picChg>
      </pc:sldChg>
      <pc:sldChg chg="addSp delSp modSp mod">
        <pc:chgData name="Maxwell, LaStephen - HCD" userId="1a488ba5-2aee-4247-86b5-d874bd3088b8" providerId="ADAL" clId="{A014F301-705C-CC41-AB8B-CB52D54BA51B}" dt="2021-12-07T15:06:55.470" v="327" actId="20577"/>
        <pc:sldMkLst>
          <pc:docMk/>
          <pc:sldMk cId="2443478928" sldId="786"/>
        </pc:sldMkLst>
        <pc:spChg chg="mod">
          <ac:chgData name="Maxwell, LaStephen - HCD" userId="1a488ba5-2aee-4247-86b5-d874bd3088b8" providerId="ADAL" clId="{A014F301-705C-CC41-AB8B-CB52D54BA51B}" dt="2021-12-07T15:04:01.470" v="198" actId="14826"/>
          <ac:spMkLst>
            <pc:docMk/>
            <pc:sldMk cId="2443478928" sldId="786"/>
            <ac:spMk id="9" creationId="{AB067F08-4169-EC42-A3F3-4461485F3106}"/>
          </ac:spMkLst>
        </pc:spChg>
        <pc:spChg chg="mod">
          <ac:chgData name="Maxwell, LaStephen - HCD" userId="1a488ba5-2aee-4247-86b5-d874bd3088b8" providerId="ADAL" clId="{A014F301-705C-CC41-AB8B-CB52D54BA51B}" dt="2021-12-07T15:04:01.470" v="198" actId="14826"/>
          <ac:spMkLst>
            <pc:docMk/>
            <pc:sldMk cId="2443478928" sldId="786"/>
            <ac:spMk id="10" creationId="{934DBF04-965A-6945-93D6-8CC76E14D0A9}"/>
          </ac:spMkLst>
        </pc:spChg>
        <pc:spChg chg="mod">
          <ac:chgData name="Maxwell, LaStephen - HCD" userId="1a488ba5-2aee-4247-86b5-d874bd3088b8" providerId="ADAL" clId="{A014F301-705C-CC41-AB8B-CB52D54BA51B}" dt="2021-12-07T15:04:48.009" v="230" actId="20577"/>
          <ac:spMkLst>
            <pc:docMk/>
            <pc:sldMk cId="2443478928" sldId="786"/>
            <ac:spMk id="11" creationId="{81825E9C-9DEB-8145-AE68-802D3611CA3C}"/>
          </ac:spMkLst>
        </pc:spChg>
        <pc:spChg chg="del mod">
          <ac:chgData name="Maxwell, LaStephen - HCD" userId="1a488ba5-2aee-4247-86b5-d874bd3088b8" providerId="ADAL" clId="{A014F301-705C-CC41-AB8B-CB52D54BA51B}" dt="2021-12-07T14:58:45.520" v="172" actId="478"/>
          <ac:spMkLst>
            <pc:docMk/>
            <pc:sldMk cId="2443478928" sldId="786"/>
            <ac:spMk id="14" creationId="{3D56FFA9-2F86-45A0-B674-205B5A61E283}"/>
          </ac:spMkLst>
        </pc:spChg>
        <pc:spChg chg="mod">
          <ac:chgData name="Maxwell, LaStephen - HCD" userId="1a488ba5-2aee-4247-86b5-d874bd3088b8" providerId="ADAL" clId="{A014F301-705C-CC41-AB8B-CB52D54BA51B}" dt="2021-12-07T15:00:05.126" v="175"/>
          <ac:spMkLst>
            <pc:docMk/>
            <pc:sldMk cId="2443478928" sldId="786"/>
            <ac:spMk id="15" creationId="{48DEFE7D-349B-2948-9DE4-1345E021BDFC}"/>
          </ac:spMkLst>
        </pc:spChg>
        <pc:spChg chg="mod">
          <ac:chgData name="Maxwell, LaStephen - HCD" userId="1a488ba5-2aee-4247-86b5-d874bd3088b8" providerId="ADAL" clId="{A014F301-705C-CC41-AB8B-CB52D54BA51B}" dt="2021-12-07T15:00:05.126" v="175"/>
          <ac:spMkLst>
            <pc:docMk/>
            <pc:sldMk cId="2443478928" sldId="786"/>
            <ac:spMk id="16" creationId="{90734EDA-600E-5645-83F2-95E57566BBE3}"/>
          </ac:spMkLst>
        </pc:spChg>
        <pc:spChg chg="mod">
          <ac:chgData name="Maxwell, LaStephen - HCD" userId="1a488ba5-2aee-4247-86b5-d874bd3088b8" providerId="ADAL" clId="{A014F301-705C-CC41-AB8B-CB52D54BA51B}" dt="2021-12-07T15:00:05.126" v="175"/>
          <ac:spMkLst>
            <pc:docMk/>
            <pc:sldMk cId="2443478928" sldId="786"/>
            <ac:spMk id="17" creationId="{B12BB68F-6633-1148-9D0B-61EB6B51B21A}"/>
          </ac:spMkLst>
        </pc:spChg>
        <pc:spChg chg="mod">
          <ac:chgData name="Maxwell, LaStephen - HCD" userId="1a488ba5-2aee-4247-86b5-d874bd3088b8" providerId="ADAL" clId="{A014F301-705C-CC41-AB8B-CB52D54BA51B}" dt="2021-12-07T15:00:05.126" v="175"/>
          <ac:spMkLst>
            <pc:docMk/>
            <pc:sldMk cId="2443478928" sldId="786"/>
            <ac:spMk id="18" creationId="{371A172E-6FB5-154F-BDCF-C27C2C75D3DA}"/>
          </ac:spMkLst>
        </pc:spChg>
        <pc:spChg chg="del">
          <ac:chgData name="Maxwell, LaStephen - HCD" userId="1a488ba5-2aee-4247-86b5-d874bd3088b8" providerId="ADAL" clId="{A014F301-705C-CC41-AB8B-CB52D54BA51B}" dt="2021-12-07T14:58:46.994" v="173" actId="478"/>
          <ac:spMkLst>
            <pc:docMk/>
            <pc:sldMk cId="2443478928" sldId="786"/>
            <ac:spMk id="19" creationId="{49B99816-15B8-7340-8A3A-C807F176310D}"/>
          </ac:spMkLst>
        </pc:spChg>
        <pc:spChg chg="mod">
          <ac:chgData name="Maxwell, LaStephen - HCD" userId="1a488ba5-2aee-4247-86b5-d874bd3088b8" providerId="ADAL" clId="{A014F301-705C-CC41-AB8B-CB52D54BA51B}" dt="2021-12-07T15:00:05.126" v="175"/>
          <ac:spMkLst>
            <pc:docMk/>
            <pc:sldMk cId="2443478928" sldId="786"/>
            <ac:spMk id="20" creationId="{821D9E40-152F-334F-8D54-236C6B29C2A2}"/>
          </ac:spMkLst>
        </pc:spChg>
        <pc:spChg chg="mod">
          <ac:chgData name="Maxwell, LaStephen - HCD" userId="1a488ba5-2aee-4247-86b5-d874bd3088b8" providerId="ADAL" clId="{A014F301-705C-CC41-AB8B-CB52D54BA51B}" dt="2021-12-07T15:06:53.371" v="326"/>
          <ac:spMkLst>
            <pc:docMk/>
            <pc:sldMk cId="2443478928" sldId="786"/>
            <ac:spMk id="23" creationId="{C163D56F-B4E3-DB44-855C-BFBE327CD5AF}"/>
          </ac:spMkLst>
        </pc:spChg>
        <pc:spChg chg="mod">
          <ac:chgData name="Maxwell, LaStephen - HCD" userId="1a488ba5-2aee-4247-86b5-d874bd3088b8" providerId="ADAL" clId="{A014F301-705C-CC41-AB8B-CB52D54BA51B}" dt="2021-12-07T15:06:53.371" v="326"/>
          <ac:spMkLst>
            <pc:docMk/>
            <pc:sldMk cId="2443478928" sldId="786"/>
            <ac:spMk id="24" creationId="{48FCFBD5-E924-C64C-AADC-55490ABD3031}"/>
          </ac:spMkLst>
        </pc:spChg>
        <pc:spChg chg="mod">
          <ac:chgData name="Maxwell, LaStephen - HCD" userId="1a488ba5-2aee-4247-86b5-d874bd3088b8" providerId="ADAL" clId="{A014F301-705C-CC41-AB8B-CB52D54BA51B}" dt="2021-12-07T15:06:53.371" v="326"/>
          <ac:spMkLst>
            <pc:docMk/>
            <pc:sldMk cId="2443478928" sldId="786"/>
            <ac:spMk id="25" creationId="{16D0D9C3-D3FE-0241-A49F-E40334B239FE}"/>
          </ac:spMkLst>
        </pc:spChg>
        <pc:spChg chg="mod">
          <ac:chgData name="Maxwell, LaStephen - HCD" userId="1a488ba5-2aee-4247-86b5-d874bd3088b8" providerId="ADAL" clId="{A014F301-705C-CC41-AB8B-CB52D54BA51B}" dt="2021-12-07T15:06:55.470" v="327" actId="20577"/>
          <ac:spMkLst>
            <pc:docMk/>
            <pc:sldMk cId="2443478928" sldId="786"/>
            <ac:spMk id="26" creationId="{0C0A6C83-EA4A-A04F-A53D-BF361336A61A}"/>
          </ac:spMkLst>
        </pc:spChg>
        <pc:spChg chg="del mod">
          <ac:chgData name="Maxwell, LaStephen - HCD" userId="1a488ba5-2aee-4247-86b5-d874bd3088b8" providerId="ADAL" clId="{A014F301-705C-CC41-AB8B-CB52D54BA51B}" dt="2021-12-07T15:00:35.587" v="181" actId="478"/>
          <ac:spMkLst>
            <pc:docMk/>
            <pc:sldMk cId="2443478928" sldId="786"/>
            <ac:spMk id="27" creationId="{44667F61-3AEC-A943-AAE0-71BEA4B904C6}"/>
          </ac:spMkLst>
        </pc:spChg>
        <pc:spChg chg="mod">
          <ac:chgData name="Maxwell, LaStephen - HCD" userId="1a488ba5-2aee-4247-86b5-d874bd3088b8" providerId="ADAL" clId="{A014F301-705C-CC41-AB8B-CB52D54BA51B}" dt="2021-12-07T15:04:23.407" v="203" actId="14826"/>
          <ac:spMkLst>
            <pc:docMk/>
            <pc:sldMk cId="2443478928" sldId="786"/>
            <ac:spMk id="30" creationId="{69B10EDC-8D8D-C84C-885C-8DC95364F5BB}"/>
          </ac:spMkLst>
        </pc:spChg>
        <pc:spChg chg="mod">
          <ac:chgData name="Maxwell, LaStephen - HCD" userId="1a488ba5-2aee-4247-86b5-d874bd3088b8" providerId="ADAL" clId="{A014F301-705C-CC41-AB8B-CB52D54BA51B}" dt="2021-12-07T15:04:23.407" v="203" actId="14826"/>
          <ac:spMkLst>
            <pc:docMk/>
            <pc:sldMk cId="2443478928" sldId="786"/>
            <ac:spMk id="31" creationId="{3382E8C5-077D-7845-B799-00C14AF0F92C}"/>
          </ac:spMkLst>
        </pc:spChg>
        <pc:spChg chg="mod">
          <ac:chgData name="Maxwell, LaStephen - HCD" userId="1a488ba5-2aee-4247-86b5-d874bd3088b8" providerId="ADAL" clId="{A014F301-705C-CC41-AB8B-CB52D54BA51B}" dt="2021-12-07T15:00:29.199" v="179"/>
          <ac:spMkLst>
            <pc:docMk/>
            <pc:sldMk cId="2443478928" sldId="786"/>
            <ac:spMk id="34" creationId="{A8C2C768-E8D3-374B-BEEC-7581D94DC164}"/>
          </ac:spMkLst>
        </pc:spChg>
        <pc:spChg chg="mod">
          <ac:chgData name="Maxwell, LaStephen - HCD" userId="1a488ba5-2aee-4247-86b5-d874bd3088b8" providerId="ADAL" clId="{A014F301-705C-CC41-AB8B-CB52D54BA51B}" dt="2021-12-07T15:00:29.199" v="179"/>
          <ac:spMkLst>
            <pc:docMk/>
            <pc:sldMk cId="2443478928" sldId="786"/>
            <ac:spMk id="35" creationId="{B07809C9-9FF8-2D43-96FE-35977679AB1D}"/>
          </ac:spMkLst>
        </pc:spChg>
        <pc:grpChg chg="add mod">
          <ac:chgData name="Maxwell, LaStephen - HCD" userId="1a488ba5-2aee-4247-86b5-d874bd3088b8" providerId="ADAL" clId="{A014F301-705C-CC41-AB8B-CB52D54BA51B}" dt="2021-12-07T15:04:01.470" v="198" actId="14826"/>
          <ac:grpSpMkLst>
            <pc:docMk/>
            <pc:sldMk cId="2443478928" sldId="786"/>
            <ac:grpSpMk id="6" creationId="{42774B48-F23D-1D47-96E2-D14413CA936F}"/>
          </ac:grpSpMkLst>
        </pc:grpChg>
        <pc:grpChg chg="add del mod">
          <ac:chgData name="Maxwell, LaStephen - HCD" userId="1a488ba5-2aee-4247-86b5-d874bd3088b8" providerId="ADAL" clId="{A014F301-705C-CC41-AB8B-CB52D54BA51B}" dt="2021-12-07T15:00:06.849" v="176"/>
          <ac:grpSpMkLst>
            <pc:docMk/>
            <pc:sldMk cId="2443478928" sldId="786"/>
            <ac:grpSpMk id="12" creationId="{208EE053-1D89-EE40-946A-EFA272876DCA}"/>
          </ac:grpSpMkLst>
        </pc:grpChg>
        <pc:grpChg chg="add mod">
          <ac:chgData name="Maxwell, LaStephen - HCD" userId="1a488ba5-2aee-4247-86b5-d874bd3088b8" providerId="ADAL" clId="{A014F301-705C-CC41-AB8B-CB52D54BA51B}" dt="2021-12-07T15:06:53.371" v="326"/>
          <ac:grpSpMkLst>
            <pc:docMk/>
            <pc:sldMk cId="2443478928" sldId="786"/>
            <ac:grpSpMk id="21" creationId="{5AB98CDF-5231-F743-8352-DF2B95CDC10B}"/>
          </ac:grpSpMkLst>
        </pc:grpChg>
        <pc:grpChg chg="add mod">
          <ac:chgData name="Maxwell, LaStephen - HCD" userId="1a488ba5-2aee-4247-86b5-d874bd3088b8" providerId="ADAL" clId="{A014F301-705C-CC41-AB8B-CB52D54BA51B}" dt="2021-12-07T15:04:23.407" v="203" actId="14826"/>
          <ac:grpSpMkLst>
            <pc:docMk/>
            <pc:sldMk cId="2443478928" sldId="786"/>
            <ac:grpSpMk id="28" creationId="{6627CF15-879D-F84F-9190-80AFF82574AE}"/>
          </ac:grpSpMkLst>
        </pc:grpChg>
        <pc:grpChg chg="add del mod">
          <ac:chgData name="Maxwell, LaStephen - HCD" userId="1a488ba5-2aee-4247-86b5-d874bd3088b8" providerId="ADAL" clId="{A014F301-705C-CC41-AB8B-CB52D54BA51B}" dt="2021-12-07T15:00:32.764" v="180" actId="478"/>
          <ac:grpSpMkLst>
            <pc:docMk/>
            <pc:sldMk cId="2443478928" sldId="786"/>
            <ac:grpSpMk id="32" creationId="{E47847FE-96EC-1A48-9AE6-A86B38B35814}"/>
          </ac:grpSpMkLst>
        </pc:grpChg>
        <pc:picChg chg="mod modCrop">
          <ac:chgData name="Maxwell, LaStephen - HCD" userId="1a488ba5-2aee-4247-86b5-d874bd3088b8" providerId="ADAL" clId="{A014F301-705C-CC41-AB8B-CB52D54BA51B}" dt="2021-12-07T15:04:05.838" v="202" actId="18131"/>
          <ac:picMkLst>
            <pc:docMk/>
            <pc:sldMk cId="2443478928" sldId="786"/>
            <ac:picMk id="7" creationId="{3F65FF0E-60E6-9245-8BC0-930A64A13E2A}"/>
          </ac:picMkLst>
        </pc:picChg>
        <pc:picChg chg="del">
          <ac:chgData name="Maxwell, LaStephen - HCD" userId="1a488ba5-2aee-4247-86b5-d874bd3088b8" providerId="ADAL" clId="{A014F301-705C-CC41-AB8B-CB52D54BA51B}" dt="2021-12-07T14:58:43.427" v="170" actId="478"/>
          <ac:picMkLst>
            <pc:docMk/>
            <pc:sldMk cId="2443478928" sldId="786"/>
            <ac:picMk id="8" creationId="{2AEC0B8C-9384-C64D-BAF8-139909E1CC3F}"/>
          </ac:picMkLst>
        </pc:picChg>
        <pc:picChg chg="mod">
          <ac:chgData name="Maxwell, LaStephen - HCD" userId="1a488ba5-2aee-4247-86b5-d874bd3088b8" providerId="ADAL" clId="{A014F301-705C-CC41-AB8B-CB52D54BA51B}" dt="2021-12-07T15:00:05.126" v="175"/>
          <ac:picMkLst>
            <pc:docMk/>
            <pc:sldMk cId="2443478928" sldId="786"/>
            <ac:picMk id="13" creationId="{6DF9E8DE-4739-9B4E-8E52-9F3D2E5AF2CF}"/>
          </ac:picMkLst>
        </pc:picChg>
        <pc:picChg chg="mod modCrop">
          <ac:chgData name="Maxwell, LaStephen - HCD" userId="1a488ba5-2aee-4247-86b5-d874bd3088b8" providerId="ADAL" clId="{A014F301-705C-CC41-AB8B-CB52D54BA51B}" dt="2021-12-07T15:06:53.371" v="326"/>
          <ac:picMkLst>
            <pc:docMk/>
            <pc:sldMk cId="2443478928" sldId="786"/>
            <ac:picMk id="22" creationId="{E9D8F2D0-6410-1640-AFD2-9B2B97D905DC}"/>
          </ac:picMkLst>
        </pc:picChg>
        <pc:picChg chg="mod modCrop">
          <ac:chgData name="Maxwell, LaStephen - HCD" userId="1a488ba5-2aee-4247-86b5-d874bd3088b8" providerId="ADAL" clId="{A014F301-705C-CC41-AB8B-CB52D54BA51B}" dt="2021-12-07T15:04:27.596" v="207" actId="18131"/>
          <ac:picMkLst>
            <pc:docMk/>
            <pc:sldMk cId="2443478928" sldId="786"/>
            <ac:picMk id="29" creationId="{A672A87A-91FD-5946-A92F-DACCC052E4F4}"/>
          </ac:picMkLst>
        </pc:picChg>
        <pc:picChg chg="mod">
          <ac:chgData name="Maxwell, LaStephen - HCD" userId="1a488ba5-2aee-4247-86b5-d874bd3088b8" providerId="ADAL" clId="{A014F301-705C-CC41-AB8B-CB52D54BA51B}" dt="2021-12-07T15:00:29.199" v="179"/>
          <ac:picMkLst>
            <pc:docMk/>
            <pc:sldMk cId="2443478928" sldId="786"/>
            <ac:picMk id="33" creationId="{AF1B35AF-BA74-7E43-B3E1-A4D6CB7367B0}"/>
          </ac:picMkLst>
        </pc:picChg>
      </pc:sldChg>
    </pc:docChg>
  </pc:docChgLst>
  <pc:docChgLst>
    <pc:chgData name="Tates, Lakesha - HCD" userId="S::lakesha.tates@houstontx.gov::641e747f-24e5-4f62-8bf2-c552344a3258" providerId="AD" clId="Web-{FBDF8310-637C-23A3-29C6-0637001A6361}"/>
    <pc:docChg chg="modSld sldOrd">
      <pc:chgData name="Tates, Lakesha - HCD" userId="S::lakesha.tates@houstontx.gov::641e747f-24e5-4f62-8bf2-c552344a3258" providerId="AD" clId="Web-{FBDF8310-637C-23A3-29C6-0637001A6361}" dt="2022-11-10T12:57:34.772" v="14"/>
      <pc:docMkLst>
        <pc:docMk/>
      </pc:docMkLst>
      <pc:sldChg chg="ord">
        <pc:chgData name="Tates, Lakesha - HCD" userId="S::lakesha.tates@houstontx.gov::641e747f-24e5-4f62-8bf2-c552344a3258" providerId="AD" clId="Web-{FBDF8310-637C-23A3-29C6-0637001A6361}" dt="2022-11-10T12:57:34.772" v="14"/>
        <pc:sldMkLst>
          <pc:docMk/>
          <pc:sldMk cId="3390653016" sldId="638"/>
        </pc:sldMkLst>
      </pc:sldChg>
      <pc:sldChg chg="modSp">
        <pc:chgData name="Tates, Lakesha - HCD" userId="S::lakesha.tates@houstontx.gov::641e747f-24e5-4f62-8bf2-c552344a3258" providerId="AD" clId="Web-{FBDF8310-637C-23A3-29C6-0637001A6361}" dt="2022-11-10T12:57:12.459" v="13" actId="20577"/>
        <pc:sldMkLst>
          <pc:docMk/>
          <pc:sldMk cId="1120940304" sldId="725"/>
        </pc:sldMkLst>
        <pc:spChg chg="mod">
          <ac:chgData name="Tates, Lakesha - HCD" userId="S::lakesha.tates@houstontx.gov::641e747f-24e5-4f62-8bf2-c552344a3258" providerId="AD" clId="Web-{FBDF8310-637C-23A3-29C6-0637001A6361}" dt="2022-11-10T12:57:12.459" v="13" actId="20577"/>
          <ac:spMkLst>
            <pc:docMk/>
            <pc:sldMk cId="1120940304" sldId="725"/>
            <ac:spMk id="3" creationId="{722B3853-CAE0-E940-925F-2EC655D462CD}"/>
          </ac:spMkLst>
        </pc:spChg>
      </pc:sldChg>
    </pc:docChg>
  </pc:docChgLst>
  <pc:docChgLst>
    <pc:chgData name="Broom, Linsi - HCD" userId="S::linsi.broom@houstontx.gov::fb8a9c28-ccc0-4245-ae6d-404b21b2d599" providerId="AD" clId="Web-{4F4FE303-4D69-E69D-2BF7-580AC5088983}"/>
    <pc:docChg chg="mod">
      <pc:chgData name="Broom, Linsi - HCD" userId="S::linsi.broom@houstontx.gov::fb8a9c28-ccc0-4245-ae6d-404b21b2d599" providerId="AD" clId="Web-{4F4FE303-4D69-E69D-2BF7-580AC5088983}" dt="2022-11-07T17:32:30.490" v="1"/>
      <pc:docMkLst>
        <pc:docMk/>
      </pc:docMkLst>
      <pc:sldChg chg="modCm">
        <pc:chgData name="Broom, Linsi - HCD" userId="S::linsi.broom@houstontx.gov::fb8a9c28-ccc0-4245-ae6d-404b21b2d599" providerId="AD" clId="Web-{4F4FE303-4D69-E69D-2BF7-580AC5088983}" dt="2022-11-07T17:32:30.490" v="1"/>
        <pc:sldMkLst>
          <pc:docMk/>
          <pc:sldMk cId="66179891" sldId="857"/>
        </pc:sldMkLst>
      </pc:sldChg>
    </pc:docChg>
  </pc:docChgLst>
  <pc:docChgLst>
    <pc:chgData name="Tates, Lakesha - HCD" userId="S::lakesha.tates@houstontx.gov::641e747f-24e5-4f62-8bf2-c552344a3258" providerId="AD" clId="Web-{3B72A181-006F-A99E-FEAA-D012FCDA288E}"/>
    <pc:docChg chg="modSld">
      <pc:chgData name="Tates, Lakesha - HCD" userId="S::lakesha.tates@houstontx.gov::641e747f-24e5-4f62-8bf2-c552344a3258" providerId="AD" clId="Web-{3B72A181-006F-A99E-FEAA-D012FCDA288E}" dt="2022-10-07T12:42:50.818" v="2" actId="20577"/>
      <pc:docMkLst>
        <pc:docMk/>
      </pc:docMkLst>
      <pc:sldChg chg="modSp">
        <pc:chgData name="Tates, Lakesha - HCD" userId="S::lakesha.tates@houstontx.gov::641e747f-24e5-4f62-8bf2-c552344a3258" providerId="AD" clId="Web-{3B72A181-006F-A99E-FEAA-D012FCDA288E}" dt="2022-10-07T12:42:50.818" v="2" actId="20577"/>
        <pc:sldMkLst>
          <pc:docMk/>
          <pc:sldMk cId="1120940304" sldId="725"/>
        </pc:sldMkLst>
        <pc:spChg chg="mod">
          <ac:chgData name="Tates, Lakesha - HCD" userId="S::lakesha.tates@houstontx.gov::641e747f-24e5-4f62-8bf2-c552344a3258" providerId="AD" clId="Web-{3B72A181-006F-A99E-FEAA-D012FCDA288E}" dt="2022-10-07T12:42:50.818" v="2" actId="20577"/>
          <ac:spMkLst>
            <pc:docMk/>
            <pc:sldMk cId="1120940304" sldId="725"/>
            <ac:spMk id="3" creationId="{722B3853-CAE0-E940-925F-2EC655D462CD}"/>
          </ac:spMkLst>
        </pc:spChg>
      </pc:sldChg>
    </pc:docChg>
  </pc:docChgLst>
  <pc:docChgLst>
    <pc:chgData name="Rodriguez, Maribel - HCD" userId="S::maribel.rodriguez@houstontx.gov::a5550d54-6af4-43a6-be69-ef042ae95a4d" providerId="AD" clId="Web-{18D7B098-ADB6-F3A1-BF78-185C743A8EBF}"/>
    <pc:docChg chg="modSld">
      <pc:chgData name="Rodriguez, Maribel - HCD" userId="S::maribel.rodriguez@houstontx.gov::a5550d54-6af4-43a6-be69-ef042ae95a4d" providerId="AD" clId="Web-{18D7B098-ADB6-F3A1-BF78-185C743A8EBF}" dt="2022-10-07T22:30:06.959" v="12" actId="20577"/>
      <pc:docMkLst>
        <pc:docMk/>
      </pc:docMkLst>
      <pc:sldChg chg="modSp">
        <pc:chgData name="Rodriguez, Maribel - HCD" userId="S::maribel.rodriguez@houstontx.gov::a5550d54-6af4-43a6-be69-ef042ae95a4d" providerId="AD" clId="Web-{18D7B098-ADB6-F3A1-BF78-185C743A8EBF}" dt="2022-10-07T22:19:49.283" v="2" actId="20577"/>
        <pc:sldMkLst>
          <pc:docMk/>
          <pc:sldMk cId="3469805510" sldId="776"/>
        </pc:sldMkLst>
        <pc:spChg chg="mod">
          <ac:chgData name="Rodriguez, Maribel - HCD" userId="S::maribel.rodriguez@houstontx.gov::a5550d54-6af4-43a6-be69-ef042ae95a4d" providerId="AD" clId="Web-{18D7B098-ADB6-F3A1-BF78-185C743A8EBF}" dt="2022-10-07T22:19:49.283" v="2" actId="20577"/>
          <ac:spMkLst>
            <pc:docMk/>
            <pc:sldMk cId="3469805510" sldId="776"/>
            <ac:spMk id="3" creationId="{722B3853-CAE0-E940-925F-2EC655D462CD}"/>
          </ac:spMkLst>
        </pc:spChg>
      </pc:sldChg>
      <pc:sldChg chg="modSp">
        <pc:chgData name="Rodriguez, Maribel - HCD" userId="S::maribel.rodriguez@houstontx.gov::a5550d54-6af4-43a6-be69-ef042ae95a4d" providerId="AD" clId="Web-{18D7B098-ADB6-F3A1-BF78-185C743A8EBF}" dt="2022-10-07T22:23:00.847" v="4" actId="20577"/>
        <pc:sldMkLst>
          <pc:docMk/>
          <pc:sldMk cId="255965921" sldId="778"/>
        </pc:sldMkLst>
        <pc:spChg chg="mod">
          <ac:chgData name="Rodriguez, Maribel - HCD" userId="S::maribel.rodriguez@houstontx.gov::a5550d54-6af4-43a6-be69-ef042ae95a4d" providerId="AD" clId="Web-{18D7B098-ADB6-F3A1-BF78-185C743A8EBF}" dt="2022-10-07T22:23:00.847" v="4" actId="20577"/>
          <ac:spMkLst>
            <pc:docMk/>
            <pc:sldMk cId="255965921" sldId="778"/>
            <ac:spMk id="3" creationId="{722B3853-CAE0-E940-925F-2EC655D462CD}"/>
          </ac:spMkLst>
        </pc:spChg>
      </pc:sldChg>
      <pc:sldChg chg="modSp">
        <pc:chgData name="Rodriguez, Maribel - HCD" userId="S::maribel.rodriguez@houstontx.gov::a5550d54-6af4-43a6-be69-ef042ae95a4d" providerId="AD" clId="Web-{18D7B098-ADB6-F3A1-BF78-185C743A8EBF}" dt="2022-10-07T22:30:06.959" v="12" actId="20577"/>
        <pc:sldMkLst>
          <pc:docMk/>
          <pc:sldMk cId="986854229" sldId="779"/>
        </pc:sldMkLst>
        <pc:spChg chg="mod">
          <ac:chgData name="Rodriguez, Maribel - HCD" userId="S::maribel.rodriguez@houstontx.gov::a5550d54-6af4-43a6-be69-ef042ae95a4d" providerId="AD" clId="Web-{18D7B098-ADB6-F3A1-BF78-185C743A8EBF}" dt="2022-10-07T22:30:06.959" v="12" actId="20577"/>
          <ac:spMkLst>
            <pc:docMk/>
            <pc:sldMk cId="986854229" sldId="779"/>
            <ac:spMk id="3" creationId="{722B3853-CAE0-E940-925F-2EC655D462CD}"/>
          </ac:spMkLst>
        </pc:spChg>
      </pc:sldChg>
      <pc:sldChg chg="modSp">
        <pc:chgData name="Rodriguez, Maribel - HCD" userId="S::maribel.rodriguez@houstontx.gov::a5550d54-6af4-43a6-be69-ef042ae95a4d" providerId="AD" clId="Web-{18D7B098-ADB6-F3A1-BF78-185C743A8EBF}" dt="2022-10-07T22:25:52.004" v="6" actId="20577"/>
        <pc:sldMkLst>
          <pc:docMk/>
          <pc:sldMk cId="2314916448" sldId="780"/>
        </pc:sldMkLst>
        <pc:spChg chg="mod">
          <ac:chgData name="Rodriguez, Maribel - HCD" userId="S::maribel.rodriguez@houstontx.gov::a5550d54-6af4-43a6-be69-ef042ae95a4d" providerId="AD" clId="Web-{18D7B098-ADB6-F3A1-BF78-185C743A8EBF}" dt="2022-10-07T22:25:52.004" v="6" actId="20577"/>
          <ac:spMkLst>
            <pc:docMk/>
            <pc:sldMk cId="2314916448" sldId="780"/>
            <ac:spMk id="3" creationId="{722B3853-CAE0-E940-925F-2EC655D462CD}"/>
          </ac:spMkLst>
        </pc:spChg>
      </pc:sldChg>
    </pc:docChg>
  </pc:docChgLst>
  <pc:docChgLst>
    <pc:chgData name="Tates, Lakesha - HCD" userId="S::lakesha.tates@houstontx.gov::641e747f-24e5-4f62-8bf2-c552344a3258" providerId="AD" clId="Web-{8AB640C1-B2F0-E352-4285-2F9FC22BE3AB}"/>
    <pc:docChg chg="modSld">
      <pc:chgData name="Tates, Lakesha - HCD" userId="S::lakesha.tates@houstontx.gov::641e747f-24e5-4f62-8bf2-c552344a3258" providerId="AD" clId="Web-{8AB640C1-B2F0-E352-4285-2F9FC22BE3AB}" dt="2022-10-04T13:33:26.901" v="10" actId="20577"/>
      <pc:docMkLst>
        <pc:docMk/>
      </pc:docMkLst>
      <pc:sldChg chg="modSp">
        <pc:chgData name="Tates, Lakesha - HCD" userId="S::lakesha.tates@houstontx.gov::641e747f-24e5-4f62-8bf2-c552344a3258" providerId="AD" clId="Web-{8AB640C1-B2F0-E352-4285-2F9FC22BE3AB}" dt="2022-10-04T13:33:26.901" v="10" actId="20577"/>
        <pc:sldMkLst>
          <pc:docMk/>
          <pc:sldMk cId="397441576" sldId="726"/>
        </pc:sldMkLst>
        <pc:spChg chg="mod">
          <ac:chgData name="Tates, Lakesha - HCD" userId="S::lakesha.tates@houstontx.gov::641e747f-24e5-4f62-8bf2-c552344a3258" providerId="AD" clId="Web-{8AB640C1-B2F0-E352-4285-2F9FC22BE3AB}" dt="2022-10-04T13:33:26.901" v="10" actId="20577"/>
          <ac:spMkLst>
            <pc:docMk/>
            <pc:sldMk cId="397441576" sldId="726"/>
            <ac:spMk id="3" creationId="{FC81B78E-26CD-664A-9DC5-8B5D5F7BB56E}"/>
          </ac:spMkLst>
        </pc:spChg>
      </pc:sldChg>
    </pc:docChg>
  </pc:docChgLst>
  <pc:docChgLst>
    <pc:chgData name="Maxwell, LaStephen - HCD" userId="S::lastephen.maxwell@houstontx.gov::1a488ba5-2aee-4247-86b5-d874bd3088b8" providerId="AD" clId="Web-{E1C32952-F435-401E-AAA2-6762A4985393}"/>
    <pc:docChg chg="modSld">
      <pc:chgData name="Maxwell, LaStephen - HCD" userId="S::lastephen.maxwell@houstontx.gov::1a488ba5-2aee-4247-86b5-d874bd3088b8" providerId="AD" clId="Web-{E1C32952-F435-401E-AAA2-6762A4985393}" dt="2021-12-06T21:13:53.504" v="159" actId="20577"/>
      <pc:docMkLst>
        <pc:docMk/>
      </pc:docMkLst>
      <pc:sldChg chg="modSp">
        <pc:chgData name="Maxwell, LaStephen - HCD" userId="S::lastephen.maxwell@houstontx.gov::1a488ba5-2aee-4247-86b5-d874bd3088b8" providerId="AD" clId="Web-{E1C32952-F435-401E-AAA2-6762A4985393}" dt="2021-12-06T21:00:53.803" v="32" actId="20577"/>
        <pc:sldMkLst>
          <pc:docMk/>
          <pc:sldMk cId="3429529626" sldId="600"/>
        </pc:sldMkLst>
        <pc:spChg chg="mod">
          <ac:chgData name="Maxwell, LaStephen - HCD" userId="S::lastephen.maxwell@houstontx.gov::1a488ba5-2aee-4247-86b5-d874bd3088b8" providerId="AD" clId="Web-{E1C32952-F435-401E-AAA2-6762A4985393}" dt="2021-12-06T21:00:47.412" v="31" actId="1076"/>
          <ac:spMkLst>
            <pc:docMk/>
            <pc:sldMk cId="3429529626" sldId="600"/>
            <ac:spMk id="2" creationId="{26551A67-977C-457D-B8CF-8D951831FBB6}"/>
          </ac:spMkLst>
        </pc:spChg>
        <pc:spChg chg="mod">
          <ac:chgData name="Maxwell, LaStephen - HCD" userId="S::lastephen.maxwell@houstontx.gov::1a488ba5-2aee-4247-86b5-d874bd3088b8" providerId="AD" clId="Web-{E1C32952-F435-401E-AAA2-6762A4985393}" dt="2021-12-06T21:00:53.803" v="32" actId="20577"/>
          <ac:spMkLst>
            <pc:docMk/>
            <pc:sldMk cId="3429529626" sldId="600"/>
            <ac:spMk id="3" creationId="{EB3E8B96-30CE-407D-9EAB-44508F68CFA0}"/>
          </ac:spMkLst>
        </pc:spChg>
      </pc:sldChg>
      <pc:sldChg chg="modSp">
        <pc:chgData name="Maxwell, LaStephen - HCD" userId="S::lastephen.maxwell@houstontx.gov::1a488ba5-2aee-4247-86b5-d874bd3088b8" providerId="AD" clId="Web-{E1C32952-F435-401E-AAA2-6762A4985393}" dt="2021-12-06T21:10:57.126" v="121" actId="1076"/>
        <pc:sldMkLst>
          <pc:docMk/>
          <pc:sldMk cId="3173774837" sldId="620"/>
        </pc:sldMkLst>
        <pc:spChg chg="mod">
          <ac:chgData name="Maxwell, LaStephen - HCD" userId="S::lastephen.maxwell@houstontx.gov::1a488ba5-2aee-4247-86b5-d874bd3088b8" providerId="AD" clId="Web-{E1C32952-F435-401E-AAA2-6762A4985393}" dt="2021-12-06T21:10:57.126" v="121" actId="1076"/>
          <ac:spMkLst>
            <pc:docMk/>
            <pc:sldMk cId="3173774837" sldId="620"/>
            <ac:spMk id="7" creationId="{F2921517-0CFA-9B44-AC5A-C443393917AC}"/>
          </ac:spMkLst>
        </pc:spChg>
      </pc:sldChg>
      <pc:sldChg chg="modSp">
        <pc:chgData name="Maxwell, LaStephen - HCD" userId="S::lastephen.maxwell@houstontx.gov::1a488ba5-2aee-4247-86b5-d874bd3088b8" providerId="AD" clId="Web-{E1C32952-F435-401E-AAA2-6762A4985393}" dt="2021-12-06T21:09:03.374" v="105" actId="20577"/>
        <pc:sldMkLst>
          <pc:docMk/>
          <pc:sldMk cId="3390653016" sldId="638"/>
        </pc:sldMkLst>
        <pc:spChg chg="mod">
          <ac:chgData name="Maxwell, LaStephen - HCD" userId="S::lastephen.maxwell@houstontx.gov::1a488ba5-2aee-4247-86b5-d874bd3088b8" providerId="AD" clId="Web-{E1C32952-F435-401E-AAA2-6762A4985393}" dt="2021-12-06T21:09:03.374" v="105" actId="20577"/>
          <ac:spMkLst>
            <pc:docMk/>
            <pc:sldMk cId="3390653016" sldId="638"/>
            <ac:spMk id="3" creationId="{CFA19D99-C6B8-8B4E-B7BD-B57C87BA7FF6}"/>
          </ac:spMkLst>
        </pc:spChg>
        <pc:spChg chg="mod">
          <ac:chgData name="Maxwell, LaStephen - HCD" userId="S::lastephen.maxwell@houstontx.gov::1a488ba5-2aee-4247-86b5-d874bd3088b8" providerId="AD" clId="Web-{E1C32952-F435-401E-AAA2-6762A4985393}" dt="2021-12-06T21:08:35.655" v="102" actId="20577"/>
          <ac:spMkLst>
            <pc:docMk/>
            <pc:sldMk cId="3390653016" sldId="638"/>
            <ac:spMk id="11" creationId="{6AA21EE3-82B5-3146-A46D-BC0E4A0335F3}"/>
          </ac:spMkLst>
        </pc:spChg>
      </pc:sldChg>
      <pc:sldChg chg="modSp">
        <pc:chgData name="Maxwell, LaStephen - HCD" userId="S::lastephen.maxwell@houstontx.gov::1a488ba5-2aee-4247-86b5-d874bd3088b8" providerId="AD" clId="Web-{E1C32952-F435-401E-AAA2-6762A4985393}" dt="2021-12-06T20:58:10.159" v="5" actId="1076"/>
        <pc:sldMkLst>
          <pc:docMk/>
          <pc:sldMk cId="994724586" sldId="651"/>
        </pc:sldMkLst>
        <pc:spChg chg="mod">
          <ac:chgData name="Maxwell, LaStephen - HCD" userId="S::lastephen.maxwell@houstontx.gov::1a488ba5-2aee-4247-86b5-d874bd3088b8" providerId="AD" clId="Web-{E1C32952-F435-401E-AAA2-6762A4985393}" dt="2021-12-06T20:58:10.159" v="5" actId="1076"/>
          <ac:spMkLst>
            <pc:docMk/>
            <pc:sldMk cId="994724586" sldId="651"/>
            <ac:spMk id="2" creationId="{830B8F39-1EB6-6F4B-A9D2-177576350908}"/>
          </ac:spMkLst>
        </pc:spChg>
        <pc:spChg chg="mod">
          <ac:chgData name="Maxwell, LaStephen - HCD" userId="S::lastephen.maxwell@houstontx.gov::1a488ba5-2aee-4247-86b5-d874bd3088b8" providerId="AD" clId="Web-{E1C32952-F435-401E-AAA2-6762A4985393}" dt="2021-12-06T20:58:00.284" v="3" actId="20577"/>
          <ac:spMkLst>
            <pc:docMk/>
            <pc:sldMk cId="994724586" sldId="651"/>
            <ac:spMk id="8" creationId="{573E7F1F-43AE-D74E-B884-9D966EF23221}"/>
          </ac:spMkLst>
        </pc:spChg>
      </pc:sldChg>
      <pc:sldChg chg="modSp">
        <pc:chgData name="Maxwell, LaStephen - HCD" userId="S::lastephen.maxwell@houstontx.gov::1a488ba5-2aee-4247-86b5-d874bd3088b8" providerId="AD" clId="Web-{E1C32952-F435-401E-AAA2-6762A4985393}" dt="2021-12-06T20:58:32.300" v="10" actId="1076"/>
        <pc:sldMkLst>
          <pc:docMk/>
          <pc:sldMk cId="3289330886" sldId="653"/>
        </pc:sldMkLst>
        <pc:spChg chg="mod">
          <ac:chgData name="Maxwell, LaStephen - HCD" userId="S::lastephen.maxwell@houstontx.gov::1a488ba5-2aee-4247-86b5-d874bd3088b8" providerId="AD" clId="Web-{E1C32952-F435-401E-AAA2-6762A4985393}" dt="2021-12-06T20:58:16.659" v="6" actId="1076"/>
          <ac:spMkLst>
            <pc:docMk/>
            <pc:sldMk cId="3289330886" sldId="653"/>
            <ac:spMk id="2" creationId="{830B8F39-1EB6-6F4B-A9D2-177576350908}"/>
          </ac:spMkLst>
        </pc:spChg>
        <pc:spChg chg="mod">
          <ac:chgData name="Maxwell, LaStephen - HCD" userId="S::lastephen.maxwell@houstontx.gov::1a488ba5-2aee-4247-86b5-d874bd3088b8" providerId="AD" clId="Web-{E1C32952-F435-401E-AAA2-6762A4985393}" dt="2021-12-06T20:58:32.300" v="10" actId="1076"/>
          <ac:spMkLst>
            <pc:docMk/>
            <pc:sldMk cId="3289330886" sldId="653"/>
            <ac:spMk id="4" creationId="{E64D546B-CD45-9049-94C0-51AE6D293F9A}"/>
          </ac:spMkLst>
        </pc:spChg>
      </pc:sldChg>
      <pc:sldChg chg="modSp">
        <pc:chgData name="Maxwell, LaStephen - HCD" userId="S::lastephen.maxwell@houstontx.gov::1a488ba5-2aee-4247-86b5-d874bd3088b8" providerId="AD" clId="Web-{E1C32952-F435-401E-AAA2-6762A4985393}" dt="2021-12-06T20:59:29.223" v="19" actId="1076"/>
        <pc:sldMkLst>
          <pc:docMk/>
          <pc:sldMk cId="995307087" sldId="719"/>
        </pc:sldMkLst>
        <pc:spChg chg="mod">
          <ac:chgData name="Maxwell, LaStephen - HCD" userId="S::lastephen.maxwell@houstontx.gov::1a488ba5-2aee-4247-86b5-d874bd3088b8" providerId="AD" clId="Web-{E1C32952-F435-401E-AAA2-6762A4985393}" dt="2021-12-06T20:59:29.223" v="19" actId="1076"/>
          <ac:spMkLst>
            <pc:docMk/>
            <pc:sldMk cId="995307087" sldId="719"/>
            <ac:spMk id="2" creationId="{C717D681-2543-EF45-B7DB-FEB716816DE0}"/>
          </ac:spMkLst>
        </pc:spChg>
      </pc:sldChg>
      <pc:sldChg chg="modSp">
        <pc:chgData name="Maxwell, LaStephen - HCD" userId="S::lastephen.maxwell@houstontx.gov::1a488ba5-2aee-4247-86b5-d874bd3088b8" providerId="AD" clId="Web-{E1C32952-F435-401E-AAA2-6762A4985393}" dt="2021-12-06T20:59:44.192" v="21" actId="1076"/>
        <pc:sldMkLst>
          <pc:docMk/>
          <pc:sldMk cId="1734572442" sldId="720"/>
        </pc:sldMkLst>
        <pc:spChg chg="mod">
          <ac:chgData name="Maxwell, LaStephen - HCD" userId="S::lastephen.maxwell@houstontx.gov::1a488ba5-2aee-4247-86b5-d874bd3088b8" providerId="AD" clId="Web-{E1C32952-F435-401E-AAA2-6762A4985393}" dt="2021-12-06T20:59:44.192" v="21" actId="1076"/>
          <ac:spMkLst>
            <pc:docMk/>
            <pc:sldMk cId="1734572442" sldId="720"/>
            <ac:spMk id="2" creationId="{4DE7F2DA-EE3C-B14E-BC3E-15458A0DD6C5}"/>
          </ac:spMkLst>
        </pc:spChg>
        <pc:spChg chg="mod">
          <ac:chgData name="Maxwell, LaStephen - HCD" userId="S::lastephen.maxwell@houstontx.gov::1a488ba5-2aee-4247-86b5-d874bd3088b8" providerId="AD" clId="Web-{E1C32952-F435-401E-AAA2-6762A4985393}" dt="2021-12-06T20:59:39.270" v="20" actId="20577"/>
          <ac:spMkLst>
            <pc:docMk/>
            <pc:sldMk cId="1734572442" sldId="720"/>
            <ac:spMk id="3" creationId="{43F59B62-2AFF-FB4A-A21C-E824F4C9BB88}"/>
          </ac:spMkLst>
        </pc:spChg>
      </pc:sldChg>
      <pc:sldChg chg="delSp modSp">
        <pc:chgData name="Maxwell, LaStephen - HCD" userId="S::lastephen.maxwell@houstontx.gov::1a488ba5-2aee-4247-86b5-d874bd3088b8" providerId="AD" clId="Web-{E1C32952-F435-401E-AAA2-6762A4985393}" dt="2021-12-06T21:00:19.380" v="26" actId="1076"/>
        <pc:sldMkLst>
          <pc:docMk/>
          <pc:sldMk cId="68937404" sldId="721"/>
        </pc:sldMkLst>
        <pc:spChg chg="mod">
          <ac:chgData name="Maxwell, LaStephen - HCD" userId="S::lastephen.maxwell@houstontx.gov::1a488ba5-2aee-4247-86b5-d874bd3088b8" providerId="AD" clId="Web-{E1C32952-F435-401E-AAA2-6762A4985393}" dt="2021-12-06T21:00:19.380" v="26" actId="1076"/>
          <ac:spMkLst>
            <pc:docMk/>
            <pc:sldMk cId="68937404" sldId="721"/>
            <ac:spMk id="2" creationId="{876C4379-DC5C-1F41-A315-681934226622}"/>
          </ac:spMkLst>
        </pc:spChg>
        <pc:spChg chg="del mod">
          <ac:chgData name="Maxwell, LaStephen - HCD" userId="S::lastephen.maxwell@houstontx.gov::1a488ba5-2aee-4247-86b5-d874bd3088b8" providerId="AD" clId="Web-{E1C32952-F435-401E-AAA2-6762A4985393}" dt="2021-12-06T21:00:13.458" v="25"/>
          <ac:spMkLst>
            <pc:docMk/>
            <pc:sldMk cId="68937404" sldId="721"/>
            <ac:spMk id="3" creationId="{1BED10D0-67EA-2741-9E1D-52A8B790D396}"/>
          </ac:spMkLst>
        </pc:spChg>
      </pc:sldChg>
      <pc:sldChg chg="modSp">
        <pc:chgData name="Maxwell, LaStephen - HCD" userId="S::lastephen.maxwell@houstontx.gov::1a488ba5-2aee-4247-86b5-d874bd3088b8" providerId="AD" clId="Web-{E1C32952-F435-401E-AAA2-6762A4985393}" dt="2021-12-06T21:07:36.529" v="91" actId="1076"/>
        <pc:sldMkLst>
          <pc:docMk/>
          <pc:sldMk cId="904631867" sldId="723"/>
        </pc:sldMkLst>
        <pc:spChg chg="mod">
          <ac:chgData name="Maxwell, LaStephen - HCD" userId="S::lastephen.maxwell@houstontx.gov::1a488ba5-2aee-4247-86b5-d874bd3088b8" providerId="AD" clId="Web-{E1C32952-F435-401E-AAA2-6762A4985393}" dt="2021-12-06T21:07:36.529" v="91" actId="1076"/>
          <ac:spMkLst>
            <pc:docMk/>
            <pc:sldMk cId="904631867" sldId="723"/>
            <ac:spMk id="2" creationId="{C717D681-2543-EF45-B7DB-FEB716816DE0}"/>
          </ac:spMkLst>
        </pc:spChg>
      </pc:sldChg>
      <pc:sldChg chg="modSp">
        <pc:chgData name="Maxwell, LaStephen - HCD" userId="S::lastephen.maxwell@houstontx.gov::1a488ba5-2aee-4247-86b5-d874bd3088b8" providerId="AD" clId="Web-{E1C32952-F435-401E-AAA2-6762A4985393}" dt="2021-12-06T21:07:51.138" v="94" actId="1076"/>
        <pc:sldMkLst>
          <pc:docMk/>
          <pc:sldMk cId="1120940304" sldId="725"/>
        </pc:sldMkLst>
        <pc:spChg chg="mod">
          <ac:chgData name="Maxwell, LaStephen - HCD" userId="S::lastephen.maxwell@houstontx.gov::1a488ba5-2aee-4247-86b5-d874bd3088b8" providerId="AD" clId="Web-{E1C32952-F435-401E-AAA2-6762A4985393}" dt="2021-12-06T21:07:51.138" v="94" actId="1076"/>
          <ac:spMkLst>
            <pc:docMk/>
            <pc:sldMk cId="1120940304" sldId="725"/>
            <ac:spMk id="2" creationId="{C717D681-2543-EF45-B7DB-FEB716816DE0}"/>
          </ac:spMkLst>
        </pc:spChg>
        <pc:spChg chg="mod">
          <ac:chgData name="Maxwell, LaStephen - HCD" userId="S::lastephen.maxwell@houstontx.gov::1a488ba5-2aee-4247-86b5-d874bd3088b8" providerId="AD" clId="Web-{E1C32952-F435-401E-AAA2-6762A4985393}" dt="2021-12-06T21:07:47.717" v="93" actId="20577"/>
          <ac:spMkLst>
            <pc:docMk/>
            <pc:sldMk cId="1120940304" sldId="725"/>
            <ac:spMk id="3" creationId="{722B3853-CAE0-E940-925F-2EC655D462CD}"/>
          </ac:spMkLst>
        </pc:spChg>
      </pc:sldChg>
      <pc:sldChg chg="modSp">
        <pc:chgData name="Maxwell, LaStephen - HCD" userId="S::lastephen.maxwell@houstontx.gov::1a488ba5-2aee-4247-86b5-d874bd3088b8" providerId="AD" clId="Web-{E1C32952-F435-401E-AAA2-6762A4985393}" dt="2021-12-06T21:07:57.842" v="95" actId="1076"/>
        <pc:sldMkLst>
          <pc:docMk/>
          <pc:sldMk cId="1590849898" sldId="727"/>
        </pc:sldMkLst>
        <pc:spChg chg="mod">
          <ac:chgData name="Maxwell, LaStephen - HCD" userId="S::lastephen.maxwell@houstontx.gov::1a488ba5-2aee-4247-86b5-d874bd3088b8" providerId="AD" clId="Web-{E1C32952-F435-401E-AAA2-6762A4985393}" dt="2021-12-06T21:07:57.842" v="95" actId="1076"/>
          <ac:spMkLst>
            <pc:docMk/>
            <pc:sldMk cId="1590849898" sldId="727"/>
            <ac:spMk id="2" creationId="{C717D681-2543-EF45-B7DB-FEB716816DE0}"/>
          </ac:spMkLst>
        </pc:spChg>
      </pc:sldChg>
      <pc:sldChg chg="modSp">
        <pc:chgData name="Maxwell, LaStephen - HCD" userId="S::lastephen.maxwell@houstontx.gov::1a488ba5-2aee-4247-86b5-d874bd3088b8" providerId="AD" clId="Web-{E1C32952-F435-401E-AAA2-6762A4985393}" dt="2021-12-06T21:08:07.733" v="98" actId="1076"/>
        <pc:sldMkLst>
          <pc:docMk/>
          <pc:sldMk cId="3507355901" sldId="728"/>
        </pc:sldMkLst>
        <pc:spChg chg="mod">
          <ac:chgData name="Maxwell, LaStephen - HCD" userId="S::lastephen.maxwell@houstontx.gov::1a488ba5-2aee-4247-86b5-d874bd3088b8" providerId="AD" clId="Web-{E1C32952-F435-401E-AAA2-6762A4985393}" dt="2021-12-06T21:08:07.733" v="98" actId="1076"/>
          <ac:spMkLst>
            <pc:docMk/>
            <pc:sldMk cId="3507355901" sldId="728"/>
            <ac:spMk id="2" creationId="{C717D681-2543-EF45-B7DB-FEB716816DE0}"/>
          </ac:spMkLst>
        </pc:spChg>
        <pc:spChg chg="mod">
          <ac:chgData name="Maxwell, LaStephen - HCD" userId="S::lastephen.maxwell@houstontx.gov::1a488ba5-2aee-4247-86b5-d874bd3088b8" providerId="AD" clId="Web-{E1C32952-F435-401E-AAA2-6762A4985393}" dt="2021-12-06T21:08:03.045" v="97" actId="1076"/>
          <ac:spMkLst>
            <pc:docMk/>
            <pc:sldMk cId="3507355901" sldId="728"/>
            <ac:spMk id="6" creationId="{4D70D1F3-6C6F-8347-BD90-5419FCC6A7D9}"/>
          </ac:spMkLst>
        </pc:spChg>
      </pc:sldChg>
      <pc:sldChg chg="modSp">
        <pc:chgData name="Maxwell, LaStephen - HCD" userId="S::lastephen.maxwell@houstontx.gov::1a488ba5-2aee-4247-86b5-d874bd3088b8" providerId="AD" clId="Web-{E1C32952-F435-401E-AAA2-6762A4985393}" dt="2021-12-06T21:08:22.233" v="101" actId="1076"/>
        <pc:sldMkLst>
          <pc:docMk/>
          <pc:sldMk cId="182053845" sldId="729"/>
        </pc:sldMkLst>
        <pc:spChg chg="mod">
          <ac:chgData name="Maxwell, LaStephen - HCD" userId="S::lastephen.maxwell@houstontx.gov::1a488ba5-2aee-4247-86b5-d874bd3088b8" providerId="AD" clId="Web-{E1C32952-F435-401E-AAA2-6762A4985393}" dt="2021-12-06T21:08:22.233" v="101" actId="1076"/>
          <ac:spMkLst>
            <pc:docMk/>
            <pc:sldMk cId="182053845" sldId="729"/>
            <ac:spMk id="2" creationId="{C717D681-2543-EF45-B7DB-FEB716816DE0}"/>
          </ac:spMkLst>
        </pc:spChg>
        <pc:spChg chg="mod">
          <ac:chgData name="Maxwell, LaStephen - HCD" userId="S::lastephen.maxwell@houstontx.gov::1a488ba5-2aee-4247-86b5-d874bd3088b8" providerId="AD" clId="Web-{E1C32952-F435-401E-AAA2-6762A4985393}" dt="2021-12-06T21:08:18.170" v="100" actId="20577"/>
          <ac:spMkLst>
            <pc:docMk/>
            <pc:sldMk cId="182053845" sldId="729"/>
            <ac:spMk id="4" creationId="{450A1BB8-6F9E-0649-A536-66C300898278}"/>
          </ac:spMkLst>
        </pc:spChg>
      </pc:sldChg>
      <pc:sldChg chg="modSp">
        <pc:chgData name="Maxwell, LaStephen - HCD" userId="S::lastephen.maxwell@houstontx.gov::1a488ba5-2aee-4247-86b5-d874bd3088b8" providerId="AD" clId="Web-{E1C32952-F435-401E-AAA2-6762A4985393}" dt="2021-12-06T21:09:15.781" v="106" actId="1076"/>
        <pc:sldMkLst>
          <pc:docMk/>
          <pc:sldMk cId="2317184309" sldId="731"/>
        </pc:sldMkLst>
        <pc:spChg chg="mod">
          <ac:chgData name="Maxwell, LaStephen - HCD" userId="S::lastephen.maxwell@houstontx.gov::1a488ba5-2aee-4247-86b5-d874bd3088b8" providerId="AD" clId="Web-{E1C32952-F435-401E-AAA2-6762A4985393}" dt="2021-12-06T21:09:15.781" v="106" actId="1076"/>
          <ac:spMkLst>
            <pc:docMk/>
            <pc:sldMk cId="2317184309" sldId="731"/>
            <ac:spMk id="2" creationId="{C717D681-2543-EF45-B7DB-FEB716816DE0}"/>
          </ac:spMkLst>
        </pc:spChg>
      </pc:sldChg>
      <pc:sldChg chg="modSp">
        <pc:chgData name="Maxwell, LaStephen - HCD" userId="S::lastephen.maxwell@houstontx.gov::1a488ba5-2aee-4247-86b5-d874bd3088b8" providerId="AD" clId="Web-{E1C32952-F435-401E-AAA2-6762A4985393}" dt="2021-12-06T21:09:27.281" v="109" actId="1076"/>
        <pc:sldMkLst>
          <pc:docMk/>
          <pc:sldMk cId="3686370264" sldId="732"/>
        </pc:sldMkLst>
        <pc:spChg chg="mod">
          <ac:chgData name="Maxwell, LaStephen - HCD" userId="S::lastephen.maxwell@houstontx.gov::1a488ba5-2aee-4247-86b5-d874bd3088b8" providerId="AD" clId="Web-{E1C32952-F435-401E-AAA2-6762A4985393}" dt="2021-12-06T21:09:27.281" v="109" actId="1076"/>
          <ac:spMkLst>
            <pc:docMk/>
            <pc:sldMk cId="3686370264" sldId="732"/>
            <ac:spMk id="2" creationId="{C717D681-2543-EF45-B7DB-FEB716816DE0}"/>
          </ac:spMkLst>
        </pc:spChg>
        <pc:spChg chg="mod">
          <ac:chgData name="Maxwell, LaStephen - HCD" userId="S::lastephen.maxwell@houstontx.gov::1a488ba5-2aee-4247-86b5-d874bd3088b8" providerId="AD" clId="Web-{E1C32952-F435-401E-AAA2-6762A4985393}" dt="2021-12-06T21:09:23.812" v="108" actId="20577"/>
          <ac:spMkLst>
            <pc:docMk/>
            <pc:sldMk cId="3686370264" sldId="732"/>
            <ac:spMk id="3" creationId="{722B3853-CAE0-E940-925F-2EC655D462CD}"/>
          </ac:spMkLst>
        </pc:spChg>
      </pc:sldChg>
      <pc:sldChg chg="modSp">
        <pc:chgData name="Maxwell, LaStephen - HCD" userId="S::lastephen.maxwell@houstontx.gov::1a488ba5-2aee-4247-86b5-d874bd3088b8" providerId="AD" clId="Web-{E1C32952-F435-401E-AAA2-6762A4985393}" dt="2021-12-06T21:12:48.910" v="142" actId="20577"/>
        <pc:sldMkLst>
          <pc:docMk/>
          <pc:sldMk cId="4282383108" sldId="734"/>
        </pc:sldMkLst>
        <pc:spChg chg="mod">
          <ac:chgData name="Maxwell, LaStephen - HCD" userId="S::lastephen.maxwell@houstontx.gov::1a488ba5-2aee-4247-86b5-d874bd3088b8" providerId="AD" clId="Web-{E1C32952-F435-401E-AAA2-6762A4985393}" dt="2021-12-06T21:12:48.910" v="142" actId="20577"/>
          <ac:spMkLst>
            <pc:docMk/>
            <pc:sldMk cId="4282383108" sldId="734"/>
            <ac:spMk id="2" creationId="{C717D681-2543-EF45-B7DB-FEB716816DE0}"/>
          </ac:spMkLst>
        </pc:spChg>
      </pc:sldChg>
      <pc:sldChg chg="modSp">
        <pc:chgData name="Maxwell, LaStephen - HCD" userId="S::lastephen.maxwell@houstontx.gov::1a488ba5-2aee-4247-86b5-d874bd3088b8" providerId="AD" clId="Web-{E1C32952-F435-401E-AAA2-6762A4985393}" dt="2021-12-06T21:12:51.441" v="145" actId="20577"/>
        <pc:sldMkLst>
          <pc:docMk/>
          <pc:sldMk cId="132810846" sldId="735"/>
        </pc:sldMkLst>
        <pc:spChg chg="mod">
          <ac:chgData name="Maxwell, LaStephen - HCD" userId="S::lastephen.maxwell@houstontx.gov::1a488ba5-2aee-4247-86b5-d874bd3088b8" providerId="AD" clId="Web-{E1C32952-F435-401E-AAA2-6762A4985393}" dt="2021-12-06T21:12:51.441" v="145" actId="20577"/>
          <ac:spMkLst>
            <pc:docMk/>
            <pc:sldMk cId="132810846" sldId="735"/>
            <ac:spMk id="2" creationId="{C717D681-2543-EF45-B7DB-FEB716816DE0}"/>
          </ac:spMkLst>
        </pc:spChg>
        <pc:spChg chg="mod">
          <ac:chgData name="Maxwell, LaStephen - HCD" userId="S::lastephen.maxwell@houstontx.gov::1a488ba5-2aee-4247-86b5-d874bd3088b8" providerId="AD" clId="Web-{E1C32952-F435-401E-AAA2-6762A4985393}" dt="2021-12-06T21:09:53.031" v="114" actId="20577"/>
          <ac:spMkLst>
            <pc:docMk/>
            <pc:sldMk cId="132810846" sldId="735"/>
            <ac:spMk id="3" creationId="{722B3853-CAE0-E940-925F-2EC655D462CD}"/>
          </ac:spMkLst>
        </pc:spChg>
      </pc:sldChg>
      <pc:sldChg chg="modSp">
        <pc:chgData name="Maxwell, LaStephen - HCD" userId="S::lastephen.maxwell@houstontx.gov::1a488ba5-2aee-4247-86b5-d874bd3088b8" providerId="AD" clId="Web-{E1C32952-F435-401E-AAA2-6762A4985393}" dt="2021-12-06T21:12:53.644" v="147" actId="20577"/>
        <pc:sldMkLst>
          <pc:docMk/>
          <pc:sldMk cId="2274664287" sldId="736"/>
        </pc:sldMkLst>
        <pc:spChg chg="mod">
          <ac:chgData name="Maxwell, LaStephen - HCD" userId="S::lastephen.maxwell@houstontx.gov::1a488ba5-2aee-4247-86b5-d874bd3088b8" providerId="AD" clId="Web-{E1C32952-F435-401E-AAA2-6762A4985393}" dt="2021-12-06T21:12:53.644" v="147" actId="20577"/>
          <ac:spMkLst>
            <pc:docMk/>
            <pc:sldMk cId="2274664287" sldId="736"/>
            <ac:spMk id="2" creationId="{C717D681-2543-EF45-B7DB-FEB716816DE0}"/>
          </ac:spMkLst>
        </pc:spChg>
        <pc:spChg chg="mod">
          <ac:chgData name="Maxwell, LaStephen - HCD" userId="S::lastephen.maxwell@houstontx.gov::1a488ba5-2aee-4247-86b5-d874bd3088b8" providerId="AD" clId="Web-{E1C32952-F435-401E-AAA2-6762A4985393}" dt="2021-12-06T21:10:00.016" v="115" actId="20577"/>
          <ac:spMkLst>
            <pc:docMk/>
            <pc:sldMk cId="2274664287" sldId="736"/>
            <ac:spMk id="3" creationId="{722B3853-CAE0-E940-925F-2EC655D462CD}"/>
          </ac:spMkLst>
        </pc:spChg>
      </pc:sldChg>
      <pc:sldChg chg="modSp">
        <pc:chgData name="Maxwell, LaStephen - HCD" userId="S::lastephen.maxwell@houstontx.gov::1a488ba5-2aee-4247-86b5-d874bd3088b8" providerId="AD" clId="Web-{E1C32952-F435-401E-AAA2-6762A4985393}" dt="2021-12-06T21:12:46.472" v="140" actId="20577"/>
        <pc:sldMkLst>
          <pc:docMk/>
          <pc:sldMk cId="4088821405" sldId="737"/>
        </pc:sldMkLst>
        <pc:spChg chg="mod">
          <ac:chgData name="Maxwell, LaStephen - HCD" userId="S::lastephen.maxwell@houstontx.gov::1a488ba5-2aee-4247-86b5-d874bd3088b8" providerId="AD" clId="Web-{E1C32952-F435-401E-AAA2-6762A4985393}" dt="2021-12-06T21:12:46.472" v="140" actId="20577"/>
          <ac:spMkLst>
            <pc:docMk/>
            <pc:sldMk cId="4088821405" sldId="737"/>
            <ac:spMk id="2" creationId="{C717D681-2543-EF45-B7DB-FEB716816DE0}"/>
          </ac:spMkLst>
        </pc:spChg>
        <pc:spChg chg="mod">
          <ac:chgData name="Maxwell, LaStephen - HCD" userId="S::lastephen.maxwell@houstontx.gov::1a488ba5-2aee-4247-86b5-d874bd3088b8" providerId="AD" clId="Web-{E1C32952-F435-401E-AAA2-6762A4985393}" dt="2021-12-06T21:09:33.968" v="111" actId="20577"/>
          <ac:spMkLst>
            <pc:docMk/>
            <pc:sldMk cId="4088821405" sldId="737"/>
            <ac:spMk id="3" creationId="{722B3853-CAE0-E940-925F-2EC655D462CD}"/>
          </ac:spMkLst>
        </pc:spChg>
      </pc:sldChg>
      <pc:sldChg chg="delSp modSp">
        <pc:chgData name="Maxwell, LaStephen - HCD" userId="S::lastephen.maxwell@houstontx.gov::1a488ba5-2aee-4247-86b5-d874bd3088b8" providerId="AD" clId="Web-{E1C32952-F435-401E-AAA2-6762A4985393}" dt="2021-12-06T20:59:59.083" v="23"/>
        <pc:sldMkLst>
          <pc:docMk/>
          <pc:sldMk cId="1279010102" sldId="738"/>
        </pc:sldMkLst>
        <pc:spChg chg="mod">
          <ac:chgData name="Maxwell, LaStephen - HCD" userId="S::lastephen.maxwell@houstontx.gov::1a488ba5-2aee-4247-86b5-d874bd3088b8" providerId="AD" clId="Web-{E1C32952-F435-401E-AAA2-6762A4985393}" dt="2021-12-06T20:59:54.145" v="22" actId="1076"/>
          <ac:spMkLst>
            <pc:docMk/>
            <pc:sldMk cId="1279010102" sldId="738"/>
            <ac:spMk id="2" creationId="{12A8B22B-6C00-5246-A769-E6205FF8FC88}"/>
          </ac:spMkLst>
        </pc:spChg>
        <pc:spChg chg="del">
          <ac:chgData name="Maxwell, LaStephen - HCD" userId="S::lastephen.maxwell@houstontx.gov::1a488ba5-2aee-4247-86b5-d874bd3088b8" providerId="AD" clId="Web-{E1C32952-F435-401E-AAA2-6762A4985393}" dt="2021-12-06T20:59:59.083" v="23"/>
          <ac:spMkLst>
            <pc:docMk/>
            <pc:sldMk cId="1279010102" sldId="738"/>
            <ac:spMk id="3" creationId="{FC81B78E-26CD-664A-9DC5-8B5D5F7BB56E}"/>
          </ac:spMkLst>
        </pc:spChg>
      </pc:sldChg>
      <pc:sldChg chg="modSp">
        <pc:chgData name="Maxwell, LaStephen - HCD" userId="S::lastephen.maxwell@houstontx.gov::1a488ba5-2aee-4247-86b5-d874bd3088b8" providerId="AD" clId="Web-{E1C32952-F435-401E-AAA2-6762A4985393}" dt="2021-12-06T21:00:30.240" v="28" actId="20577"/>
        <pc:sldMkLst>
          <pc:docMk/>
          <pc:sldMk cId="2176926978" sldId="740"/>
        </pc:sldMkLst>
        <pc:spChg chg="mod">
          <ac:chgData name="Maxwell, LaStephen - HCD" userId="S::lastephen.maxwell@houstontx.gov::1a488ba5-2aee-4247-86b5-d874bd3088b8" providerId="AD" clId="Web-{E1C32952-F435-401E-AAA2-6762A4985393}" dt="2021-12-06T21:00:24.771" v="27" actId="1076"/>
          <ac:spMkLst>
            <pc:docMk/>
            <pc:sldMk cId="2176926978" sldId="740"/>
            <ac:spMk id="2" creationId="{876C4379-DC5C-1F41-A315-681934226622}"/>
          </ac:spMkLst>
        </pc:spChg>
        <pc:spChg chg="mod">
          <ac:chgData name="Maxwell, LaStephen - HCD" userId="S::lastephen.maxwell@houstontx.gov::1a488ba5-2aee-4247-86b5-d874bd3088b8" providerId="AD" clId="Web-{E1C32952-F435-401E-AAA2-6762A4985393}" dt="2021-12-06T21:00:30.240" v="28" actId="20577"/>
          <ac:spMkLst>
            <pc:docMk/>
            <pc:sldMk cId="2176926978" sldId="740"/>
            <ac:spMk id="3" creationId="{1BED10D0-67EA-2741-9E1D-52A8B790D396}"/>
          </ac:spMkLst>
        </pc:spChg>
      </pc:sldChg>
      <pc:sldChg chg="delSp modSp">
        <pc:chgData name="Maxwell, LaStephen - HCD" userId="S::lastephen.maxwell@houstontx.gov::1a488ba5-2aee-4247-86b5-d874bd3088b8" providerId="AD" clId="Web-{E1C32952-F435-401E-AAA2-6762A4985393}" dt="2021-12-06T21:00:42.834" v="30"/>
        <pc:sldMkLst>
          <pc:docMk/>
          <pc:sldMk cId="4040847337" sldId="741"/>
        </pc:sldMkLst>
        <pc:spChg chg="mod">
          <ac:chgData name="Maxwell, LaStephen - HCD" userId="S::lastephen.maxwell@houstontx.gov::1a488ba5-2aee-4247-86b5-d874bd3088b8" providerId="AD" clId="Web-{E1C32952-F435-401E-AAA2-6762A4985393}" dt="2021-12-06T21:00:40.240" v="29" actId="1076"/>
          <ac:spMkLst>
            <pc:docMk/>
            <pc:sldMk cId="4040847337" sldId="741"/>
            <ac:spMk id="2" creationId="{12A8B22B-6C00-5246-A769-E6205FF8FC88}"/>
          </ac:spMkLst>
        </pc:spChg>
        <pc:spChg chg="del">
          <ac:chgData name="Maxwell, LaStephen - HCD" userId="S::lastephen.maxwell@houstontx.gov::1a488ba5-2aee-4247-86b5-d874bd3088b8" providerId="AD" clId="Web-{E1C32952-F435-401E-AAA2-6762A4985393}" dt="2021-12-06T21:00:42.834" v="30"/>
          <ac:spMkLst>
            <pc:docMk/>
            <pc:sldMk cId="4040847337" sldId="741"/>
            <ac:spMk id="3" creationId="{FC81B78E-26CD-664A-9DC5-8B5D5F7BB56E}"/>
          </ac:spMkLst>
        </pc:spChg>
      </pc:sldChg>
      <pc:sldChg chg="modSp">
        <pc:chgData name="Maxwell, LaStephen - HCD" userId="S::lastephen.maxwell@houstontx.gov::1a488ba5-2aee-4247-86b5-d874bd3088b8" providerId="AD" clId="Web-{E1C32952-F435-401E-AAA2-6762A4985393}" dt="2021-12-06T21:01:06.756" v="34" actId="1076"/>
        <pc:sldMkLst>
          <pc:docMk/>
          <pc:sldMk cId="1758213712" sldId="749"/>
        </pc:sldMkLst>
        <pc:spChg chg="mod">
          <ac:chgData name="Maxwell, LaStephen - HCD" userId="S::lastephen.maxwell@houstontx.gov::1a488ba5-2aee-4247-86b5-d874bd3088b8" providerId="AD" clId="Web-{E1C32952-F435-401E-AAA2-6762A4985393}" dt="2021-12-06T21:01:06.756" v="34" actId="1076"/>
          <ac:spMkLst>
            <pc:docMk/>
            <pc:sldMk cId="1758213712" sldId="749"/>
            <ac:spMk id="2" creationId="{26551A67-977C-457D-B8CF-8D951831FBB6}"/>
          </ac:spMkLst>
        </pc:spChg>
        <pc:spChg chg="mod">
          <ac:chgData name="Maxwell, LaStephen - HCD" userId="S::lastephen.maxwell@houstontx.gov::1a488ba5-2aee-4247-86b5-d874bd3088b8" providerId="AD" clId="Web-{E1C32952-F435-401E-AAA2-6762A4985393}" dt="2021-12-06T21:01:03.522" v="33" actId="20577"/>
          <ac:spMkLst>
            <pc:docMk/>
            <pc:sldMk cId="1758213712" sldId="749"/>
            <ac:spMk id="3" creationId="{EB3E8B96-30CE-407D-9EAB-44508F68CFA0}"/>
          </ac:spMkLst>
        </pc:spChg>
      </pc:sldChg>
      <pc:sldChg chg="modSp">
        <pc:chgData name="Maxwell, LaStephen - HCD" userId="S::lastephen.maxwell@houstontx.gov::1a488ba5-2aee-4247-86b5-d874bd3088b8" providerId="AD" clId="Web-{E1C32952-F435-401E-AAA2-6762A4985393}" dt="2021-12-06T21:01:20.522" v="37" actId="1076"/>
        <pc:sldMkLst>
          <pc:docMk/>
          <pc:sldMk cId="3526478286" sldId="750"/>
        </pc:sldMkLst>
        <pc:spChg chg="mod">
          <ac:chgData name="Maxwell, LaStephen - HCD" userId="S::lastephen.maxwell@houstontx.gov::1a488ba5-2aee-4247-86b5-d874bd3088b8" providerId="AD" clId="Web-{E1C32952-F435-401E-AAA2-6762A4985393}" dt="2021-12-06T21:01:20.522" v="37" actId="1076"/>
          <ac:spMkLst>
            <pc:docMk/>
            <pc:sldMk cId="3526478286" sldId="750"/>
            <ac:spMk id="2" creationId="{26551A67-977C-457D-B8CF-8D951831FBB6}"/>
          </ac:spMkLst>
        </pc:spChg>
        <pc:spChg chg="mod">
          <ac:chgData name="Maxwell, LaStephen - HCD" userId="S::lastephen.maxwell@houstontx.gov::1a488ba5-2aee-4247-86b5-d874bd3088b8" providerId="AD" clId="Web-{E1C32952-F435-401E-AAA2-6762A4985393}" dt="2021-12-06T21:01:14.459" v="36" actId="20577"/>
          <ac:spMkLst>
            <pc:docMk/>
            <pc:sldMk cId="3526478286" sldId="750"/>
            <ac:spMk id="3" creationId="{EB3E8B96-30CE-407D-9EAB-44508F68CFA0}"/>
          </ac:spMkLst>
        </pc:spChg>
      </pc:sldChg>
      <pc:sldChg chg="modSp">
        <pc:chgData name="Maxwell, LaStephen - HCD" userId="S::lastephen.maxwell@houstontx.gov::1a488ba5-2aee-4247-86b5-d874bd3088b8" providerId="AD" clId="Web-{E1C32952-F435-401E-AAA2-6762A4985393}" dt="2021-12-06T21:01:32.116" v="40" actId="1076"/>
        <pc:sldMkLst>
          <pc:docMk/>
          <pc:sldMk cId="2939641617" sldId="751"/>
        </pc:sldMkLst>
        <pc:spChg chg="mod">
          <ac:chgData name="Maxwell, LaStephen - HCD" userId="S::lastephen.maxwell@houstontx.gov::1a488ba5-2aee-4247-86b5-d874bd3088b8" providerId="AD" clId="Web-{E1C32952-F435-401E-AAA2-6762A4985393}" dt="2021-12-06T21:01:32.116" v="40" actId="1076"/>
          <ac:spMkLst>
            <pc:docMk/>
            <pc:sldMk cId="2939641617" sldId="751"/>
            <ac:spMk id="2" creationId="{26551A67-977C-457D-B8CF-8D951831FBB6}"/>
          </ac:spMkLst>
        </pc:spChg>
        <pc:spChg chg="mod">
          <ac:chgData name="Maxwell, LaStephen - HCD" userId="S::lastephen.maxwell@houstontx.gov::1a488ba5-2aee-4247-86b5-d874bd3088b8" providerId="AD" clId="Web-{E1C32952-F435-401E-AAA2-6762A4985393}" dt="2021-12-06T21:01:28.554" v="39" actId="20577"/>
          <ac:spMkLst>
            <pc:docMk/>
            <pc:sldMk cId="2939641617" sldId="751"/>
            <ac:spMk id="3" creationId="{EB3E8B96-30CE-407D-9EAB-44508F68CFA0}"/>
          </ac:spMkLst>
        </pc:spChg>
      </pc:sldChg>
      <pc:sldChg chg="delSp modSp">
        <pc:chgData name="Maxwell, LaStephen - HCD" userId="S::lastephen.maxwell@houstontx.gov::1a488ba5-2aee-4247-86b5-d874bd3088b8" providerId="AD" clId="Web-{E1C32952-F435-401E-AAA2-6762A4985393}" dt="2021-12-06T21:01:52.148" v="42"/>
        <pc:sldMkLst>
          <pc:docMk/>
          <pc:sldMk cId="2651226038" sldId="752"/>
        </pc:sldMkLst>
        <pc:spChg chg="mod">
          <ac:chgData name="Maxwell, LaStephen - HCD" userId="S::lastephen.maxwell@houstontx.gov::1a488ba5-2aee-4247-86b5-d874bd3088b8" providerId="AD" clId="Web-{E1C32952-F435-401E-AAA2-6762A4985393}" dt="2021-12-06T21:01:39.772" v="41" actId="1076"/>
          <ac:spMkLst>
            <pc:docMk/>
            <pc:sldMk cId="2651226038" sldId="752"/>
            <ac:spMk id="2" creationId="{12A8B22B-6C00-5246-A769-E6205FF8FC88}"/>
          </ac:spMkLst>
        </pc:spChg>
        <pc:spChg chg="del">
          <ac:chgData name="Maxwell, LaStephen - HCD" userId="S::lastephen.maxwell@houstontx.gov::1a488ba5-2aee-4247-86b5-d874bd3088b8" providerId="AD" clId="Web-{E1C32952-F435-401E-AAA2-6762A4985393}" dt="2021-12-06T21:01:52.148" v="42"/>
          <ac:spMkLst>
            <pc:docMk/>
            <pc:sldMk cId="2651226038" sldId="752"/>
            <ac:spMk id="3" creationId="{FC81B78E-26CD-664A-9DC5-8B5D5F7BB56E}"/>
          </ac:spMkLst>
        </pc:spChg>
      </pc:sldChg>
      <pc:sldChg chg="modSp">
        <pc:chgData name="Maxwell, LaStephen - HCD" userId="S::lastephen.maxwell@houstontx.gov::1a488ba5-2aee-4247-86b5-d874bd3088b8" providerId="AD" clId="Web-{E1C32952-F435-401E-AAA2-6762A4985393}" dt="2021-12-06T21:02:00.507" v="45" actId="20577"/>
        <pc:sldMkLst>
          <pc:docMk/>
          <pc:sldMk cId="1180266687" sldId="753"/>
        </pc:sldMkLst>
        <pc:spChg chg="mod">
          <ac:chgData name="Maxwell, LaStephen - HCD" userId="S::lastephen.maxwell@houstontx.gov::1a488ba5-2aee-4247-86b5-d874bd3088b8" providerId="AD" clId="Web-{E1C32952-F435-401E-AAA2-6762A4985393}" dt="2021-12-06T21:01:57.148" v="43" actId="1076"/>
          <ac:spMkLst>
            <pc:docMk/>
            <pc:sldMk cId="1180266687" sldId="753"/>
            <ac:spMk id="2" creationId="{26551A67-977C-457D-B8CF-8D951831FBB6}"/>
          </ac:spMkLst>
        </pc:spChg>
        <pc:spChg chg="mod">
          <ac:chgData name="Maxwell, LaStephen - HCD" userId="S::lastephen.maxwell@houstontx.gov::1a488ba5-2aee-4247-86b5-d874bd3088b8" providerId="AD" clId="Web-{E1C32952-F435-401E-AAA2-6762A4985393}" dt="2021-12-06T21:02:00.507" v="45" actId="20577"/>
          <ac:spMkLst>
            <pc:docMk/>
            <pc:sldMk cId="1180266687" sldId="753"/>
            <ac:spMk id="3" creationId="{EB3E8B96-30CE-407D-9EAB-44508F68CFA0}"/>
          </ac:spMkLst>
        </pc:spChg>
      </pc:sldChg>
      <pc:sldChg chg="modSp">
        <pc:chgData name="Maxwell, LaStephen - HCD" userId="S::lastephen.maxwell@houstontx.gov::1a488ba5-2aee-4247-86b5-d874bd3088b8" providerId="AD" clId="Web-{E1C32952-F435-401E-AAA2-6762A4985393}" dt="2021-12-06T21:02:10.617" v="48" actId="20577"/>
        <pc:sldMkLst>
          <pc:docMk/>
          <pc:sldMk cId="543813830" sldId="754"/>
        </pc:sldMkLst>
        <pc:spChg chg="mod">
          <ac:chgData name="Maxwell, LaStephen - HCD" userId="S::lastephen.maxwell@houstontx.gov::1a488ba5-2aee-4247-86b5-d874bd3088b8" providerId="AD" clId="Web-{E1C32952-F435-401E-AAA2-6762A4985393}" dt="2021-12-06T21:02:07.226" v="46" actId="1076"/>
          <ac:spMkLst>
            <pc:docMk/>
            <pc:sldMk cId="543813830" sldId="754"/>
            <ac:spMk id="2" creationId="{26551A67-977C-457D-B8CF-8D951831FBB6}"/>
          </ac:spMkLst>
        </pc:spChg>
        <pc:spChg chg="mod">
          <ac:chgData name="Maxwell, LaStephen - HCD" userId="S::lastephen.maxwell@houstontx.gov::1a488ba5-2aee-4247-86b5-d874bd3088b8" providerId="AD" clId="Web-{E1C32952-F435-401E-AAA2-6762A4985393}" dt="2021-12-06T21:02:10.617" v="48" actId="20577"/>
          <ac:spMkLst>
            <pc:docMk/>
            <pc:sldMk cId="543813830" sldId="754"/>
            <ac:spMk id="3" creationId="{EB3E8B96-30CE-407D-9EAB-44508F68CFA0}"/>
          </ac:spMkLst>
        </pc:spChg>
      </pc:sldChg>
      <pc:sldChg chg="modSp">
        <pc:chgData name="Maxwell, LaStephen - HCD" userId="S::lastephen.maxwell@houstontx.gov::1a488ba5-2aee-4247-86b5-d874bd3088b8" providerId="AD" clId="Web-{E1C32952-F435-401E-AAA2-6762A4985393}" dt="2021-12-06T21:03:02.321" v="60" actId="20577"/>
        <pc:sldMkLst>
          <pc:docMk/>
          <pc:sldMk cId="1162502288" sldId="755"/>
        </pc:sldMkLst>
        <pc:spChg chg="mod">
          <ac:chgData name="Maxwell, LaStephen - HCD" userId="S::lastephen.maxwell@houstontx.gov::1a488ba5-2aee-4247-86b5-d874bd3088b8" providerId="AD" clId="Web-{E1C32952-F435-401E-AAA2-6762A4985393}" dt="2021-12-06T21:02:55.414" v="58" actId="1076"/>
          <ac:spMkLst>
            <pc:docMk/>
            <pc:sldMk cId="1162502288" sldId="755"/>
            <ac:spMk id="2" creationId="{26551A67-977C-457D-B8CF-8D951831FBB6}"/>
          </ac:spMkLst>
        </pc:spChg>
        <pc:spChg chg="mod">
          <ac:chgData name="Maxwell, LaStephen - HCD" userId="S::lastephen.maxwell@houstontx.gov::1a488ba5-2aee-4247-86b5-d874bd3088b8" providerId="AD" clId="Web-{E1C32952-F435-401E-AAA2-6762A4985393}" dt="2021-12-06T21:03:02.321" v="60" actId="20577"/>
          <ac:spMkLst>
            <pc:docMk/>
            <pc:sldMk cId="1162502288" sldId="755"/>
            <ac:spMk id="3" creationId="{EB3E8B96-30CE-407D-9EAB-44508F68CFA0}"/>
          </ac:spMkLst>
        </pc:spChg>
      </pc:sldChg>
      <pc:sldChg chg="addSp delSp modSp">
        <pc:chgData name="Maxwell, LaStephen - HCD" userId="S::lastephen.maxwell@houstontx.gov::1a488ba5-2aee-4247-86b5-d874bd3088b8" providerId="AD" clId="Web-{E1C32952-F435-401E-AAA2-6762A4985393}" dt="2021-12-06T21:02:48.430" v="57" actId="20577"/>
        <pc:sldMkLst>
          <pc:docMk/>
          <pc:sldMk cId="3577048013" sldId="756"/>
        </pc:sldMkLst>
        <pc:spChg chg="del mod">
          <ac:chgData name="Maxwell, LaStephen - HCD" userId="S::lastephen.maxwell@houstontx.gov::1a488ba5-2aee-4247-86b5-d874bd3088b8" providerId="AD" clId="Web-{E1C32952-F435-401E-AAA2-6762A4985393}" dt="2021-12-06T21:02:24.554" v="50"/>
          <ac:spMkLst>
            <pc:docMk/>
            <pc:sldMk cId="3577048013" sldId="756"/>
            <ac:spMk id="2" creationId="{26551A67-977C-457D-B8CF-8D951831FBB6}"/>
          </ac:spMkLst>
        </pc:spChg>
        <pc:spChg chg="mod">
          <ac:chgData name="Maxwell, LaStephen - HCD" userId="S::lastephen.maxwell@houstontx.gov::1a488ba5-2aee-4247-86b5-d874bd3088b8" providerId="AD" clId="Web-{E1C32952-F435-401E-AAA2-6762A4985393}" dt="2021-12-06T21:02:48.430" v="57" actId="20577"/>
          <ac:spMkLst>
            <pc:docMk/>
            <pc:sldMk cId="3577048013" sldId="756"/>
            <ac:spMk id="3" creationId="{EB3E8B96-30CE-407D-9EAB-44508F68CFA0}"/>
          </ac:spMkLst>
        </pc:spChg>
        <pc:spChg chg="add del mod">
          <ac:chgData name="Maxwell, LaStephen - HCD" userId="S::lastephen.maxwell@houstontx.gov::1a488ba5-2aee-4247-86b5-d874bd3088b8" providerId="AD" clId="Web-{E1C32952-F435-401E-AAA2-6762A4985393}" dt="2021-12-06T21:02:39.133" v="53"/>
          <ac:spMkLst>
            <pc:docMk/>
            <pc:sldMk cId="3577048013" sldId="756"/>
            <ac:spMk id="5" creationId="{AFF231F5-A881-4D6D-AD8B-4C2778796DD4}"/>
          </ac:spMkLst>
        </pc:spChg>
        <pc:spChg chg="add del">
          <ac:chgData name="Maxwell, LaStephen - HCD" userId="S::lastephen.maxwell@houstontx.gov::1a488ba5-2aee-4247-86b5-d874bd3088b8" providerId="AD" clId="Web-{E1C32952-F435-401E-AAA2-6762A4985393}" dt="2021-12-06T21:02:36.898" v="52"/>
          <ac:spMkLst>
            <pc:docMk/>
            <pc:sldMk cId="3577048013" sldId="756"/>
            <ac:spMk id="7" creationId="{F9BDEDA5-A1E9-4CE5-80AD-EF0FFC731417}"/>
          </ac:spMkLst>
        </pc:spChg>
        <pc:spChg chg="add mod">
          <ac:chgData name="Maxwell, LaStephen - HCD" userId="S::lastephen.maxwell@houstontx.gov::1a488ba5-2aee-4247-86b5-d874bd3088b8" providerId="AD" clId="Web-{E1C32952-F435-401E-AAA2-6762A4985393}" dt="2021-12-06T21:02:39.836" v="54"/>
          <ac:spMkLst>
            <pc:docMk/>
            <pc:sldMk cId="3577048013" sldId="756"/>
            <ac:spMk id="9" creationId="{64E00750-9ED5-4F73-AB46-4E11A4B17B6F}"/>
          </ac:spMkLst>
        </pc:spChg>
        <pc:spChg chg="add del">
          <ac:chgData name="Maxwell, LaStephen - HCD" userId="S::lastephen.maxwell@houstontx.gov::1a488ba5-2aee-4247-86b5-d874bd3088b8" providerId="AD" clId="Web-{E1C32952-F435-401E-AAA2-6762A4985393}" dt="2021-12-06T21:02:42.133" v="56"/>
          <ac:spMkLst>
            <pc:docMk/>
            <pc:sldMk cId="3577048013" sldId="756"/>
            <ac:spMk id="11" creationId="{52814ADF-50E3-4CE3-A042-B58E012D9A7E}"/>
          </ac:spMkLst>
        </pc:spChg>
      </pc:sldChg>
      <pc:sldChg chg="modSp">
        <pc:chgData name="Maxwell, LaStephen - HCD" userId="S::lastephen.maxwell@houstontx.gov::1a488ba5-2aee-4247-86b5-d874bd3088b8" providerId="AD" clId="Web-{E1C32952-F435-401E-AAA2-6762A4985393}" dt="2021-12-06T21:04:19.822" v="61" actId="20577"/>
        <pc:sldMkLst>
          <pc:docMk/>
          <pc:sldMk cId="3781938615" sldId="757"/>
        </pc:sldMkLst>
        <pc:spChg chg="mod">
          <ac:chgData name="Maxwell, LaStephen - HCD" userId="S::lastephen.maxwell@houstontx.gov::1a488ba5-2aee-4247-86b5-d874bd3088b8" providerId="AD" clId="Web-{E1C32952-F435-401E-AAA2-6762A4985393}" dt="2021-12-06T21:04:19.822" v="61" actId="20577"/>
          <ac:spMkLst>
            <pc:docMk/>
            <pc:sldMk cId="3781938615" sldId="757"/>
            <ac:spMk id="3" creationId="{EB3E8B96-30CE-407D-9EAB-44508F68CFA0}"/>
          </ac:spMkLst>
        </pc:spChg>
      </pc:sldChg>
      <pc:sldChg chg="modSp">
        <pc:chgData name="Maxwell, LaStephen - HCD" userId="S::lastephen.maxwell@houstontx.gov::1a488ba5-2aee-4247-86b5-d874bd3088b8" providerId="AD" clId="Web-{E1C32952-F435-401E-AAA2-6762A4985393}" dt="2021-12-06T21:04:28.307" v="62" actId="20577"/>
        <pc:sldMkLst>
          <pc:docMk/>
          <pc:sldMk cId="1791558456" sldId="758"/>
        </pc:sldMkLst>
        <pc:spChg chg="mod">
          <ac:chgData name="Maxwell, LaStephen - HCD" userId="S::lastephen.maxwell@houstontx.gov::1a488ba5-2aee-4247-86b5-d874bd3088b8" providerId="AD" clId="Web-{E1C32952-F435-401E-AAA2-6762A4985393}" dt="2021-12-06T21:04:28.307" v="62" actId="20577"/>
          <ac:spMkLst>
            <pc:docMk/>
            <pc:sldMk cId="1791558456" sldId="758"/>
            <ac:spMk id="3" creationId="{EB3E8B96-30CE-407D-9EAB-44508F68CFA0}"/>
          </ac:spMkLst>
        </pc:spChg>
      </pc:sldChg>
      <pc:sldChg chg="modSp">
        <pc:chgData name="Maxwell, LaStephen - HCD" userId="S::lastephen.maxwell@houstontx.gov::1a488ba5-2aee-4247-86b5-d874bd3088b8" providerId="AD" clId="Web-{E1C32952-F435-401E-AAA2-6762A4985393}" dt="2021-12-06T21:04:38.026" v="63" actId="20577"/>
        <pc:sldMkLst>
          <pc:docMk/>
          <pc:sldMk cId="1608031335" sldId="759"/>
        </pc:sldMkLst>
        <pc:spChg chg="mod">
          <ac:chgData name="Maxwell, LaStephen - HCD" userId="S::lastephen.maxwell@houstontx.gov::1a488ba5-2aee-4247-86b5-d874bd3088b8" providerId="AD" clId="Web-{E1C32952-F435-401E-AAA2-6762A4985393}" dt="2021-12-06T21:04:38.026" v="63" actId="20577"/>
          <ac:spMkLst>
            <pc:docMk/>
            <pc:sldMk cId="1608031335" sldId="759"/>
            <ac:spMk id="3" creationId="{EB3E8B96-30CE-407D-9EAB-44508F68CFA0}"/>
          </ac:spMkLst>
        </pc:spChg>
      </pc:sldChg>
      <pc:sldChg chg="modSp">
        <pc:chgData name="Maxwell, LaStephen - HCD" userId="S::lastephen.maxwell@houstontx.gov::1a488ba5-2aee-4247-86b5-d874bd3088b8" providerId="AD" clId="Web-{E1C32952-F435-401E-AAA2-6762A4985393}" dt="2021-12-06T21:04:55.292" v="65" actId="20577"/>
        <pc:sldMkLst>
          <pc:docMk/>
          <pc:sldMk cId="2969709538" sldId="760"/>
        </pc:sldMkLst>
        <pc:spChg chg="mod">
          <ac:chgData name="Maxwell, LaStephen - HCD" userId="S::lastephen.maxwell@houstontx.gov::1a488ba5-2aee-4247-86b5-d874bd3088b8" providerId="AD" clId="Web-{E1C32952-F435-401E-AAA2-6762A4985393}" dt="2021-12-06T21:04:55.292" v="65" actId="20577"/>
          <ac:spMkLst>
            <pc:docMk/>
            <pc:sldMk cId="2969709538" sldId="760"/>
            <ac:spMk id="3" creationId="{EB3E8B96-30CE-407D-9EAB-44508F68CFA0}"/>
          </ac:spMkLst>
        </pc:spChg>
      </pc:sldChg>
      <pc:sldChg chg="modSp">
        <pc:chgData name="Maxwell, LaStephen - HCD" userId="S::lastephen.maxwell@houstontx.gov::1a488ba5-2aee-4247-86b5-d874bd3088b8" providerId="AD" clId="Web-{E1C32952-F435-401E-AAA2-6762A4985393}" dt="2021-12-06T21:05:00.963" v="66" actId="20577"/>
        <pc:sldMkLst>
          <pc:docMk/>
          <pc:sldMk cId="2442808334" sldId="761"/>
        </pc:sldMkLst>
        <pc:spChg chg="mod">
          <ac:chgData name="Maxwell, LaStephen - HCD" userId="S::lastephen.maxwell@houstontx.gov::1a488ba5-2aee-4247-86b5-d874bd3088b8" providerId="AD" clId="Web-{E1C32952-F435-401E-AAA2-6762A4985393}" dt="2021-12-06T21:05:00.963" v="66" actId="20577"/>
          <ac:spMkLst>
            <pc:docMk/>
            <pc:sldMk cId="2442808334" sldId="761"/>
            <ac:spMk id="3" creationId="{EB3E8B96-30CE-407D-9EAB-44508F68CFA0}"/>
          </ac:spMkLst>
        </pc:spChg>
      </pc:sldChg>
      <pc:sldChg chg="modSp">
        <pc:chgData name="Maxwell, LaStephen - HCD" userId="S::lastephen.maxwell@houstontx.gov::1a488ba5-2aee-4247-86b5-d874bd3088b8" providerId="AD" clId="Web-{E1C32952-F435-401E-AAA2-6762A4985393}" dt="2021-12-06T21:05:58.105" v="69" actId="1076"/>
        <pc:sldMkLst>
          <pc:docMk/>
          <pc:sldMk cId="4017062034" sldId="762"/>
        </pc:sldMkLst>
        <pc:spChg chg="mod">
          <ac:chgData name="Maxwell, LaStephen - HCD" userId="S::lastephen.maxwell@houstontx.gov::1a488ba5-2aee-4247-86b5-d874bd3088b8" providerId="AD" clId="Web-{E1C32952-F435-401E-AAA2-6762A4985393}" dt="2021-12-06T21:05:58.105" v="69" actId="1076"/>
          <ac:spMkLst>
            <pc:docMk/>
            <pc:sldMk cId="4017062034" sldId="762"/>
            <ac:spMk id="2" creationId="{26551A67-977C-457D-B8CF-8D951831FBB6}"/>
          </ac:spMkLst>
        </pc:spChg>
        <pc:spChg chg="mod">
          <ac:chgData name="Maxwell, LaStephen - HCD" userId="S::lastephen.maxwell@houstontx.gov::1a488ba5-2aee-4247-86b5-d874bd3088b8" providerId="AD" clId="Web-{E1C32952-F435-401E-AAA2-6762A4985393}" dt="2021-12-06T21:05:54.621" v="68" actId="20577"/>
          <ac:spMkLst>
            <pc:docMk/>
            <pc:sldMk cId="4017062034" sldId="762"/>
            <ac:spMk id="3" creationId="{EB3E8B96-30CE-407D-9EAB-44508F68CFA0}"/>
          </ac:spMkLst>
        </pc:spChg>
      </pc:sldChg>
      <pc:sldChg chg="modSp">
        <pc:chgData name="Maxwell, LaStephen - HCD" userId="S::lastephen.maxwell@houstontx.gov::1a488ba5-2aee-4247-86b5-d874bd3088b8" providerId="AD" clId="Web-{E1C32952-F435-401E-AAA2-6762A4985393}" dt="2021-12-06T21:06:03.340" v="70" actId="20577"/>
        <pc:sldMkLst>
          <pc:docMk/>
          <pc:sldMk cId="1543896671" sldId="763"/>
        </pc:sldMkLst>
        <pc:spChg chg="mod">
          <ac:chgData name="Maxwell, LaStephen - HCD" userId="S::lastephen.maxwell@houstontx.gov::1a488ba5-2aee-4247-86b5-d874bd3088b8" providerId="AD" clId="Web-{E1C32952-F435-401E-AAA2-6762A4985393}" dt="2021-12-06T21:06:03.340" v="70" actId="20577"/>
          <ac:spMkLst>
            <pc:docMk/>
            <pc:sldMk cId="1543896671" sldId="763"/>
            <ac:spMk id="3" creationId="{EB3E8B96-30CE-407D-9EAB-44508F68CFA0}"/>
          </ac:spMkLst>
        </pc:spChg>
      </pc:sldChg>
      <pc:sldChg chg="modSp">
        <pc:chgData name="Maxwell, LaStephen - HCD" userId="S::lastephen.maxwell@houstontx.gov::1a488ba5-2aee-4247-86b5-d874bd3088b8" providerId="AD" clId="Web-{E1C32952-F435-401E-AAA2-6762A4985393}" dt="2021-12-06T21:06:10.199" v="72" actId="20577"/>
        <pc:sldMkLst>
          <pc:docMk/>
          <pc:sldMk cId="547850271" sldId="764"/>
        </pc:sldMkLst>
        <pc:spChg chg="mod">
          <ac:chgData name="Maxwell, LaStephen - HCD" userId="S::lastephen.maxwell@houstontx.gov::1a488ba5-2aee-4247-86b5-d874bd3088b8" providerId="AD" clId="Web-{E1C32952-F435-401E-AAA2-6762A4985393}" dt="2021-12-06T21:06:10.199" v="72" actId="20577"/>
          <ac:spMkLst>
            <pc:docMk/>
            <pc:sldMk cId="547850271" sldId="764"/>
            <ac:spMk id="3" creationId="{EB3E8B96-30CE-407D-9EAB-44508F68CFA0}"/>
          </ac:spMkLst>
        </pc:spChg>
      </pc:sldChg>
      <pc:sldChg chg="modSp">
        <pc:chgData name="Maxwell, LaStephen - HCD" userId="S::lastephen.maxwell@houstontx.gov::1a488ba5-2aee-4247-86b5-d874bd3088b8" providerId="AD" clId="Web-{E1C32952-F435-401E-AAA2-6762A4985393}" dt="2021-12-06T21:06:20.137" v="74" actId="20577"/>
        <pc:sldMkLst>
          <pc:docMk/>
          <pc:sldMk cId="2943074424" sldId="765"/>
        </pc:sldMkLst>
        <pc:spChg chg="mod">
          <ac:chgData name="Maxwell, LaStephen - HCD" userId="S::lastephen.maxwell@houstontx.gov::1a488ba5-2aee-4247-86b5-d874bd3088b8" providerId="AD" clId="Web-{E1C32952-F435-401E-AAA2-6762A4985393}" dt="2021-12-06T21:06:20.137" v="74" actId="20577"/>
          <ac:spMkLst>
            <pc:docMk/>
            <pc:sldMk cId="2943074424" sldId="765"/>
            <ac:spMk id="3" creationId="{EB3E8B96-30CE-407D-9EAB-44508F68CFA0}"/>
          </ac:spMkLst>
        </pc:spChg>
      </pc:sldChg>
      <pc:sldChg chg="modSp">
        <pc:chgData name="Maxwell, LaStephen - HCD" userId="S::lastephen.maxwell@houstontx.gov::1a488ba5-2aee-4247-86b5-d874bd3088b8" providerId="AD" clId="Web-{E1C32952-F435-401E-AAA2-6762A4985393}" dt="2021-12-06T21:06:25.637" v="75" actId="20577"/>
        <pc:sldMkLst>
          <pc:docMk/>
          <pc:sldMk cId="1630087581" sldId="766"/>
        </pc:sldMkLst>
        <pc:spChg chg="mod">
          <ac:chgData name="Maxwell, LaStephen - HCD" userId="S::lastephen.maxwell@houstontx.gov::1a488ba5-2aee-4247-86b5-d874bd3088b8" providerId="AD" clId="Web-{E1C32952-F435-401E-AAA2-6762A4985393}" dt="2021-12-06T21:06:25.637" v="75" actId="20577"/>
          <ac:spMkLst>
            <pc:docMk/>
            <pc:sldMk cId="1630087581" sldId="766"/>
            <ac:spMk id="3" creationId="{EB3E8B96-30CE-407D-9EAB-44508F68CFA0}"/>
          </ac:spMkLst>
        </pc:spChg>
      </pc:sldChg>
      <pc:sldChg chg="modSp">
        <pc:chgData name="Maxwell, LaStephen - HCD" userId="S::lastephen.maxwell@houstontx.gov::1a488ba5-2aee-4247-86b5-d874bd3088b8" providerId="AD" clId="Web-{E1C32952-F435-401E-AAA2-6762A4985393}" dt="2021-12-06T21:06:30.684" v="77" actId="20577"/>
        <pc:sldMkLst>
          <pc:docMk/>
          <pc:sldMk cId="3155133336" sldId="767"/>
        </pc:sldMkLst>
        <pc:spChg chg="mod">
          <ac:chgData name="Maxwell, LaStephen - HCD" userId="S::lastephen.maxwell@houstontx.gov::1a488ba5-2aee-4247-86b5-d874bd3088b8" providerId="AD" clId="Web-{E1C32952-F435-401E-AAA2-6762A4985393}" dt="2021-12-06T21:06:30.684" v="77" actId="20577"/>
          <ac:spMkLst>
            <pc:docMk/>
            <pc:sldMk cId="3155133336" sldId="767"/>
            <ac:spMk id="3" creationId="{EB3E8B96-30CE-407D-9EAB-44508F68CFA0}"/>
          </ac:spMkLst>
        </pc:spChg>
      </pc:sldChg>
      <pc:sldChg chg="modSp">
        <pc:chgData name="Maxwell, LaStephen - HCD" userId="S::lastephen.maxwell@houstontx.gov::1a488ba5-2aee-4247-86b5-d874bd3088b8" providerId="AD" clId="Web-{E1C32952-F435-401E-AAA2-6762A4985393}" dt="2021-12-06T21:06:35.184" v="78" actId="20577"/>
        <pc:sldMkLst>
          <pc:docMk/>
          <pc:sldMk cId="2036748863" sldId="768"/>
        </pc:sldMkLst>
        <pc:spChg chg="mod">
          <ac:chgData name="Maxwell, LaStephen - HCD" userId="S::lastephen.maxwell@houstontx.gov::1a488ba5-2aee-4247-86b5-d874bd3088b8" providerId="AD" clId="Web-{E1C32952-F435-401E-AAA2-6762A4985393}" dt="2021-12-06T21:06:35.184" v="78" actId="20577"/>
          <ac:spMkLst>
            <pc:docMk/>
            <pc:sldMk cId="2036748863" sldId="768"/>
            <ac:spMk id="3" creationId="{EB3E8B96-30CE-407D-9EAB-44508F68CFA0}"/>
          </ac:spMkLst>
        </pc:spChg>
      </pc:sldChg>
      <pc:sldChg chg="modSp">
        <pc:chgData name="Maxwell, LaStephen - HCD" userId="S::lastephen.maxwell@houstontx.gov::1a488ba5-2aee-4247-86b5-d874bd3088b8" providerId="AD" clId="Web-{E1C32952-F435-401E-AAA2-6762A4985393}" dt="2021-12-06T21:07:05.747" v="82" actId="1076"/>
        <pc:sldMkLst>
          <pc:docMk/>
          <pc:sldMk cId="2533981694" sldId="769"/>
        </pc:sldMkLst>
        <pc:spChg chg="mod">
          <ac:chgData name="Maxwell, LaStephen - HCD" userId="S::lastephen.maxwell@houstontx.gov::1a488ba5-2aee-4247-86b5-d874bd3088b8" providerId="AD" clId="Web-{E1C32952-F435-401E-AAA2-6762A4985393}" dt="2021-12-06T21:07:05.747" v="82" actId="1076"/>
          <ac:spMkLst>
            <pc:docMk/>
            <pc:sldMk cId="2533981694" sldId="769"/>
            <ac:spMk id="2" creationId="{26551A67-977C-457D-B8CF-8D951831FBB6}"/>
          </ac:spMkLst>
        </pc:spChg>
        <pc:spChg chg="mod">
          <ac:chgData name="Maxwell, LaStephen - HCD" userId="S::lastephen.maxwell@houstontx.gov::1a488ba5-2aee-4247-86b5-d874bd3088b8" providerId="AD" clId="Web-{E1C32952-F435-401E-AAA2-6762A4985393}" dt="2021-12-06T21:07:00.778" v="81" actId="20577"/>
          <ac:spMkLst>
            <pc:docMk/>
            <pc:sldMk cId="2533981694" sldId="769"/>
            <ac:spMk id="3" creationId="{EB3E8B96-30CE-407D-9EAB-44508F68CFA0}"/>
          </ac:spMkLst>
        </pc:spChg>
      </pc:sldChg>
      <pc:sldChg chg="modSp">
        <pc:chgData name="Maxwell, LaStephen - HCD" userId="S::lastephen.maxwell@houstontx.gov::1a488ba5-2aee-4247-86b5-d874bd3088b8" providerId="AD" clId="Web-{E1C32952-F435-401E-AAA2-6762A4985393}" dt="2021-12-06T21:07:14.513" v="85" actId="1076"/>
        <pc:sldMkLst>
          <pc:docMk/>
          <pc:sldMk cId="3847163570" sldId="770"/>
        </pc:sldMkLst>
        <pc:spChg chg="mod">
          <ac:chgData name="Maxwell, LaStephen - HCD" userId="S::lastephen.maxwell@houstontx.gov::1a488ba5-2aee-4247-86b5-d874bd3088b8" providerId="AD" clId="Web-{E1C32952-F435-401E-AAA2-6762A4985393}" dt="2021-12-06T21:07:14.513" v="85" actId="1076"/>
          <ac:spMkLst>
            <pc:docMk/>
            <pc:sldMk cId="3847163570" sldId="770"/>
            <ac:spMk id="2" creationId="{26551A67-977C-457D-B8CF-8D951831FBB6}"/>
          </ac:spMkLst>
        </pc:spChg>
        <pc:spChg chg="mod">
          <ac:chgData name="Maxwell, LaStephen - HCD" userId="S::lastephen.maxwell@houstontx.gov::1a488ba5-2aee-4247-86b5-d874bd3088b8" providerId="AD" clId="Web-{E1C32952-F435-401E-AAA2-6762A4985393}" dt="2021-12-06T21:07:11.325" v="84" actId="20577"/>
          <ac:spMkLst>
            <pc:docMk/>
            <pc:sldMk cId="3847163570" sldId="770"/>
            <ac:spMk id="3" creationId="{EB3E8B96-30CE-407D-9EAB-44508F68CFA0}"/>
          </ac:spMkLst>
        </pc:spChg>
      </pc:sldChg>
      <pc:sldChg chg="modSp">
        <pc:chgData name="Maxwell, LaStephen - HCD" userId="S::lastephen.maxwell@houstontx.gov::1a488ba5-2aee-4247-86b5-d874bd3088b8" providerId="AD" clId="Web-{E1C32952-F435-401E-AAA2-6762A4985393}" dt="2021-12-06T21:07:22.450" v="88" actId="20577"/>
        <pc:sldMkLst>
          <pc:docMk/>
          <pc:sldMk cId="1433491738" sldId="771"/>
        </pc:sldMkLst>
        <pc:spChg chg="mod">
          <ac:chgData name="Maxwell, LaStephen - HCD" userId="S::lastephen.maxwell@houstontx.gov::1a488ba5-2aee-4247-86b5-d874bd3088b8" providerId="AD" clId="Web-{E1C32952-F435-401E-AAA2-6762A4985393}" dt="2021-12-06T21:07:18.513" v="86" actId="1076"/>
          <ac:spMkLst>
            <pc:docMk/>
            <pc:sldMk cId="1433491738" sldId="771"/>
            <ac:spMk id="2" creationId="{26551A67-977C-457D-B8CF-8D951831FBB6}"/>
          </ac:spMkLst>
        </pc:spChg>
        <pc:spChg chg="mod">
          <ac:chgData name="Maxwell, LaStephen - HCD" userId="S::lastephen.maxwell@houstontx.gov::1a488ba5-2aee-4247-86b5-d874bd3088b8" providerId="AD" clId="Web-{E1C32952-F435-401E-AAA2-6762A4985393}" dt="2021-12-06T21:07:22.450" v="88" actId="20577"/>
          <ac:spMkLst>
            <pc:docMk/>
            <pc:sldMk cId="1433491738" sldId="771"/>
            <ac:spMk id="3" creationId="{EB3E8B96-30CE-407D-9EAB-44508F68CFA0}"/>
          </ac:spMkLst>
        </pc:spChg>
      </pc:sldChg>
      <pc:sldChg chg="delSp modSp">
        <pc:chgData name="Maxwell, LaStephen - HCD" userId="S::lastephen.maxwell@houstontx.gov::1a488ba5-2aee-4247-86b5-d874bd3088b8" providerId="AD" clId="Web-{E1C32952-F435-401E-AAA2-6762A4985393}" dt="2021-12-06T21:07:31.138" v="90"/>
        <pc:sldMkLst>
          <pc:docMk/>
          <pc:sldMk cId="2326303974" sldId="772"/>
        </pc:sldMkLst>
        <pc:spChg chg="mod">
          <ac:chgData name="Maxwell, LaStephen - HCD" userId="S::lastephen.maxwell@houstontx.gov::1a488ba5-2aee-4247-86b5-d874bd3088b8" providerId="AD" clId="Web-{E1C32952-F435-401E-AAA2-6762A4985393}" dt="2021-12-06T21:07:28.872" v="89" actId="1076"/>
          <ac:spMkLst>
            <pc:docMk/>
            <pc:sldMk cId="2326303974" sldId="772"/>
            <ac:spMk id="2" creationId="{12A8B22B-6C00-5246-A769-E6205FF8FC88}"/>
          </ac:spMkLst>
        </pc:spChg>
        <pc:spChg chg="del">
          <ac:chgData name="Maxwell, LaStephen - HCD" userId="S::lastephen.maxwell@houstontx.gov::1a488ba5-2aee-4247-86b5-d874bd3088b8" providerId="AD" clId="Web-{E1C32952-F435-401E-AAA2-6762A4985393}" dt="2021-12-06T21:07:31.138" v="90"/>
          <ac:spMkLst>
            <pc:docMk/>
            <pc:sldMk cId="2326303974" sldId="772"/>
            <ac:spMk id="3" creationId="{FC81B78E-26CD-664A-9DC5-8B5D5F7BB56E}"/>
          </ac:spMkLst>
        </pc:spChg>
      </pc:sldChg>
      <pc:sldChg chg="modSp">
        <pc:chgData name="Maxwell, LaStephen - HCD" userId="S::lastephen.maxwell@houstontx.gov::1a488ba5-2aee-4247-86b5-d874bd3088b8" providerId="AD" clId="Web-{E1C32952-F435-401E-AAA2-6762A4985393}" dt="2021-12-06T21:05:07.807" v="67" actId="20577"/>
        <pc:sldMkLst>
          <pc:docMk/>
          <pc:sldMk cId="4018875020" sldId="773"/>
        </pc:sldMkLst>
        <pc:spChg chg="mod">
          <ac:chgData name="Maxwell, LaStephen - HCD" userId="S::lastephen.maxwell@houstontx.gov::1a488ba5-2aee-4247-86b5-d874bd3088b8" providerId="AD" clId="Web-{E1C32952-F435-401E-AAA2-6762A4985393}" dt="2021-12-06T21:05:07.807" v="67" actId="20577"/>
          <ac:spMkLst>
            <pc:docMk/>
            <pc:sldMk cId="4018875020" sldId="773"/>
            <ac:spMk id="3" creationId="{EB3E8B96-30CE-407D-9EAB-44508F68CFA0}"/>
          </ac:spMkLst>
        </pc:spChg>
      </pc:sldChg>
      <pc:sldChg chg="modSp">
        <pc:chgData name="Maxwell, LaStephen - HCD" userId="S::lastephen.maxwell@houstontx.gov::1a488ba5-2aee-4247-86b5-d874bd3088b8" providerId="AD" clId="Web-{E1C32952-F435-401E-AAA2-6762A4985393}" dt="2021-12-06T21:12:55.972" v="150" actId="20577"/>
        <pc:sldMkLst>
          <pc:docMk/>
          <pc:sldMk cId="2823448966" sldId="775"/>
        </pc:sldMkLst>
        <pc:spChg chg="mod">
          <ac:chgData name="Maxwell, LaStephen - HCD" userId="S::lastephen.maxwell@houstontx.gov::1a488ba5-2aee-4247-86b5-d874bd3088b8" providerId="AD" clId="Web-{E1C32952-F435-401E-AAA2-6762A4985393}" dt="2021-12-06T21:12:55.972" v="150" actId="20577"/>
          <ac:spMkLst>
            <pc:docMk/>
            <pc:sldMk cId="2823448966" sldId="775"/>
            <ac:spMk id="2" creationId="{C717D681-2543-EF45-B7DB-FEB716816DE0}"/>
          </ac:spMkLst>
        </pc:spChg>
        <pc:spChg chg="mod">
          <ac:chgData name="Maxwell, LaStephen - HCD" userId="S::lastephen.maxwell@houstontx.gov::1a488ba5-2aee-4247-86b5-d874bd3088b8" providerId="AD" clId="Web-{E1C32952-F435-401E-AAA2-6762A4985393}" dt="2021-12-06T21:10:09.844" v="117" actId="20577"/>
          <ac:spMkLst>
            <pc:docMk/>
            <pc:sldMk cId="2823448966" sldId="775"/>
            <ac:spMk id="3" creationId="{722B3853-CAE0-E940-925F-2EC655D462CD}"/>
          </ac:spMkLst>
        </pc:spChg>
      </pc:sldChg>
      <pc:sldChg chg="modSp">
        <pc:chgData name="Maxwell, LaStephen - HCD" userId="S::lastephen.maxwell@houstontx.gov::1a488ba5-2aee-4247-86b5-d874bd3088b8" providerId="AD" clId="Web-{E1C32952-F435-401E-AAA2-6762A4985393}" dt="2021-12-06T21:13:08.988" v="153" actId="20577"/>
        <pc:sldMkLst>
          <pc:docMk/>
          <pc:sldMk cId="3469805510" sldId="776"/>
        </pc:sldMkLst>
        <pc:spChg chg="mod">
          <ac:chgData name="Maxwell, LaStephen - HCD" userId="S::lastephen.maxwell@houstontx.gov::1a488ba5-2aee-4247-86b5-d874bd3088b8" providerId="AD" clId="Web-{E1C32952-F435-401E-AAA2-6762A4985393}" dt="2021-12-06T21:13:08.988" v="153" actId="20577"/>
          <ac:spMkLst>
            <pc:docMk/>
            <pc:sldMk cId="3469805510" sldId="776"/>
            <ac:spMk id="2" creationId="{C717D681-2543-EF45-B7DB-FEB716816DE0}"/>
          </ac:spMkLst>
        </pc:spChg>
        <pc:spChg chg="mod">
          <ac:chgData name="Maxwell, LaStephen - HCD" userId="S::lastephen.maxwell@houstontx.gov::1a488ba5-2aee-4247-86b5-d874bd3088b8" providerId="AD" clId="Web-{E1C32952-F435-401E-AAA2-6762A4985393}" dt="2021-12-06T21:12:59.019" v="152" actId="1076"/>
          <ac:spMkLst>
            <pc:docMk/>
            <pc:sldMk cId="3469805510" sldId="776"/>
            <ac:spMk id="3" creationId="{722B3853-CAE0-E940-925F-2EC655D462CD}"/>
          </ac:spMkLst>
        </pc:spChg>
      </pc:sldChg>
      <pc:sldChg chg="modSp">
        <pc:chgData name="Maxwell, LaStephen - HCD" userId="S::lastephen.maxwell@houstontx.gov::1a488ba5-2aee-4247-86b5-d874bd3088b8" providerId="AD" clId="Web-{E1C32952-F435-401E-AAA2-6762A4985393}" dt="2021-12-06T21:13:24.098" v="155" actId="1076"/>
        <pc:sldMkLst>
          <pc:docMk/>
          <pc:sldMk cId="2170633321" sldId="777"/>
        </pc:sldMkLst>
        <pc:spChg chg="mod">
          <ac:chgData name="Maxwell, LaStephen - HCD" userId="S::lastephen.maxwell@houstontx.gov::1a488ba5-2aee-4247-86b5-d874bd3088b8" providerId="AD" clId="Web-{E1C32952-F435-401E-AAA2-6762A4985393}" dt="2021-12-06T21:13:24.098" v="155" actId="1076"/>
          <ac:spMkLst>
            <pc:docMk/>
            <pc:sldMk cId="2170633321" sldId="777"/>
            <ac:spMk id="2" creationId="{C717D681-2543-EF45-B7DB-FEB716816DE0}"/>
          </ac:spMkLst>
        </pc:spChg>
      </pc:sldChg>
      <pc:sldChg chg="modSp">
        <pc:chgData name="Maxwell, LaStephen - HCD" userId="S::lastephen.maxwell@houstontx.gov::1a488ba5-2aee-4247-86b5-d874bd3088b8" providerId="AD" clId="Web-{E1C32952-F435-401E-AAA2-6762A4985393}" dt="2021-12-06T21:13:34.801" v="157" actId="1076"/>
        <pc:sldMkLst>
          <pc:docMk/>
          <pc:sldMk cId="255965921" sldId="778"/>
        </pc:sldMkLst>
        <pc:spChg chg="mod">
          <ac:chgData name="Maxwell, LaStephen - HCD" userId="S::lastephen.maxwell@houstontx.gov::1a488ba5-2aee-4247-86b5-d874bd3088b8" providerId="AD" clId="Web-{E1C32952-F435-401E-AAA2-6762A4985393}" dt="2021-12-06T21:13:34.801" v="157" actId="1076"/>
          <ac:spMkLst>
            <pc:docMk/>
            <pc:sldMk cId="255965921" sldId="778"/>
            <ac:spMk id="2" creationId="{C717D681-2543-EF45-B7DB-FEB716816DE0}"/>
          </ac:spMkLst>
        </pc:spChg>
      </pc:sldChg>
      <pc:sldChg chg="modSp">
        <pc:chgData name="Maxwell, LaStephen - HCD" userId="S::lastephen.maxwell@houstontx.gov::1a488ba5-2aee-4247-86b5-d874bd3088b8" providerId="AD" clId="Web-{E1C32952-F435-401E-AAA2-6762A4985393}" dt="2021-12-06T21:13:44.567" v="158" actId="20577"/>
        <pc:sldMkLst>
          <pc:docMk/>
          <pc:sldMk cId="986854229" sldId="779"/>
        </pc:sldMkLst>
        <pc:spChg chg="mod">
          <ac:chgData name="Maxwell, LaStephen - HCD" userId="S::lastephen.maxwell@houstontx.gov::1a488ba5-2aee-4247-86b5-d874bd3088b8" providerId="AD" clId="Web-{E1C32952-F435-401E-AAA2-6762A4985393}" dt="2021-12-06T21:13:44.567" v="158" actId="20577"/>
          <ac:spMkLst>
            <pc:docMk/>
            <pc:sldMk cId="986854229" sldId="779"/>
            <ac:spMk id="2" creationId="{C717D681-2543-EF45-B7DB-FEB716816DE0}"/>
          </ac:spMkLst>
        </pc:spChg>
      </pc:sldChg>
      <pc:sldChg chg="modSp">
        <pc:chgData name="Maxwell, LaStephen - HCD" userId="S::lastephen.maxwell@houstontx.gov::1a488ba5-2aee-4247-86b5-d874bd3088b8" providerId="AD" clId="Web-{E1C32952-F435-401E-AAA2-6762A4985393}" dt="2021-12-06T21:13:53.504" v="159" actId="20577"/>
        <pc:sldMkLst>
          <pc:docMk/>
          <pc:sldMk cId="2314916448" sldId="780"/>
        </pc:sldMkLst>
        <pc:spChg chg="mod">
          <ac:chgData name="Maxwell, LaStephen - HCD" userId="S::lastephen.maxwell@houstontx.gov::1a488ba5-2aee-4247-86b5-d874bd3088b8" providerId="AD" clId="Web-{E1C32952-F435-401E-AAA2-6762A4985393}" dt="2021-12-06T21:13:53.504" v="159" actId="20577"/>
          <ac:spMkLst>
            <pc:docMk/>
            <pc:sldMk cId="2314916448" sldId="780"/>
            <ac:spMk id="2" creationId="{C717D681-2543-EF45-B7DB-FEB716816DE0}"/>
          </ac:spMkLst>
        </pc:spChg>
      </pc:sldChg>
      <pc:sldChg chg="modSp">
        <pc:chgData name="Maxwell, LaStephen - HCD" userId="S::lastephen.maxwell@houstontx.gov::1a488ba5-2aee-4247-86b5-d874bd3088b8" providerId="AD" clId="Web-{E1C32952-F435-401E-AAA2-6762A4985393}" dt="2021-12-06T20:58:57.332" v="14" actId="1076"/>
        <pc:sldMkLst>
          <pc:docMk/>
          <pc:sldMk cId="272957116" sldId="781"/>
        </pc:sldMkLst>
        <pc:spChg chg="mod">
          <ac:chgData name="Maxwell, LaStephen - HCD" userId="S::lastephen.maxwell@houstontx.gov::1a488ba5-2aee-4247-86b5-d874bd3088b8" providerId="AD" clId="Web-{E1C32952-F435-401E-AAA2-6762A4985393}" dt="2021-12-06T20:58:57.332" v="14" actId="1076"/>
          <ac:spMkLst>
            <pc:docMk/>
            <pc:sldMk cId="272957116" sldId="781"/>
            <ac:spMk id="2" creationId="{830B8F39-1EB6-6F4B-A9D2-177576350908}"/>
          </ac:spMkLst>
        </pc:spChg>
        <pc:spChg chg="mod">
          <ac:chgData name="Maxwell, LaStephen - HCD" userId="S::lastephen.maxwell@houstontx.gov::1a488ba5-2aee-4247-86b5-d874bd3088b8" providerId="AD" clId="Web-{E1C32952-F435-401E-AAA2-6762A4985393}" dt="2021-12-06T20:58:53.582" v="13" actId="1076"/>
          <ac:spMkLst>
            <pc:docMk/>
            <pc:sldMk cId="272957116" sldId="781"/>
            <ac:spMk id="4" creationId="{E64D546B-CD45-9049-94C0-51AE6D293F9A}"/>
          </ac:spMkLst>
        </pc:spChg>
      </pc:sldChg>
      <pc:sldChg chg="modSp">
        <pc:chgData name="Maxwell, LaStephen - HCD" userId="S::lastephen.maxwell@houstontx.gov::1a488ba5-2aee-4247-86b5-d874bd3088b8" providerId="AD" clId="Web-{E1C32952-F435-401E-AAA2-6762A4985393}" dt="2021-12-06T20:59:10.379" v="16" actId="1076"/>
        <pc:sldMkLst>
          <pc:docMk/>
          <pc:sldMk cId="4231237176" sldId="782"/>
        </pc:sldMkLst>
        <pc:spChg chg="mod">
          <ac:chgData name="Maxwell, LaStephen - HCD" userId="S::lastephen.maxwell@houstontx.gov::1a488ba5-2aee-4247-86b5-d874bd3088b8" providerId="AD" clId="Web-{E1C32952-F435-401E-AAA2-6762A4985393}" dt="2021-12-06T20:59:10.379" v="16" actId="1076"/>
          <ac:spMkLst>
            <pc:docMk/>
            <pc:sldMk cId="4231237176" sldId="782"/>
            <ac:spMk id="2" creationId="{830B8F39-1EB6-6F4B-A9D2-177576350908}"/>
          </ac:spMkLst>
        </pc:spChg>
        <pc:spChg chg="mod">
          <ac:chgData name="Maxwell, LaStephen - HCD" userId="S::lastephen.maxwell@houstontx.gov::1a488ba5-2aee-4247-86b5-d874bd3088b8" providerId="AD" clId="Web-{E1C32952-F435-401E-AAA2-6762A4985393}" dt="2021-12-06T20:59:06.395" v="15" actId="1076"/>
          <ac:spMkLst>
            <pc:docMk/>
            <pc:sldMk cId="4231237176" sldId="782"/>
            <ac:spMk id="4" creationId="{E64D546B-CD45-9049-94C0-51AE6D293F9A}"/>
          </ac:spMkLst>
        </pc:spChg>
      </pc:sldChg>
      <pc:sldChg chg="modSp">
        <pc:chgData name="Maxwell, LaStephen - HCD" userId="S::lastephen.maxwell@houstontx.gov::1a488ba5-2aee-4247-86b5-d874bd3088b8" providerId="AD" clId="Web-{E1C32952-F435-401E-AAA2-6762A4985393}" dt="2021-12-06T20:59:20.723" v="18" actId="1076"/>
        <pc:sldMkLst>
          <pc:docMk/>
          <pc:sldMk cId="4258021751" sldId="783"/>
        </pc:sldMkLst>
        <pc:spChg chg="mod">
          <ac:chgData name="Maxwell, LaStephen - HCD" userId="S::lastephen.maxwell@houstontx.gov::1a488ba5-2aee-4247-86b5-d874bd3088b8" providerId="AD" clId="Web-{E1C32952-F435-401E-AAA2-6762A4985393}" dt="2021-12-06T20:59:16.535" v="17" actId="1076"/>
          <ac:spMkLst>
            <pc:docMk/>
            <pc:sldMk cId="4258021751" sldId="783"/>
            <ac:spMk id="2" creationId="{830B8F39-1EB6-6F4B-A9D2-177576350908}"/>
          </ac:spMkLst>
        </pc:spChg>
        <pc:spChg chg="mod">
          <ac:chgData name="Maxwell, LaStephen - HCD" userId="S::lastephen.maxwell@houstontx.gov::1a488ba5-2aee-4247-86b5-d874bd3088b8" providerId="AD" clId="Web-{E1C32952-F435-401E-AAA2-6762A4985393}" dt="2021-12-06T20:59:20.723" v="18" actId="1076"/>
          <ac:spMkLst>
            <pc:docMk/>
            <pc:sldMk cId="4258021751" sldId="783"/>
            <ac:spMk id="4" creationId="{E64D546B-CD45-9049-94C0-51AE6D293F9A}"/>
          </ac:spMkLst>
        </pc:spChg>
      </pc:sldChg>
      <pc:sldChg chg="modSp">
        <pc:chgData name="Maxwell, LaStephen - HCD" userId="S::lastephen.maxwell@houstontx.gov::1a488ba5-2aee-4247-86b5-d874bd3088b8" providerId="AD" clId="Web-{E1C32952-F435-401E-AAA2-6762A4985393}" dt="2021-12-06T20:57:28.752" v="1" actId="20577"/>
        <pc:sldMkLst>
          <pc:docMk/>
          <pc:sldMk cId="1407117801" sldId="784"/>
        </pc:sldMkLst>
        <pc:spChg chg="mod">
          <ac:chgData name="Maxwell, LaStephen - HCD" userId="S::lastephen.maxwell@houstontx.gov::1a488ba5-2aee-4247-86b5-d874bd3088b8" providerId="AD" clId="Web-{E1C32952-F435-401E-AAA2-6762A4985393}" dt="2021-12-06T20:57:28.752" v="1" actId="20577"/>
          <ac:spMkLst>
            <pc:docMk/>
            <pc:sldMk cId="1407117801" sldId="784"/>
            <ac:spMk id="8" creationId="{573E7F1F-43AE-D74E-B884-9D966EF23221}"/>
          </ac:spMkLst>
        </pc:spChg>
      </pc:sldChg>
    </pc:docChg>
  </pc:docChgLst>
  <pc:docChgLst>
    <pc:chgData name="Rivera, Jeremiah  - HCD" userId="9782bb8e-17fb-4833-bb8f-ddbaa1289795" providerId="ADAL" clId="{D30E5224-C053-4550-A58C-8B755E34A638}"/>
    <pc:docChg chg="undo custSel addSld delSld modSld sldOrd">
      <pc:chgData name="Rivera, Jeremiah  - HCD" userId="9782bb8e-17fb-4833-bb8f-ddbaa1289795" providerId="ADAL" clId="{D30E5224-C053-4550-A58C-8B755E34A638}" dt="2022-10-12T17:57:31.217" v="7491" actId="20577"/>
      <pc:docMkLst>
        <pc:docMk/>
      </pc:docMkLst>
      <pc:sldChg chg="modSp modNotesTx">
        <pc:chgData name="Rivera, Jeremiah  - HCD" userId="9782bb8e-17fb-4833-bb8f-ddbaa1289795" providerId="ADAL" clId="{D30E5224-C053-4550-A58C-8B755E34A638}" dt="2022-10-12T15:33:53.169" v="7484" actId="313"/>
        <pc:sldMkLst>
          <pc:docMk/>
          <pc:sldMk cId="3429529626" sldId="600"/>
        </pc:sldMkLst>
        <pc:spChg chg="mod">
          <ac:chgData name="Rivera, Jeremiah  - HCD" userId="9782bb8e-17fb-4833-bb8f-ddbaa1289795" providerId="ADAL" clId="{D30E5224-C053-4550-A58C-8B755E34A638}" dt="2022-10-04T16:22:13.907" v="1368" actId="20577"/>
          <ac:spMkLst>
            <pc:docMk/>
            <pc:sldMk cId="3429529626" sldId="600"/>
            <ac:spMk id="3" creationId="{EB3E8B96-30CE-407D-9EAB-44508F68CFA0}"/>
          </ac:spMkLst>
        </pc:spChg>
      </pc:sldChg>
      <pc:sldChg chg="modSp mod">
        <pc:chgData name="Rivera, Jeremiah  - HCD" userId="9782bb8e-17fb-4833-bb8f-ddbaa1289795" providerId="ADAL" clId="{D30E5224-C053-4550-A58C-8B755E34A638}" dt="2022-09-22T17:20:50.588" v="70" actId="20577"/>
        <pc:sldMkLst>
          <pc:docMk/>
          <pc:sldMk cId="1747771940" sldId="631"/>
        </pc:sldMkLst>
        <pc:spChg chg="mod">
          <ac:chgData name="Rivera, Jeremiah  - HCD" userId="9782bb8e-17fb-4833-bb8f-ddbaa1289795" providerId="ADAL" clId="{D30E5224-C053-4550-A58C-8B755E34A638}" dt="2022-09-22T17:20:41.038" v="39" actId="20577"/>
          <ac:spMkLst>
            <pc:docMk/>
            <pc:sldMk cId="1747771940" sldId="631"/>
            <ac:spMk id="4" creationId="{51886D41-97DC-5F4D-B7BE-E9A7A95D437F}"/>
          </ac:spMkLst>
        </pc:spChg>
        <pc:spChg chg="mod">
          <ac:chgData name="Rivera, Jeremiah  - HCD" userId="9782bb8e-17fb-4833-bb8f-ddbaa1289795" providerId="ADAL" clId="{D30E5224-C053-4550-A58C-8B755E34A638}" dt="2022-09-22T17:20:50.588" v="70" actId="20577"/>
          <ac:spMkLst>
            <pc:docMk/>
            <pc:sldMk cId="1747771940" sldId="631"/>
            <ac:spMk id="5" creationId="{D009D931-C93A-4047-9DED-A5B16712EC3E}"/>
          </ac:spMkLst>
        </pc:spChg>
      </pc:sldChg>
      <pc:sldChg chg="del">
        <pc:chgData name="Rivera, Jeremiah  - HCD" userId="9782bb8e-17fb-4833-bb8f-ddbaa1289795" providerId="ADAL" clId="{D30E5224-C053-4550-A58C-8B755E34A638}" dt="2022-10-04T15:49:23.267" v="1170" actId="47"/>
        <pc:sldMkLst>
          <pc:docMk/>
          <pc:sldMk cId="994724586" sldId="651"/>
        </pc:sldMkLst>
      </pc:sldChg>
      <pc:sldChg chg="modSp mod modAnim modCm">
        <pc:chgData name="Rivera, Jeremiah  - HCD" userId="9782bb8e-17fb-4833-bb8f-ddbaa1289795" providerId="ADAL" clId="{D30E5224-C053-4550-A58C-8B755E34A638}" dt="2022-10-10T21:40:27" v="5011" actId="20577"/>
        <pc:sldMkLst>
          <pc:docMk/>
          <pc:sldMk cId="3289330886" sldId="653"/>
        </pc:sldMkLst>
        <pc:spChg chg="mod">
          <ac:chgData name="Rivera, Jeremiah  - HCD" userId="9782bb8e-17fb-4833-bb8f-ddbaa1289795" providerId="ADAL" clId="{D30E5224-C053-4550-A58C-8B755E34A638}" dt="2022-10-10T21:40:27" v="5011" actId="20577"/>
          <ac:spMkLst>
            <pc:docMk/>
            <pc:sldMk cId="3289330886" sldId="653"/>
            <ac:spMk id="2" creationId="{830B8F39-1EB6-6F4B-A9D2-177576350908}"/>
          </ac:spMkLst>
        </pc:spChg>
        <pc:spChg chg="mod">
          <ac:chgData name="Rivera, Jeremiah  - HCD" userId="9782bb8e-17fb-4833-bb8f-ddbaa1289795" providerId="ADAL" clId="{D30E5224-C053-4550-A58C-8B755E34A638}" dt="2022-10-04T19:14:22.142" v="4604" actId="20577"/>
          <ac:spMkLst>
            <pc:docMk/>
            <pc:sldMk cId="3289330886" sldId="653"/>
            <ac:spMk id="4" creationId="{E64D546B-CD45-9049-94C0-51AE6D293F9A}"/>
          </ac:spMkLst>
        </pc:spChg>
      </pc:sldChg>
      <pc:sldChg chg="modSp add mod">
        <pc:chgData name="Rivera, Jeremiah  - HCD" userId="9782bb8e-17fb-4833-bb8f-ddbaa1289795" providerId="ADAL" clId="{D30E5224-C053-4550-A58C-8B755E34A638}" dt="2022-10-04T16:11:53.578" v="1239" actId="1076"/>
        <pc:sldMkLst>
          <pc:docMk/>
          <pc:sldMk cId="1095405837" sldId="654"/>
        </pc:sldMkLst>
        <pc:spChg chg="mod">
          <ac:chgData name="Rivera, Jeremiah  - HCD" userId="9782bb8e-17fb-4833-bb8f-ddbaa1289795" providerId="ADAL" clId="{D30E5224-C053-4550-A58C-8B755E34A638}" dt="2022-10-04T16:11:53.578" v="1239" actId="1076"/>
          <ac:spMkLst>
            <pc:docMk/>
            <pc:sldMk cId="1095405837" sldId="654"/>
            <ac:spMk id="3" creationId="{02FD5C54-BB07-41FA-9BB1-5227BAF490DD}"/>
          </ac:spMkLst>
        </pc:spChg>
      </pc:sldChg>
      <pc:sldChg chg="add del">
        <pc:chgData name="Rivera, Jeremiah  - HCD" userId="9782bb8e-17fb-4833-bb8f-ddbaa1289795" providerId="ADAL" clId="{D30E5224-C053-4550-A58C-8B755E34A638}" dt="2022-10-03T21:45:31.278" v="345"/>
        <pc:sldMkLst>
          <pc:docMk/>
          <pc:sldMk cId="734178108" sldId="679"/>
        </pc:sldMkLst>
      </pc:sldChg>
      <pc:sldChg chg="modSp mod">
        <pc:chgData name="Rivera, Jeremiah  - HCD" userId="9782bb8e-17fb-4833-bb8f-ddbaa1289795" providerId="ADAL" clId="{D30E5224-C053-4550-A58C-8B755E34A638}" dt="2022-10-04T16:20:48.451" v="1336" actId="20577"/>
        <pc:sldMkLst>
          <pc:docMk/>
          <pc:sldMk cId="1734572442" sldId="720"/>
        </pc:sldMkLst>
        <pc:spChg chg="mod">
          <ac:chgData name="Rivera, Jeremiah  - HCD" userId="9782bb8e-17fb-4833-bb8f-ddbaa1289795" providerId="ADAL" clId="{D30E5224-C053-4550-A58C-8B755E34A638}" dt="2022-10-04T16:20:48.451" v="1336" actId="20577"/>
          <ac:spMkLst>
            <pc:docMk/>
            <pc:sldMk cId="1734572442" sldId="720"/>
            <ac:spMk id="3" creationId="{43F59B62-2AFF-FB4A-A21C-E824F4C9BB88}"/>
          </ac:spMkLst>
        </pc:spChg>
      </pc:sldChg>
      <pc:sldChg chg="modSp del mod">
        <pc:chgData name="Rivera, Jeremiah  - HCD" userId="9782bb8e-17fb-4833-bb8f-ddbaa1289795" providerId="ADAL" clId="{D30E5224-C053-4550-A58C-8B755E34A638}" dt="2022-10-04T15:51:16.033" v="1209" actId="47"/>
        <pc:sldMkLst>
          <pc:docMk/>
          <pc:sldMk cId="68937404" sldId="721"/>
        </pc:sldMkLst>
        <pc:spChg chg="mod">
          <ac:chgData name="Rivera, Jeremiah  - HCD" userId="9782bb8e-17fb-4833-bb8f-ddbaa1289795" providerId="ADAL" clId="{D30E5224-C053-4550-A58C-8B755E34A638}" dt="2022-10-04T15:51:05.261" v="1207" actId="20577"/>
          <ac:spMkLst>
            <pc:docMk/>
            <pc:sldMk cId="68937404" sldId="721"/>
            <ac:spMk id="2" creationId="{876C4379-DC5C-1F41-A315-681934226622}"/>
          </ac:spMkLst>
        </pc:spChg>
      </pc:sldChg>
      <pc:sldChg chg="addSp modSp mod modNotesTx">
        <pc:chgData name="Rivera, Jeremiah  - HCD" userId="9782bb8e-17fb-4833-bb8f-ddbaa1289795" providerId="ADAL" clId="{D30E5224-C053-4550-A58C-8B755E34A638}" dt="2022-10-12T14:53:52.111" v="5306" actId="20577"/>
        <pc:sldMkLst>
          <pc:docMk/>
          <pc:sldMk cId="1279010102" sldId="738"/>
        </pc:sldMkLst>
        <pc:spChg chg="mod">
          <ac:chgData name="Rivera, Jeremiah  - HCD" userId="9782bb8e-17fb-4833-bb8f-ddbaa1289795" providerId="ADAL" clId="{D30E5224-C053-4550-A58C-8B755E34A638}" dt="2022-10-04T16:14:06.342" v="1271" actId="1076"/>
          <ac:spMkLst>
            <pc:docMk/>
            <pc:sldMk cId="1279010102" sldId="738"/>
            <ac:spMk id="2" creationId="{12A8B22B-6C00-5246-A769-E6205FF8FC88}"/>
          </ac:spMkLst>
        </pc:spChg>
        <pc:spChg chg="add mod">
          <ac:chgData name="Rivera, Jeremiah  - HCD" userId="9782bb8e-17fb-4833-bb8f-ddbaa1289795" providerId="ADAL" clId="{D30E5224-C053-4550-A58C-8B755E34A638}" dt="2022-10-11T14:58:05.152" v="5097" actId="20577"/>
          <ac:spMkLst>
            <pc:docMk/>
            <pc:sldMk cId="1279010102" sldId="738"/>
            <ac:spMk id="3" creationId="{87411366-9250-4FFC-98CA-BEB316710DBF}"/>
          </ac:spMkLst>
        </pc:spChg>
      </pc:sldChg>
      <pc:sldChg chg="modSp mod">
        <pc:chgData name="Rivera, Jeremiah  - HCD" userId="9782bb8e-17fb-4833-bb8f-ddbaa1289795" providerId="ADAL" clId="{D30E5224-C053-4550-A58C-8B755E34A638}" dt="2022-10-11T14:57:49.087" v="5081" actId="20577"/>
        <pc:sldMkLst>
          <pc:docMk/>
          <pc:sldMk cId="749192287" sldId="739"/>
        </pc:sldMkLst>
        <pc:spChg chg="mod">
          <ac:chgData name="Rivera, Jeremiah  - HCD" userId="9782bb8e-17fb-4833-bb8f-ddbaa1289795" providerId="ADAL" clId="{D30E5224-C053-4550-A58C-8B755E34A638}" dt="2022-10-03T22:00:02.805" v="718" actId="20577"/>
          <ac:spMkLst>
            <pc:docMk/>
            <pc:sldMk cId="749192287" sldId="739"/>
            <ac:spMk id="2" creationId="{12A8B22B-6C00-5246-A769-E6205FF8FC88}"/>
          </ac:spMkLst>
        </pc:spChg>
        <pc:spChg chg="mod">
          <ac:chgData name="Rivera, Jeremiah  - HCD" userId="9782bb8e-17fb-4833-bb8f-ddbaa1289795" providerId="ADAL" clId="{D30E5224-C053-4550-A58C-8B755E34A638}" dt="2022-10-11T14:57:49.087" v="5081" actId="20577"/>
          <ac:spMkLst>
            <pc:docMk/>
            <pc:sldMk cId="749192287" sldId="739"/>
            <ac:spMk id="3" creationId="{FC81B78E-26CD-664A-9DC5-8B5D5F7BB56E}"/>
          </ac:spMkLst>
        </pc:spChg>
      </pc:sldChg>
      <pc:sldChg chg="del">
        <pc:chgData name="Rivera, Jeremiah  - HCD" userId="9782bb8e-17fb-4833-bb8f-ddbaa1289795" providerId="ADAL" clId="{D30E5224-C053-4550-A58C-8B755E34A638}" dt="2022-10-04T16:11:26.018" v="1235" actId="47"/>
        <pc:sldMkLst>
          <pc:docMk/>
          <pc:sldMk cId="2176926978" sldId="740"/>
        </pc:sldMkLst>
      </pc:sldChg>
      <pc:sldChg chg="addSp modSp mod modNotesTx">
        <pc:chgData name="Rivera, Jeremiah  - HCD" userId="9782bb8e-17fb-4833-bb8f-ddbaa1289795" providerId="ADAL" clId="{D30E5224-C053-4550-A58C-8B755E34A638}" dt="2022-10-12T14:55:29.789" v="5616" actId="20577"/>
        <pc:sldMkLst>
          <pc:docMk/>
          <pc:sldMk cId="4040847337" sldId="741"/>
        </pc:sldMkLst>
        <pc:spChg chg="mod">
          <ac:chgData name="Rivera, Jeremiah  - HCD" userId="9782bb8e-17fb-4833-bb8f-ddbaa1289795" providerId="ADAL" clId="{D30E5224-C053-4550-A58C-8B755E34A638}" dt="2022-10-04T16:14:09.223" v="1272"/>
          <ac:spMkLst>
            <pc:docMk/>
            <pc:sldMk cId="4040847337" sldId="741"/>
            <ac:spMk id="2" creationId="{12A8B22B-6C00-5246-A769-E6205FF8FC88}"/>
          </ac:spMkLst>
        </pc:spChg>
        <pc:spChg chg="add mod">
          <ac:chgData name="Rivera, Jeremiah  - HCD" userId="9782bb8e-17fb-4833-bb8f-ddbaa1289795" providerId="ADAL" clId="{D30E5224-C053-4550-A58C-8B755E34A638}" dt="2022-10-11T14:58:13.303" v="5113" actId="20577"/>
          <ac:spMkLst>
            <pc:docMk/>
            <pc:sldMk cId="4040847337" sldId="741"/>
            <ac:spMk id="3" creationId="{ADEAB243-22EF-46EA-AACD-AA95A86FE091}"/>
          </ac:spMkLst>
        </pc:spChg>
      </pc:sldChg>
      <pc:sldChg chg="addSp modSp mod modAnim modNotesTx">
        <pc:chgData name="Rivera, Jeremiah  - HCD" userId="9782bb8e-17fb-4833-bb8f-ddbaa1289795" providerId="ADAL" clId="{D30E5224-C053-4550-A58C-8B755E34A638}" dt="2022-10-04T19:16:15.786" v="4615" actId="1076"/>
        <pc:sldMkLst>
          <pc:docMk/>
          <pc:sldMk cId="1758213712" sldId="749"/>
        </pc:sldMkLst>
        <pc:spChg chg="mod">
          <ac:chgData name="Rivera, Jeremiah  - HCD" userId="9782bb8e-17fb-4833-bb8f-ddbaa1289795" providerId="ADAL" clId="{D30E5224-C053-4550-A58C-8B755E34A638}" dt="2022-10-04T19:16:05.507" v="4614" actId="20577"/>
          <ac:spMkLst>
            <pc:docMk/>
            <pc:sldMk cId="1758213712" sldId="749"/>
            <ac:spMk id="3" creationId="{EB3E8B96-30CE-407D-9EAB-44508F68CFA0}"/>
          </ac:spMkLst>
        </pc:spChg>
        <pc:spChg chg="add mod">
          <ac:chgData name="Rivera, Jeremiah  - HCD" userId="9782bb8e-17fb-4833-bb8f-ddbaa1289795" providerId="ADAL" clId="{D30E5224-C053-4550-A58C-8B755E34A638}" dt="2022-10-04T19:16:15.786" v="4615" actId="1076"/>
          <ac:spMkLst>
            <pc:docMk/>
            <pc:sldMk cId="1758213712" sldId="749"/>
            <ac:spMk id="4" creationId="{4339A333-D049-47DE-85CE-A06F49030650}"/>
          </ac:spMkLst>
        </pc:spChg>
      </pc:sldChg>
      <pc:sldChg chg="modSp">
        <pc:chgData name="Rivera, Jeremiah  - HCD" userId="9782bb8e-17fb-4833-bb8f-ddbaa1289795" providerId="ADAL" clId="{D30E5224-C053-4550-A58C-8B755E34A638}" dt="2022-10-04T19:17:57.442" v="4616" actId="113"/>
        <pc:sldMkLst>
          <pc:docMk/>
          <pc:sldMk cId="3526478286" sldId="750"/>
        </pc:sldMkLst>
        <pc:spChg chg="mod">
          <ac:chgData name="Rivera, Jeremiah  - HCD" userId="9782bb8e-17fb-4833-bb8f-ddbaa1289795" providerId="ADAL" clId="{D30E5224-C053-4550-A58C-8B755E34A638}" dt="2022-10-04T19:17:57.442" v="4616" actId="113"/>
          <ac:spMkLst>
            <pc:docMk/>
            <pc:sldMk cId="3526478286" sldId="750"/>
            <ac:spMk id="3" creationId="{EB3E8B96-30CE-407D-9EAB-44508F68CFA0}"/>
          </ac:spMkLst>
        </pc:spChg>
      </pc:sldChg>
      <pc:sldChg chg="modSp modAnim">
        <pc:chgData name="Rivera, Jeremiah  - HCD" userId="9782bb8e-17fb-4833-bb8f-ddbaa1289795" providerId="ADAL" clId="{D30E5224-C053-4550-A58C-8B755E34A638}" dt="2022-10-04T16:28:29.882" v="1722" actId="20577"/>
        <pc:sldMkLst>
          <pc:docMk/>
          <pc:sldMk cId="2939641617" sldId="751"/>
        </pc:sldMkLst>
        <pc:spChg chg="mod">
          <ac:chgData name="Rivera, Jeremiah  - HCD" userId="9782bb8e-17fb-4833-bb8f-ddbaa1289795" providerId="ADAL" clId="{D30E5224-C053-4550-A58C-8B755E34A638}" dt="2022-10-04T16:28:29.882" v="1722" actId="20577"/>
          <ac:spMkLst>
            <pc:docMk/>
            <pc:sldMk cId="2939641617" sldId="751"/>
            <ac:spMk id="3" creationId="{EB3E8B96-30CE-407D-9EAB-44508F68CFA0}"/>
          </ac:spMkLst>
        </pc:spChg>
      </pc:sldChg>
      <pc:sldChg chg="addSp modSp mod">
        <pc:chgData name="Rivera, Jeremiah  - HCD" userId="9782bb8e-17fb-4833-bb8f-ddbaa1289795" providerId="ADAL" clId="{D30E5224-C053-4550-A58C-8B755E34A638}" dt="2022-10-11T14:58:22.856" v="5129" actId="20577"/>
        <pc:sldMkLst>
          <pc:docMk/>
          <pc:sldMk cId="2651226038" sldId="752"/>
        </pc:sldMkLst>
        <pc:spChg chg="mod">
          <ac:chgData name="Rivera, Jeremiah  - HCD" userId="9782bb8e-17fb-4833-bb8f-ddbaa1289795" providerId="ADAL" clId="{D30E5224-C053-4550-A58C-8B755E34A638}" dt="2022-10-04T19:18:09.971" v="4617" actId="1076"/>
          <ac:spMkLst>
            <pc:docMk/>
            <pc:sldMk cId="2651226038" sldId="752"/>
            <ac:spMk id="2" creationId="{12A8B22B-6C00-5246-A769-E6205FF8FC88}"/>
          </ac:spMkLst>
        </pc:spChg>
        <pc:spChg chg="add mod">
          <ac:chgData name="Rivera, Jeremiah  - HCD" userId="9782bb8e-17fb-4833-bb8f-ddbaa1289795" providerId="ADAL" clId="{D30E5224-C053-4550-A58C-8B755E34A638}" dt="2022-10-11T14:58:22.856" v="5129" actId="20577"/>
          <ac:spMkLst>
            <pc:docMk/>
            <pc:sldMk cId="2651226038" sldId="752"/>
            <ac:spMk id="3" creationId="{59C97421-95CF-41D7-A02D-05EFC23B5AE8}"/>
          </ac:spMkLst>
        </pc:spChg>
      </pc:sldChg>
      <pc:sldChg chg="del">
        <pc:chgData name="Rivera, Jeremiah  - HCD" userId="9782bb8e-17fb-4833-bb8f-ddbaa1289795" providerId="ADAL" clId="{D30E5224-C053-4550-A58C-8B755E34A638}" dt="2022-10-04T16:38:33.983" v="2412" actId="47"/>
        <pc:sldMkLst>
          <pc:docMk/>
          <pc:sldMk cId="1180266687" sldId="753"/>
        </pc:sldMkLst>
      </pc:sldChg>
      <pc:sldChg chg="del">
        <pc:chgData name="Rivera, Jeremiah  - HCD" userId="9782bb8e-17fb-4833-bb8f-ddbaa1289795" providerId="ADAL" clId="{D30E5224-C053-4550-A58C-8B755E34A638}" dt="2022-10-04T16:38:55.362" v="2413" actId="47"/>
        <pc:sldMkLst>
          <pc:docMk/>
          <pc:sldMk cId="543813830" sldId="754"/>
        </pc:sldMkLst>
      </pc:sldChg>
      <pc:sldChg chg="modSp modNotesTx">
        <pc:chgData name="Rivera, Jeremiah  - HCD" userId="9782bb8e-17fb-4833-bb8f-ddbaa1289795" providerId="ADAL" clId="{D30E5224-C053-4550-A58C-8B755E34A638}" dt="2022-10-12T15:04:37.847" v="7270" actId="20577"/>
        <pc:sldMkLst>
          <pc:docMk/>
          <pc:sldMk cId="1162502288" sldId="755"/>
        </pc:sldMkLst>
        <pc:spChg chg="mod">
          <ac:chgData name="Rivera, Jeremiah  - HCD" userId="9782bb8e-17fb-4833-bb8f-ddbaa1289795" providerId="ADAL" clId="{D30E5224-C053-4550-A58C-8B755E34A638}" dt="2022-10-04T16:40:54.216" v="2529" actId="20577"/>
          <ac:spMkLst>
            <pc:docMk/>
            <pc:sldMk cId="1162502288" sldId="755"/>
            <ac:spMk id="3" creationId="{EB3E8B96-30CE-407D-9EAB-44508F68CFA0}"/>
          </ac:spMkLst>
        </pc:spChg>
      </pc:sldChg>
      <pc:sldChg chg="del">
        <pc:chgData name="Rivera, Jeremiah  - HCD" userId="9782bb8e-17fb-4833-bb8f-ddbaa1289795" providerId="ADAL" clId="{D30E5224-C053-4550-A58C-8B755E34A638}" dt="2022-10-04T16:38:57.311" v="2414" actId="47"/>
        <pc:sldMkLst>
          <pc:docMk/>
          <pc:sldMk cId="3577048013" sldId="756"/>
        </pc:sldMkLst>
      </pc:sldChg>
      <pc:sldChg chg="modSp mod modAnim">
        <pc:chgData name="Rivera, Jeremiah  - HCD" userId="9782bb8e-17fb-4833-bb8f-ddbaa1289795" providerId="ADAL" clId="{D30E5224-C053-4550-A58C-8B755E34A638}" dt="2022-10-12T15:08:23.078" v="7427" actId="20577"/>
        <pc:sldMkLst>
          <pc:docMk/>
          <pc:sldMk cId="3781938615" sldId="757"/>
        </pc:sldMkLst>
        <pc:spChg chg="mod">
          <ac:chgData name="Rivera, Jeremiah  - HCD" userId="9782bb8e-17fb-4833-bb8f-ddbaa1289795" providerId="ADAL" clId="{D30E5224-C053-4550-A58C-8B755E34A638}" dt="2022-10-04T16:42:09.740" v="2530" actId="20577"/>
          <ac:spMkLst>
            <pc:docMk/>
            <pc:sldMk cId="3781938615" sldId="757"/>
            <ac:spMk id="2" creationId="{26551A67-977C-457D-B8CF-8D951831FBB6}"/>
          </ac:spMkLst>
        </pc:spChg>
        <pc:spChg chg="mod">
          <ac:chgData name="Rivera, Jeremiah  - HCD" userId="9782bb8e-17fb-4833-bb8f-ddbaa1289795" providerId="ADAL" clId="{D30E5224-C053-4550-A58C-8B755E34A638}" dt="2022-10-12T15:08:23.078" v="7427" actId="20577"/>
          <ac:spMkLst>
            <pc:docMk/>
            <pc:sldMk cId="3781938615" sldId="757"/>
            <ac:spMk id="3" creationId="{EB3E8B96-30CE-407D-9EAB-44508F68CFA0}"/>
          </ac:spMkLst>
        </pc:spChg>
      </pc:sldChg>
      <pc:sldChg chg="modSp mod">
        <pc:chgData name="Rivera, Jeremiah  - HCD" userId="9782bb8e-17fb-4833-bb8f-ddbaa1289795" providerId="ADAL" clId="{D30E5224-C053-4550-A58C-8B755E34A638}" dt="2022-10-12T15:44:56.424" v="7486"/>
        <pc:sldMkLst>
          <pc:docMk/>
          <pc:sldMk cId="1791558456" sldId="758"/>
        </pc:sldMkLst>
        <pc:spChg chg="mod">
          <ac:chgData name="Rivera, Jeremiah  - HCD" userId="9782bb8e-17fb-4833-bb8f-ddbaa1289795" providerId="ADAL" clId="{D30E5224-C053-4550-A58C-8B755E34A638}" dt="2022-10-04T17:56:39.522" v="2826" actId="20577"/>
          <ac:spMkLst>
            <pc:docMk/>
            <pc:sldMk cId="1791558456" sldId="758"/>
            <ac:spMk id="2" creationId="{26551A67-977C-457D-B8CF-8D951831FBB6}"/>
          </ac:spMkLst>
        </pc:spChg>
        <pc:spChg chg="mod">
          <ac:chgData name="Rivera, Jeremiah  - HCD" userId="9782bb8e-17fb-4833-bb8f-ddbaa1289795" providerId="ADAL" clId="{D30E5224-C053-4550-A58C-8B755E34A638}" dt="2022-10-12T15:44:56.424" v="7486"/>
          <ac:spMkLst>
            <pc:docMk/>
            <pc:sldMk cId="1791558456" sldId="758"/>
            <ac:spMk id="3" creationId="{EB3E8B96-30CE-407D-9EAB-44508F68CFA0}"/>
          </ac:spMkLst>
        </pc:spChg>
      </pc:sldChg>
      <pc:sldChg chg="modSp mod modAnim">
        <pc:chgData name="Rivera, Jeremiah  - HCD" userId="9782bb8e-17fb-4833-bb8f-ddbaa1289795" providerId="ADAL" clId="{D30E5224-C053-4550-A58C-8B755E34A638}" dt="2022-10-12T15:45:04.840" v="7487" actId="20577"/>
        <pc:sldMkLst>
          <pc:docMk/>
          <pc:sldMk cId="1608031335" sldId="759"/>
        </pc:sldMkLst>
        <pc:spChg chg="mod">
          <ac:chgData name="Rivera, Jeremiah  - HCD" userId="9782bb8e-17fb-4833-bb8f-ddbaa1289795" providerId="ADAL" clId="{D30E5224-C053-4550-A58C-8B755E34A638}" dt="2022-10-04T17:56:49.560" v="2835" actId="20577"/>
          <ac:spMkLst>
            <pc:docMk/>
            <pc:sldMk cId="1608031335" sldId="759"/>
            <ac:spMk id="2" creationId="{26551A67-977C-457D-B8CF-8D951831FBB6}"/>
          </ac:spMkLst>
        </pc:spChg>
        <pc:spChg chg="mod">
          <ac:chgData name="Rivera, Jeremiah  - HCD" userId="9782bb8e-17fb-4833-bb8f-ddbaa1289795" providerId="ADAL" clId="{D30E5224-C053-4550-A58C-8B755E34A638}" dt="2022-10-12T15:45:04.840" v="7487" actId="20577"/>
          <ac:spMkLst>
            <pc:docMk/>
            <pc:sldMk cId="1608031335" sldId="759"/>
            <ac:spMk id="3" creationId="{EB3E8B96-30CE-407D-9EAB-44508F68CFA0}"/>
          </ac:spMkLst>
        </pc:spChg>
      </pc:sldChg>
      <pc:sldChg chg="modSp mod modAnim">
        <pc:chgData name="Rivera, Jeremiah  - HCD" userId="9782bb8e-17fb-4833-bb8f-ddbaa1289795" providerId="ADAL" clId="{D30E5224-C053-4550-A58C-8B755E34A638}" dt="2022-10-04T17:59:34.771" v="3032" actId="20577"/>
        <pc:sldMkLst>
          <pc:docMk/>
          <pc:sldMk cId="2969709538" sldId="760"/>
        </pc:sldMkLst>
        <pc:spChg chg="mod">
          <ac:chgData name="Rivera, Jeremiah  - HCD" userId="9782bb8e-17fb-4833-bb8f-ddbaa1289795" providerId="ADAL" clId="{D30E5224-C053-4550-A58C-8B755E34A638}" dt="2022-10-04T16:45:02.152" v="2817" actId="20577"/>
          <ac:spMkLst>
            <pc:docMk/>
            <pc:sldMk cId="2969709538" sldId="760"/>
            <ac:spMk id="2" creationId="{26551A67-977C-457D-B8CF-8D951831FBB6}"/>
          </ac:spMkLst>
        </pc:spChg>
        <pc:spChg chg="mod">
          <ac:chgData name="Rivera, Jeremiah  - HCD" userId="9782bb8e-17fb-4833-bb8f-ddbaa1289795" providerId="ADAL" clId="{D30E5224-C053-4550-A58C-8B755E34A638}" dt="2022-10-04T17:59:34.771" v="3032" actId="20577"/>
          <ac:spMkLst>
            <pc:docMk/>
            <pc:sldMk cId="2969709538" sldId="760"/>
            <ac:spMk id="3" creationId="{EB3E8B96-30CE-407D-9EAB-44508F68CFA0}"/>
          </ac:spMkLst>
        </pc:spChg>
      </pc:sldChg>
      <pc:sldChg chg="modSp modAnim">
        <pc:chgData name="Rivera, Jeremiah  - HCD" userId="9782bb8e-17fb-4833-bb8f-ddbaa1289795" providerId="ADAL" clId="{D30E5224-C053-4550-A58C-8B755E34A638}" dt="2022-10-04T18:01:27.944" v="3176" actId="20577"/>
        <pc:sldMkLst>
          <pc:docMk/>
          <pc:sldMk cId="2442808334" sldId="761"/>
        </pc:sldMkLst>
        <pc:spChg chg="mod">
          <ac:chgData name="Rivera, Jeremiah  - HCD" userId="9782bb8e-17fb-4833-bb8f-ddbaa1289795" providerId="ADAL" clId="{D30E5224-C053-4550-A58C-8B755E34A638}" dt="2022-10-04T18:01:27.944" v="3176" actId="20577"/>
          <ac:spMkLst>
            <pc:docMk/>
            <pc:sldMk cId="2442808334" sldId="761"/>
            <ac:spMk id="3" creationId="{EB3E8B96-30CE-407D-9EAB-44508F68CFA0}"/>
          </ac:spMkLst>
        </pc:spChg>
      </pc:sldChg>
      <pc:sldChg chg="modSp modAnim">
        <pc:chgData name="Rivera, Jeremiah  - HCD" userId="9782bb8e-17fb-4833-bb8f-ddbaa1289795" providerId="ADAL" clId="{D30E5224-C053-4550-A58C-8B755E34A638}" dt="2022-10-04T18:33:53.524" v="3301" actId="20577"/>
        <pc:sldMkLst>
          <pc:docMk/>
          <pc:sldMk cId="4017062034" sldId="762"/>
        </pc:sldMkLst>
        <pc:spChg chg="mod">
          <ac:chgData name="Rivera, Jeremiah  - HCD" userId="9782bb8e-17fb-4833-bb8f-ddbaa1289795" providerId="ADAL" clId="{D30E5224-C053-4550-A58C-8B755E34A638}" dt="2022-10-04T18:33:53.524" v="3301" actId="20577"/>
          <ac:spMkLst>
            <pc:docMk/>
            <pc:sldMk cId="4017062034" sldId="762"/>
            <ac:spMk id="3" creationId="{EB3E8B96-30CE-407D-9EAB-44508F68CFA0}"/>
          </ac:spMkLst>
        </pc:spChg>
      </pc:sldChg>
      <pc:sldChg chg="modSp mod modNotesTx">
        <pc:chgData name="Rivera, Jeremiah  - HCD" userId="9782bb8e-17fb-4833-bb8f-ddbaa1289795" providerId="ADAL" clId="{D30E5224-C053-4550-A58C-8B755E34A638}" dt="2022-10-10T21:43:45.067" v="5024" actId="20577"/>
        <pc:sldMkLst>
          <pc:docMk/>
          <pc:sldMk cId="1543896671" sldId="763"/>
        </pc:sldMkLst>
        <pc:spChg chg="mod">
          <ac:chgData name="Rivera, Jeremiah  - HCD" userId="9782bb8e-17fb-4833-bb8f-ddbaa1289795" providerId="ADAL" clId="{D30E5224-C053-4550-A58C-8B755E34A638}" dt="2022-10-04T18:58:45.601" v="3302" actId="20577"/>
          <ac:spMkLst>
            <pc:docMk/>
            <pc:sldMk cId="1543896671" sldId="763"/>
            <ac:spMk id="2" creationId="{26551A67-977C-457D-B8CF-8D951831FBB6}"/>
          </ac:spMkLst>
        </pc:spChg>
        <pc:spChg chg="mod">
          <ac:chgData name="Rivera, Jeremiah  - HCD" userId="9782bb8e-17fb-4833-bb8f-ddbaa1289795" providerId="ADAL" clId="{D30E5224-C053-4550-A58C-8B755E34A638}" dt="2022-10-04T19:01:11.256" v="3803" actId="20577"/>
          <ac:spMkLst>
            <pc:docMk/>
            <pc:sldMk cId="1543896671" sldId="763"/>
            <ac:spMk id="3" creationId="{EB3E8B96-30CE-407D-9EAB-44508F68CFA0}"/>
          </ac:spMkLst>
        </pc:spChg>
      </pc:sldChg>
      <pc:sldChg chg="del">
        <pc:chgData name="Rivera, Jeremiah  - HCD" userId="9782bb8e-17fb-4833-bb8f-ddbaa1289795" providerId="ADAL" clId="{D30E5224-C053-4550-A58C-8B755E34A638}" dt="2022-10-04T19:01:19.922" v="3804" actId="47"/>
        <pc:sldMkLst>
          <pc:docMk/>
          <pc:sldMk cId="547850271" sldId="764"/>
        </pc:sldMkLst>
      </pc:sldChg>
      <pc:sldChg chg="del">
        <pc:chgData name="Rivera, Jeremiah  - HCD" userId="9782bb8e-17fb-4833-bb8f-ddbaa1289795" providerId="ADAL" clId="{D30E5224-C053-4550-A58C-8B755E34A638}" dt="2022-10-04T19:01:22.914" v="3805" actId="47"/>
        <pc:sldMkLst>
          <pc:docMk/>
          <pc:sldMk cId="2943074424" sldId="765"/>
        </pc:sldMkLst>
      </pc:sldChg>
      <pc:sldChg chg="modSp mod modAnim">
        <pc:chgData name="Rivera, Jeremiah  - HCD" userId="9782bb8e-17fb-4833-bb8f-ddbaa1289795" providerId="ADAL" clId="{D30E5224-C053-4550-A58C-8B755E34A638}" dt="2022-10-04T19:02:54.790" v="3913" actId="20577"/>
        <pc:sldMkLst>
          <pc:docMk/>
          <pc:sldMk cId="1630087581" sldId="766"/>
        </pc:sldMkLst>
        <pc:spChg chg="mod">
          <ac:chgData name="Rivera, Jeremiah  - HCD" userId="9782bb8e-17fb-4833-bb8f-ddbaa1289795" providerId="ADAL" clId="{D30E5224-C053-4550-A58C-8B755E34A638}" dt="2022-10-04T19:01:48.207" v="3850" actId="20577"/>
          <ac:spMkLst>
            <pc:docMk/>
            <pc:sldMk cId="1630087581" sldId="766"/>
            <ac:spMk id="2" creationId="{26551A67-977C-457D-B8CF-8D951831FBB6}"/>
          </ac:spMkLst>
        </pc:spChg>
        <pc:spChg chg="mod">
          <ac:chgData name="Rivera, Jeremiah  - HCD" userId="9782bb8e-17fb-4833-bb8f-ddbaa1289795" providerId="ADAL" clId="{D30E5224-C053-4550-A58C-8B755E34A638}" dt="2022-10-04T19:02:54.790" v="3913" actId="20577"/>
          <ac:spMkLst>
            <pc:docMk/>
            <pc:sldMk cId="1630087581" sldId="766"/>
            <ac:spMk id="3" creationId="{EB3E8B96-30CE-407D-9EAB-44508F68CFA0}"/>
          </ac:spMkLst>
        </pc:spChg>
      </pc:sldChg>
      <pc:sldChg chg="del">
        <pc:chgData name="Rivera, Jeremiah  - HCD" userId="9782bb8e-17fb-4833-bb8f-ddbaa1289795" providerId="ADAL" clId="{D30E5224-C053-4550-A58C-8B755E34A638}" dt="2022-10-04T19:03:00.970" v="3914" actId="47"/>
        <pc:sldMkLst>
          <pc:docMk/>
          <pc:sldMk cId="3155133336" sldId="767"/>
        </pc:sldMkLst>
      </pc:sldChg>
      <pc:sldChg chg="del">
        <pc:chgData name="Rivera, Jeremiah  - HCD" userId="9782bb8e-17fb-4833-bb8f-ddbaa1289795" providerId="ADAL" clId="{D30E5224-C053-4550-A58C-8B755E34A638}" dt="2022-10-04T19:03:02.960" v="3915" actId="47"/>
        <pc:sldMkLst>
          <pc:docMk/>
          <pc:sldMk cId="2036748863" sldId="768"/>
        </pc:sldMkLst>
      </pc:sldChg>
      <pc:sldChg chg="modSp mod modAnim modNotesTx">
        <pc:chgData name="Rivera, Jeremiah  - HCD" userId="9782bb8e-17fb-4833-bb8f-ddbaa1289795" providerId="ADAL" clId="{D30E5224-C053-4550-A58C-8B755E34A638}" dt="2022-10-10T21:44:01.010" v="5025" actId="20577"/>
        <pc:sldMkLst>
          <pc:docMk/>
          <pc:sldMk cId="2533981694" sldId="769"/>
        </pc:sldMkLst>
        <pc:spChg chg="mod">
          <ac:chgData name="Rivera, Jeremiah  - HCD" userId="9782bb8e-17fb-4833-bb8f-ddbaa1289795" providerId="ADAL" clId="{D30E5224-C053-4550-A58C-8B755E34A638}" dt="2022-10-04T19:03:28.679" v="3938" actId="20577"/>
          <ac:spMkLst>
            <pc:docMk/>
            <pc:sldMk cId="2533981694" sldId="769"/>
            <ac:spMk id="2" creationId="{26551A67-977C-457D-B8CF-8D951831FBB6}"/>
          </ac:spMkLst>
        </pc:spChg>
        <pc:spChg chg="mod">
          <ac:chgData name="Rivera, Jeremiah  - HCD" userId="9782bb8e-17fb-4833-bb8f-ddbaa1289795" providerId="ADAL" clId="{D30E5224-C053-4550-A58C-8B755E34A638}" dt="2022-10-04T19:06:31.419" v="4288" actId="114"/>
          <ac:spMkLst>
            <pc:docMk/>
            <pc:sldMk cId="2533981694" sldId="769"/>
            <ac:spMk id="3" creationId="{EB3E8B96-30CE-407D-9EAB-44508F68CFA0}"/>
          </ac:spMkLst>
        </pc:spChg>
      </pc:sldChg>
      <pc:sldChg chg="modSp modAnim modNotesTx">
        <pc:chgData name="Rivera, Jeremiah  - HCD" userId="9782bb8e-17fb-4833-bb8f-ddbaa1289795" providerId="ADAL" clId="{D30E5224-C053-4550-A58C-8B755E34A638}" dt="2022-10-04T20:22:53.379" v="4996" actId="20577"/>
        <pc:sldMkLst>
          <pc:docMk/>
          <pc:sldMk cId="3847163570" sldId="770"/>
        </pc:sldMkLst>
        <pc:spChg chg="mod">
          <ac:chgData name="Rivera, Jeremiah  - HCD" userId="9782bb8e-17fb-4833-bb8f-ddbaa1289795" providerId="ADAL" clId="{D30E5224-C053-4550-A58C-8B755E34A638}" dt="2022-10-04T20:22:53.379" v="4996" actId="20577"/>
          <ac:spMkLst>
            <pc:docMk/>
            <pc:sldMk cId="3847163570" sldId="770"/>
            <ac:spMk id="3" creationId="{EB3E8B96-30CE-407D-9EAB-44508F68CFA0}"/>
          </ac:spMkLst>
        </pc:spChg>
      </pc:sldChg>
      <pc:sldChg chg="addSp modSp mod modNotesTx">
        <pc:chgData name="Rivera, Jeremiah  - HCD" userId="9782bb8e-17fb-4833-bb8f-ddbaa1289795" providerId="ADAL" clId="{D30E5224-C053-4550-A58C-8B755E34A638}" dt="2022-10-12T15:14:37.693" v="7483" actId="20577"/>
        <pc:sldMkLst>
          <pc:docMk/>
          <pc:sldMk cId="2326303974" sldId="772"/>
        </pc:sldMkLst>
        <pc:spChg chg="add mod">
          <ac:chgData name="Rivera, Jeremiah  - HCD" userId="9782bb8e-17fb-4833-bb8f-ddbaa1289795" providerId="ADAL" clId="{D30E5224-C053-4550-A58C-8B755E34A638}" dt="2022-10-11T14:59:03.676" v="5144" actId="20577"/>
          <ac:spMkLst>
            <pc:docMk/>
            <pc:sldMk cId="2326303974" sldId="772"/>
            <ac:spMk id="3" creationId="{00026F69-0E1E-4F25-94E1-983329B9CF31}"/>
          </ac:spMkLst>
        </pc:spChg>
      </pc:sldChg>
      <pc:sldChg chg="modSp modAnim">
        <pc:chgData name="Rivera, Jeremiah  - HCD" userId="9782bb8e-17fb-4833-bb8f-ddbaa1289795" providerId="ADAL" clId="{D30E5224-C053-4550-A58C-8B755E34A638}" dt="2022-10-04T18:02:00.579" v="3207" actId="20577"/>
        <pc:sldMkLst>
          <pc:docMk/>
          <pc:sldMk cId="4018875020" sldId="773"/>
        </pc:sldMkLst>
        <pc:spChg chg="mod">
          <ac:chgData name="Rivera, Jeremiah  - HCD" userId="9782bb8e-17fb-4833-bb8f-ddbaa1289795" providerId="ADAL" clId="{D30E5224-C053-4550-A58C-8B755E34A638}" dt="2022-10-04T18:02:00.579" v="3207" actId="20577"/>
          <ac:spMkLst>
            <pc:docMk/>
            <pc:sldMk cId="4018875020" sldId="773"/>
            <ac:spMk id="3" creationId="{EB3E8B96-30CE-407D-9EAB-44508F68CFA0}"/>
          </ac:spMkLst>
        </pc:spChg>
      </pc:sldChg>
      <pc:sldChg chg="modSp">
        <pc:chgData name="Rivera, Jeremiah  - HCD" userId="9782bb8e-17fb-4833-bb8f-ddbaa1289795" providerId="ADAL" clId="{D30E5224-C053-4550-A58C-8B755E34A638}" dt="2022-10-03T22:05:57.790" v="793" actId="20577"/>
        <pc:sldMkLst>
          <pc:docMk/>
          <pc:sldMk cId="272957116" sldId="781"/>
        </pc:sldMkLst>
        <pc:spChg chg="mod">
          <ac:chgData name="Rivera, Jeremiah  - HCD" userId="9782bb8e-17fb-4833-bb8f-ddbaa1289795" providerId="ADAL" clId="{D30E5224-C053-4550-A58C-8B755E34A638}" dt="2022-10-03T22:05:57.790" v="793" actId="20577"/>
          <ac:spMkLst>
            <pc:docMk/>
            <pc:sldMk cId="272957116" sldId="781"/>
            <ac:spMk id="4" creationId="{E64D546B-CD45-9049-94C0-51AE6D293F9A}"/>
          </ac:spMkLst>
        </pc:spChg>
      </pc:sldChg>
      <pc:sldChg chg="modSp mod">
        <pc:chgData name="Rivera, Jeremiah  - HCD" userId="9782bb8e-17fb-4833-bb8f-ddbaa1289795" providerId="ADAL" clId="{D30E5224-C053-4550-A58C-8B755E34A638}" dt="2022-10-03T22:06:11.505" v="794" actId="20577"/>
        <pc:sldMkLst>
          <pc:docMk/>
          <pc:sldMk cId="4231237176" sldId="782"/>
        </pc:sldMkLst>
        <pc:spChg chg="mod">
          <ac:chgData name="Rivera, Jeremiah  - HCD" userId="9782bb8e-17fb-4833-bb8f-ddbaa1289795" providerId="ADAL" clId="{D30E5224-C053-4550-A58C-8B755E34A638}" dt="2022-10-03T22:06:11.505" v="794" actId="20577"/>
          <ac:spMkLst>
            <pc:docMk/>
            <pc:sldMk cId="4231237176" sldId="782"/>
            <ac:spMk id="4" creationId="{E64D546B-CD45-9049-94C0-51AE6D293F9A}"/>
          </ac:spMkLst>
        </pc:spChg>
      </pc:sldChg>
      <pc:sldChg chg="modSp">
        <pc:chgData name="Rivera, Jeremiah  - HCD" userId="9782bb8e-17fb-4833-bb8f-ddbaa1289795" providerId="ADAL" clId="{D30E5224-C053-4550-A58C-8B755E34A638}" dt="2022-10-12T14:52:59.249" v="5215" actId="20577"/>
        <pc:sldMkLst>
          <pc:docMk/>
          <pc:sldMk cId="1407117801" sldId="784"/>
        </pc:sldMkLst>
        <pc:spChg chg="mod">
          <ac:chgData name="Rivera, Jeremiah  - HCD" userId="9782bb8e-17fb-4833-bb8f-ddbaa1289795" providerId="ADAL" clId="{D30E5224-C053-4550-A58C-8B755E34A638}" dt="2022-10-12T14:52:59.249" v="5215" actId="20577"/>
          <ac:spMkLst>
            <pc:docMk/>
            <pc:sldMk cId="1407117801" sldId="784"/>
            <ac:spMk id="8" creationId="{573E7F1F-43AE-D74E-B884-9D966EF23221}"/>
          </ac:spMkLst>
        </pc:spChg>
      </pc:sldChg>
      <pc:sldChg chg="addSp delSp modSp del mod">
        <pc:chgData name="Rivera, Jeremiah  - HCD" userId="9782bb8e-17fb-4833-bb8f-ddbaa1289795" providerId="ADAL" clId="{D30E5224-C053-4550-A58C-8B755E34A638}" dt="2022-10-11T15:27:20.359" v="5204" actId="47"/>
        <pc:sldMkLst>
          <pc:docMk/>
          <pc:sldMk cId="2420395039" sldId="785"/>
        </pc:sldMkLst>
        <pc:spChg chg="mod">
          <ac:chgData name="Rivera, Jeremiah  - HCD" userId="9782bb8e-17fb-4833-bb8f-ddbaa1289795" providerId="ADAL" clId="{D30E5224-C053-4550-A58C-8B755E34A638}" dt="2022-10-04T20:21:55.012" v="4994" actId="20577"/>
          <ac:spMkLst>
            <pc:docMk/>
            <pc:sldMk cId="2420395039" sldId="785"/>
            <ac:spMk id="3" creationId="{8B5BEDE5-DC9D-6442-9154-6D36EE9DDF01}"/>
          </ac:spMkLst>
        </pc:spChg>
        <pc:spChg chg="mod">
          <ac:chgData name="Rivera, Jeremiah  - HCD" userId="9782bb8e-17fb-4833-bb8f-ddbaa1289795" providerId="ADAL" clId="{D30E5224-C053-4550-A58C-8B755E34A638}" dt="2022-10-10T21:39:23.392" v="4997" actId="13926"/>
          <ac:spMkLst>
            <pc:docMk/>
            <pc:sldMk cId="2420395039" sldId="785"/>
            <ac:spMk id="14" creationId="{3D56FFA9-2F86-45A0-B674-205B5A61E283}"/>
          </ac:spMkLst>
        </pc:spChg>
        <pc:spChg chg="mod">
          <ac:chgData name="Rivera, Jeremiah  - HCD" userId="9782bb8e-17fb-4833-bb8f-ddbaa1289795" providerId="ADAL" clId="{D30E5224-C053-4550-A58C-8B755E34A638}" dt="2022-10-03T21:34:07.919" v="106"/>
          <ac:spMkLst>
            <pc:docMk/>
            <pc:sldMk cId="2420395039" sldId="785"/>
            <ac:spMk id="26" creationId="{37F294E1-3268-436E-9AFB-2FDDE4A264E3}"/>
          </ac:spMkLst>
        </pc:spChg>
        <pc:spChg chg="mod">
          <ac:chgData name="Rivera, Jeremiah  - HCD" userId="9782bb8e-17fb-4833-bb8f-ddbaa1289795" providerId="ADAL" clId="{D30E5224-C053-4550-A58C-8B755E34A638}" dt="2022-10-03T21:34:07.919" v="106"/>
          <ac:spMkLst>
            <pc:docMk/>
            <pc:sldMk cId="2420395039" sldId="785"/>
            <ac:spMk id="27" creationId="{47761DFD-AEBB-4107-AF01-8858125243FD}"/>
          </ac:spMkLst>
        </pc:spChg>
        <pc:spChg chg="mod">
          <ac:chgData name="Rivera, Jeremiah  - HCD" userId="9782bb8e-17fb-4833-bb8f-ddbaa1289795" providerId="ADAL" clId="{D30E5224-C053-4550-A58C-8B755E34A638}" dt="2022-10-03T21:33:32.936" v="99" actId="108"/>
          <ac:spMkLst>
            <pc:docMk/>
            <pc:sldMk cId="2420395039" sldId="785"/>
            <ac:spMk id="32" creationId="{1E8F4035-F963-E547-9F27-B2DF8DC520DA}"/>
          </ac:spMkLst>
        </pc:spChg>
        <pc:spChg chg="mod">
          <ac:chgData name="Rivera, Jeremiah  - HCD" userId="9782bb8e-17fb-4833-bb8f-ddbaa1289795" providerId="ADAL" clId="{D30E5224-C053-4550-A58C-8B755E34A638}" dt="2022-10-04T15:48:50.792" v="1109" actId="20577"/>
          <ac:spMkLst>
            <pc:docMk/>
            <pc:sldMk cId="2420395039" sldId="785"/>
            <ac:spMk id="34" creationId="{3EDB2C7B-2100-804C-84EF-06C435038F48}"/>
          </ac:spMkLst>
        </pc:spChg>
        <pc:spChg chg="mod">
          <ac:chgData name="Rivera, Jeremiah  - HCD" userId="9782bb8e-17fb-4833-bb8f-ddbaa1289795" providerId="ADAL" clId="{D30E5224-C053-4550-A58C-8B755E34A638}" dt="2022-10-03T21:34:15.347" v="108"/>
          <ac:spMkLst>
            <pc:docMk/>
            <pc:sldMk cId="2420395039" sldId="785"/>
            <ac:spMk id="35" creationId="{D99A5048-AFCA-4EBE-9D12-45D7189F900A}"/>
          </ac:spMkLst>
        </pc:spChg>
        <pc:spChg chg="mod">
          <ac:chgData name="Rivera, Jeremiah  - HCD" userId="9782bb8e-17fb-4833-bb8f-ddbaa1289795" providerId="ADAL" clId="{D30E5224-C053-4550-A58C-8B755E34A638}" dt="2022-10-03T21:34:15.347" v="108"/>
          <ac:spMkLst>
            <pc:docMk/>
            <pc:sldMk cId="2420395039" sldId="785"/>
            <ac:spMk id="36" creationId="{7B67C7DF-CF46-43E2-B306-222B13532A13}"/>
          </ac:spMkLst>
        </pc:spChg>
        <pc:spChg chg="add mod">
          <ac:chgData name="Rivera, Jeremiah  - HCD" userId="9782bb8e-17fb-4833-bb8f-ddbaa1289795" providerId="ADAL" clId="{D30E5224-C053-4550-A58C-8B755E34A638}" dt="2022-10-04T15:48:55.905" v="1129" actId="20577"/>
          <ac:spMkLst>
            <pc:docMk/>
            <pc:sldMk cId="2420395039" sldId="785"/>
            <ac:spMk id="37" creationId="{B0ACEB5A-A3F4-4FA1-866F-1EE2BD3C55B0}"/>
          </ac:spMkLst>
        </pc:spChg>
        <pc:spChg chg="del mod topLvl">
          <ac:chgData name="Rivera, Jeremiah  - HCD" userId="9782bb8e-17fb-4833-bb8f-ddbaa1289795" providerId="ADAL" clId="{D30E5224-C053-4550-A58C-8B755E34A638}" dt="2022-10-03T21:33:58.370" v="102" actId="478"/>
          <ac:spMkLst>
            <pc:docMk/>
            <pc:sldMk cId="2420395039" sldId="785"/>
            <ac:spMk id="47" creationId="{30997DFA-792B-1C40-A3F0-0F1160DCA4A6}"/>
          </ac:spMkLst>
        </pc:spChg>
        <pc:spChg chg="del topLvl">
          <ac:chgData name="Rivera, Jeremiah  - HCD" userId="9782bb8e-17fb-4833-bb8f-ddbaa1289795" providerId="ADAL" clId="{D30E5224-C053-4550-A58C-8B755E34A638}" dt="2022-10-03T21:34:00.537" v="105" actId="478"/>
          <ac:spMkLst>
            <pc:docMk/>
            <pc:sldMk cId="2420395039" sldId="785"/>
            <ac:spMk id="48" creationId="{E9511DAD-86C6-F340-861F-8D244EFD8A09}"/>
          </ac:spMkLst>
        </pc:spChg>
        <pc:spChg chg="mod">
          <ac:chgData name="Rivera, Jeremiah  - HCD" userId="9782bb8e-17fb-4833-bb8f-ddbaa1289795" providerId="ADAL" clId="{D30E5224-C053-4550-A58C-8B755E34A638}" dt="2022-10-10T21:39:28.821" v="4999" actId="13926"/>
          <ac:spMkLst>
            <pc:docMk/>
            <pc:sldMk cId="2420395039" sldId="785"/>
            <ac:spMk id="52" creationId="{D3A07F7E-BDF0-8144-B703-E2676CCB7101}"/>
          </ac:spMkLst>
        </pc:spChg>
        <pc:spChg chg="del mod">
          <ac:chgData name="Rivera, Jeremiah  - HCD" userId="9782bb8e-17fb-4833-bb8f-ddbaa1289795" providerId="ADAL" clId="{D30E5224-C053-4550-A58C-8B755E34A638}" dt="2022-10-03T21:33:59.876" v="104" actId="478"/>
          <ac:spMkLst>
            <pc:docMk/>
            <pc:sldMk cId="2420395039" sldId="785"/>
            <ac:spMk id="55" creationId="{DA6CE266-BBBE-F849-9A7C-FA33D7E17D58}"/>
          </ac:spMkLst>
        </pc:spChg>
        <pc:spChg chg="mod">
          <ac:chgData name="Rivera, Jeremiah  - HCD" userId="9782bb8e-17fb-4833-bb8f-ddbaa1289795" providerId="ADAL" clId="{D30E5224-C053-4550-A58C-8B755E34A638}" dt="2022-10-04T16:19:18.274" v="1317" actId="20577"/>
          <ac:spMkLst>
            <pc:docMk/>
            <pc:sldMk cId="2420395039" sldId="785"/>
            <ac:spMk id="56" creationId="{819949C3-FF01-4740-8894-78A6F4D4F354}"/>
          </ac:spMkLst>
        </pc:spChg>
        <pc:grpChg chg="add del mod">
          <ac:chgData name="Rivera, Jeremiah  - HCD" userId="9782bb8e-17fb-4833-bb8f-ddbaa1289795" providerId="ADAL" clId="{D30E5224-C053-4550-A58C-8B755E34A638}" dt="2022-10-03T21:34:11.019" v="107"/>
          <ac:grpSpMkLst>
            <pc:docMk/>
            <pc:sldMk cId="2420395039" sldId="785"/>
            <ac:grpSpMk id="24" creationId="{89A1DB93-B437-4282-9EEE-90BC30EAB0DE}"/>
          </ac:grpSpMkLst>
        </pc:grpChg>
        <pc:grpChg chg="add mod">
          <ac:chgData name="Rivera, Jeremiah  - HCD" userId="9782bb8e-17fb-4833-bb8f-ddbaa1289795" providerId="ADAL" clId="{D30E5224-C053-4550-A58C-8B755E34A638}" dt="2022-10-03T21:34:24.354" v="109" actId="1076"/>
          <ac:grpSpMkLst>
            <pc:docMk/>
            <pc:sldMk cId="2420395039" sldId="785"/>
            <ac:grpSpMk id="28" creationId="{82B3B216-E581-4482-9A92-6A48FDE9D876}"/>
          </ac:grpSpMkLst>
        </pc:grpChg>
        <pc:grpChg chg="del">
          <ac:chgData name="Rivera, Jeremiah  - HCD" userId="9782bb8e-17fb-4833-bb8f-ddbaa1289795" providerId="ADAL" clId="{D30E5224-C053-4550-A58C-8B755E34A638}" dt="2022-10-03T21:33:58.370" v="102" actId="478"/>
          <ac:grpSpMkLst>
            <pc:docMk/>
            <pc:sldMk cId="2420395039" sldId="785"/>
            <ac:grpSpMk id="45" creationId="{0F7D7B5D-E230-E04A-9E9C-8808E194E8F6}"/>
          </ac:grpSpMkLst>
        </pc:grpChg>
        <pc:picChg chg="del">
          <ac:chgData name="Rivera, Jeremiah  - HCD" userId="9782bb8e-17fb-4833-bb8f-ddbaa1289795" providerId="ADAL" clId="{D30E5224-C053-4550-A58C-8B755E34A638}" dt="2022-10-04T20:21:12.608" v="4926" actId="478"/>
          <ac:picMkLst>
            <pc:docMk/>
            <pc:sldMk cId="2420395039" sldId="785"/>
            <ac:picMk id="8" creationId="{2AEC0B8C-9384-C64D-BAF8-139909E1CC3F}"/>
          </ac:picMkLst>
        </pc:picChg>
        <pc:picChg chg="add mod">
          <ac:chgData name="Rivera, Jeremiah  - HCD" userId="9782bb8e-17fb-4833-bb8f-ddbaa1289795" providerId="ADAL" clId="{D30E5224-C053-4550-A58C-8B755E34A638}" dt="2022-10-03T21:33:20.155" v="73" actId="1076"/>
          <ac:picMkLst>
            <pc:docMk/>
            <pc:sldMk cId="2420395039" sldId="785"/>
            <ac:picMk id="23" creationId="{542AC894-08A0-455D-A246-03BC4209AE48}"/>
          </ac:picMkLst>
        </pc:picChg>
        <pc:picChg chg="mod">
          <ac:chgData name="Rivera, Jeremiah  - HCD" userId="9782bb8e-17fb-4833-bb8f-ddbaa1289795" providerId="ADAL" clId="{D30E5224-C053-4550-A58C-8B755E34A638}" dt="2022-10-03T21:34:07.919" v="106"/>
          <ac:picMkLst>
            <pc:docMk/>
            <pc:sldMk cId="2420395039" sldId="785"/>
            <ac:picMk id="25" creationId="{ED900DE3-56C3-4029-B74C-8CEB5F5C442E}"/>
          </ac:picMkLst>
        </pc:picChg>
        <pc:picChg chg="mod">
          <ac:chgData name="Rivera, Jeremiah  - HCD" userId="9782bb8e-17fb-4833-bb8f-ddbaa1289795" providerId="ADAL" clId="{D30E5224-C053-4550-A58C-8B755E34A638}" dt="2022-10-03T21:34:15.347" v="108"/>
          <ac:picMkLst>
            <pc:docMk/>
            <pc:sldMk cId="2420395039" sldId="785"/>
            <ac:picMk id="29" creationId="{7C4CFC7D-5528-4B1F-B0BB-420556F4C54B}"/>
          </ac:picMkLst>
        </pc:picChg>
        <pc:picChg chg="del">
          <ac:chgData name="Rivera, Jeremiah  - HCD" userId="9782bb8e-17fb-4833-bb8f-ddbaa1289795" providerId="ADAL" clId="{D30E5224-C053-4550-A58C-8B755E34A638}" dt="2022-10-03T21:33:13.822" v="72" actId="478"/>
          <ac:picMkLst>
            <pc:docMk/>
            <pc:sldMk cId="2420395039" sldId="785"/>
            <ac:picMk id="31" creationId="{4F93CB21-3047-474F-A3E2-03B17DF7D806}"/>
          </ac:picMkLst>
        </pc:picChg>
        <pc:picChg chg="del">
          <ac:chgData name="Rivera, Jeremiah  - HCD" userId="9782bb8e-17fb-4833-bb8f-ddbaa1289795" providerId="ADAL" clId="{D30E5224-C053-4550-A58C-8B755E34A638}" dt="2022-10-03T21:33:55.573" v="100" actId="478"/>
          <ac:picMkLst>
            <pc:docMk/>
            <pc:sldMk cId="2420395039" sldId="785"/>
            <ac:picMk id="46" creationId="{E660691D-2225-3D46-AA21-3DF99CA3C44E}"/>
          </ac:picMkLst>
        </pc:picChg>
        <pc:picChg chg="del">
          <ac:chgData name="Rivera, Jeremiah  - HCD" userId="9782bb8e-17fb-4833-bb8f-ddbaa1289795" providerId="ADAL" clId="{D30E5224-C053-4550-A58C-8B755E34A638}" dt="2022-10-03T21:35:43.648" v="173" actId="478"/>
          <ac:picMkLst>
            <pc:docMk/>
            <pc:sldMk cId="2420395039" sldId="785"/>
            <ac:picMk id="51" creationId="{A0C4B4C7-8B2D-9844-B2D0-182406A2ABBE}"/>
          </ac:picMkLst>
        </pc:picChg>
      </pc:sldChg>
      <pc:sldChg chg="addSp delSp modSp del mod">
        <pc:chgData name="Rivera, Jeremiah  - HCD" userId="9782bb8e-17fb-4833-bb8f-ddbaa1289795" providerId="ADAL" clId="{D30E5224-C053-4550-A58C-8B755E34A638}" dt="2022-10-11T15:27:21.045" v="5205" actId="47"/>
        <pc:sldMkLst>
          <pc:docMk/>
          <pc:sldMk cId="2443478928" sldId="786"/>
        </pc:sldMkLst>
        <pc:spChg chg="mod">
          <ac:chgData name="Rivera, Jeremiah  - HCD" userId="9782bb8e-17fb-4833-bb8f-ddbaa1289795" providerId="ADAL" clId="{D30E5224-C053-4550-A58C-8B755E34A638}" dt="2022-10-03T21:41:42.859" v="196"/>
          <ac:spMkLst>
            <pc:docMk/>
            <pc:sldMk cId="2443478928" sldId="786"/>
            <ac:spMk id="20" creationId="{11ABC346-367A-409B-9204-7A816639EBBE}"/>
          </ac:spMkLst>
        </pc:spChg>
        <pc:spChg chg="mod">
          <ac:chgData name="Rivera, Jeremiah  - HCD" userId="9782bb8e-17fb-4833-bb8f-ddbaa1289795" providerId="ADAL" clId="{D30E5224-C053-4550-A58C-8B755E34A638}" dt="2022-10-03T21:39:55.013" v="195" actId="20577"/>
          <ac:spMkLst>
            <pc:docMk/>
            <pc:sldMk cId="2443478928" sldId="786"/>
            <ac:spMk id="26" creationId="{0C0A6C83-EA4A-A04F-A53D-BF361336A61A}"/>
          </ac:spMkLst>
        </pc:spChg>
        <pc:spChg chg="mod">
          <ac:chgData name="Rivera, Jeremiah  - HCD" userId="9782bb8e-17fb-4833-bb8f-ddbaa1289795" providerId="ADAL" clId="{D30E5224-C053-4550-A58C-8B755E34A638}" dt="2022-10-03T21:41:42.859" v="196"/>
          <ac:spMkLst>
            <pc:docMk/>
            <pc:sldMk cId="2443478928" sldId="786"/>
            <ac:spMk id="27" creationId="{1833DFFF-E861-47D7-8D19-E22F39F56A2A}"/>
          </ac:spMkLst>
        </pc:spChg>
        <pc:spChg chg="mod">
          <ac:chgData name="Rivera, Jeremiah  - HCD" userId="9782bb8e-17fb-4833-bb8f-ddbaa1289795" providerId="ADAL" clId="{D30E5224-C053-4550-A58C-8B755E34A638}" dt="2022-10-04T15:48:10.085" v="1089" actId="13926"/>
          <ac:spMkLst>
            <pc:docMk/>
            <pc:sldMk cId="2443478928" sldId="786"/>
            <ac:spMk id="30" creationId="{69B10EDC-8D8D-C84C-885C-8DC95364F5BB}"/>
          </ac:spMkLst>
        </pc:spChg>
        <pc:spChg chg="mod">
          <ac:chgData name="Rivera, Jeremiah  - HCD" userId="9782bb8e-17fb-4833-bb8f-ddbaa1289795" providerId="ADAL" clId="{D30E5224-C053-4550-A58C-8B755E34A638}" dt="2022-10-03T21:41:42.859" v="196"/>
          <ac:spMkLst>
            <pc:docMk/>
            <pc:sldMk cId="2443478928" sldId="786"/>
            <ac:spMk id="32" creationId="{CF3F5949-613E-4C15-A212-EA6D4CAB4A4B}"/>
          </ac:spMkLst>
        </pc:spChg>
        <pc:spChg chg="mod">
          <ac:chgData name="Rivera, Jeremiah  - HCD" userId="9782bb8e-17fb-4833-bb8f-ddbaa1289795" providerId="ADAL" clId="{D30E5224-C053-4550-A58C-8B755E34A638}" dt="2022-10-03T21:41:42.859" v="196"/>
          <ac:spMkLst>
            <pc:docMk/>
            <pc:sldMk cId="2443478928" sldId="786"/>
            <ac:spMk id="33" creationId="{B56945EE-D9D2-4787-8808-A8A4C224B3E7}"/>
          </ac:spMkLst>
        </pc:spChg>
        <pc:spChg chg="mod">
          <ac:chgData name="Rivera, Jeremiah  - HCD" userId="9782bb8e-17fb-4833-bb8f-ddbaa1289795" providerId="ADAL" clId="{D30E5224-C053-4550-A58C-8B755E34A638}" dt="2022-10-03T21:41:42.859" v="196"/>
          <ac:spMkLst>
            <pc:docMk/>
            <pc:sldMk cId="2443478928" sldId="786"/>
            <ac:spMk id="36" creationId="{0505E0DF-4611-45C1-AB1E-A74AB50A3E92}"/>
          </ac:spMkLst>
        </pc:spChg>
        <pc:spChg chg="mod">
          <ac:chgData name="Rivera, Jeremiah  - HCD" userId="9782bb8e-17fb-4833-bb8f-ddbaa1289795" providerId="ADAL" clId="{D30E5224-C053-4550-A58C-8B755E34A638}" dt="2022-10-03T21:41:42.859" v="196"/>
          <ac:spMkLst>
            <pc:docMk/>
            <pc:sldMk cId="2443478928" sldId="786"/>
            <ac:spMk id="37" creationId="{72147DAF-2A03-45B9-8BE6-9C54953A62B3}"/>
          </ac:spMkLst>
        </pc:spChg>
        <pc:spChg chg="mod">
          <ac:chgData name="Rivera, Jeremiah  - HCD" userId="9782bb8e-17fb-4833-bb8f-ddbaa1289795" providerId="ADAL" clId="{D30E5224-C053-4550-A58C-8B755E34A638}" dt="2022-10-03T21:41:47.542" v="198"/>
          <ac:spMkLst>
            <pc:docMk/>
            <pc:sldMk cId="2443478928" sldId="786"/>
            <ac:spMk id="40" creationId="{3957B34E-A62A-440E-8BB5-FF0844349761}"/>
          </ac:spMkLst>
        </pc:spChg>
        <pc:spChg chg="mod">
          <ac:chgData name="Rivera, Jeremiah  - HCD" userId="9782bb8e-17fb-4833-bb8f-ddbaa1289795" providerId="ADAL" clId="{D30E5224-C053-4550-A58C-8B755E34A638}" dt="2022-10-03T21:41:47.542" v="198"/>
          <ac:spMkLst>
            <pc:docMk/>
            <pc:sldMk cId="2443478928" sldId="786"/>
            <ac:spMk id="41" creationId="{E2A873F1-FEDF-44C5-AB9F-286DBF6EA930}"/>
          </ac:spMkLst>
        </pc:spChg>
        <pc:spChg chg="mod">
          <ac:chgData name="Rivera, Jeremiah  - HCD" userId="9782bb8e-17fb-4833-bb8f-ddbaa1289795" providerId="ADAL" clId="{D30E5224-C053-4550-A58C-8B755E34A638}" dt="2022-10-03T21:44:07.235" v="297" actId="20577"/>
          <ac:spMkLst>
            <pc:docMk/>
            <pc:sldMk cId="2443478928" sldId="786"/>
            <ac:spMk id="44" creationId="{C6F06671-BBFE-40AD-ACBC-EEBF658E1063}"/>
          </ac:spMkLst>
        </pc:spChg>
        <pc:spChg chg="mod">
          <ac:chgData name="Rivera, Jeremiah  - HCD" userId="9782bb8e-17fb-4833-bb8f-ddbaa1289795" providerId="ADAL" clId="{D30E5224-C053-4550-A58C-8B755E34A638}" dt="2022-10-03T21:41:58.722" v="200"/>
          <ac:spMkLst>
            <pc:docMk/>
            <pc:sldMk cId="2443478928" sldId="786"/>
            <ac:spMk id="45" creationId="{9392D0DA-4E56-4DB3-BC52-847D46DA103C}"/>
          </ac:spMkLst>
        </pc:spChg>
        <pc:spChg chg="add mod">
          <ac:chgData name="Rivera, Jeremiah  - HCD" userId="9782bb8e-17fb-4833-bb8f-ddbaa1289795" providerId="ADAL" clId="{D30E5224-C053-4550-A58C-8B755E34A638}" dt="2022-10-04T15:49:03.618" v="1149" actId="20577"/>
          <ac:spMkLst>
            <pc:docMk/>
            <pc:sldMk cId="2443478928" sldId="786"/>
            <ac:spMk id="46" creationId="{DE9325FA-0AAA-4F82-8683-260B38FAE302}"/>
          </ac:spMkLst>
        </pc:spChg>
        <pc:spChg chg="add mod">
          <ac:chgData name="Rivera, Jeremiah  - HCD" userId="9782bb8e-17fb-4833-bb8f-ddbaa1289795" providerId="ADAL" clId="{D30E5224-C053-4550-A58C-8B755E34A638}" dt="2022-10-04T15:49:10.116" v="1169" actId="20577"/>
          <ac:spMkLst>
            <pc:docMk/>
            <pc:sldMk cId="2443478928" sldId="786"/>
            <ac:spMk id="47" creationId="{1A971569-2934-47EA-9A2D-55A135CE2D78}"/>
          </ac:spMkLst>
        </pc:spChg>
        <pc:spChg chg="add mod">
          <ac:chgData name="Rivera, Jeremiah  - HCD" userId="9782bb8e-17fb-4833-bb8f-ddbaa1289795" providerId="ADAL" clId="{D30E5224-C053-4550-A58C-8B755E34A638}" dt="2022-10-03T21:43:00.355" v="223" actId="20577"/>
          <ac:spMkLst>
            <pc:docMk/>
            <pc:sldMk cId="2443478928" sldId="786"/>
            <ac:spMk id="49" creationId="{3397D6BA-2680-4C50-9E70-12F2634EB48B}"/>
          </ac:spMkLst>
        </pc:spChg>
        <pc:spChg chg="add mod">
          <ac:chgData name="Rivera, Jeremiah  - HCD" userId="9782bb8e-17fb-4833-bb8f-ddbaa1289795" providerId="ADAL" clId="{D30E5224-C053-4550-A58C-8B755E34A638}" dt="2022-10-03T21:43:38.992" v="273" actId="1076"/>
          <ac:spMkLst>
            <pc:docMk/>
            <pc:sldMk cId="2443478928" sldId="786"/>
            <ac:spMk id="50" creationId="{A467B997-1B51-4B16-80BA-95FB9FB5A332}"/>
          </ac:spMkLst>
        </pc:spChg>
        <pc:grpChg chg="del">
          <ac:chgData name="Rivera, Jeremiah  - HCD" userId="9782bb8e-17fb-4833-bb8f-ddbaa1289795" providerId="ADAL" clId="{D30E5224-C053-4550-A58C-8B755E34A638}" dt="2022-10-03T21:34:59.563" v="154" actId="478"/>
          <ac:grpSpMkLst>
            <pc:docMk/>
            <pc:sldMk cId="2443478928" sldId="786"/>
            <ac:grpSpMk id="6" creationId="{42774B48-F23D-1D47-96E2-D14413CA936F}"/>
          </ac:grpSpMkLst>
        </pc:grpChg>
        <pc:grpChg chg="add del mod">
          <ac:chgData name="Rivera, Jeremiah  - HCD" userId="9782bb8e-17fb-4833-bb8f-ddbaa1289795" providerId="ADAL" clId="{D30E5224-C053-4550-A58C-8B755E34A638}" dt="2022-10-03T21:41:44.401" v="197"/>
          <ac:grpSpMkLst>
            <pc:docMk/>
            <pc:sldMk cId="2443478928" sldId="786"/>
            <ac:grpSpMk id="18" creationId="{6BBF8209-0DF2-4F47-9406-C6B3083FA3D2}"/>
          </ac:grpSpMkLst>
        </pc:grpChg>
        <pc:grpChg chg="mod">
          <ac:chgData name="Rivera, Jeremiah  - HCD" userId="9782bb8e-17fb-4833-bb8f-ddbaa1289795" providerId="ADAL" clId="{D30E5224-C053-4550-A58C-8B755E34A638}" dt="2022-10-03T21:42:12.304" v="202" actId="1076"/>
          <ac:grpSpMkLst>
            <pc:docMk/>
            <pc:sldMk cId="2443478928" sldId="786"/>
            <ac:grpSpMk id="21" creationId="{5AB98CDF-5231-F743-8352-DF2B95CDC10B}"/>
          </ac:grpSpMkLst>
        </pc:grpChg>
        <pc:grpChg chg="mod">
          <ac:chgData name="Rivera, Jeremiah  - HCD" userId="9782bb8e-17fb-4833-bb8f-ddbaa1289795" providerId="ADAL" clId="{D30E5224-C053-4550-A58C-8B755E34A638}" dt="2022-10-03T21:42:12.304" v="202" actId="1076"/>
          <ac:grpSpMkLst>
            <pc:docMk/>
            <pc:sldMk cId="2443478928" sldId="786"/>
            <ac:grpSpMk id="28" creationId="{6627CF15-879D-F84F-9190-80AFF82574AE}"/>
          </ac:grpSpMkLst>
        </pc:grpChg>
        <pc:grpChg chg="add del mod">
          <ac:chgData name="Rivera, Jeremiah  - HCD" userId="9782bb8e-17fb-4833-bb8f-ddbaa1289795" providerId="ADAL" clId="{D30E5224-C053-4550-A58C-8B755E34A638}" dt="2022-10-03T21:41:44.401" v="197"/>
          <ac:grpSpMkLst>
            <pc:docMk/>
            <pc:sldMk cId="2443478928" sldId="786"/>
            <ac:grpSpMk id="34" creationId="{C8E33966-BF14-4D0A-B36F-88F6DA03532F}"/>
          </ac:grpSpMkLst>
        </pc:grpChg>
        <pc:grpChg chg="add del mod">
          <ac:chgData name="Rivera, Jeremiah  - HCD" userId="9782bb8e-17fb-4833-bb8f-ddbaa1289795" providerId="ADAL" clId="{D30E5224-C053-4550-A58C-8B755E34A638}" dt="2022-10-03T21:42:34.607" v="208" actId="478"/>
          <ac:grpSpMkLst>
            <pc:docMk/>
            <pc:sldMk cId="2443478928" sldId="786"/>
            <ac:grpSpMk id="38" creationId="{399C4936-471C-47F6-85F1-DAC341DEDA0E}"/>
          </ac:grpSpMkLst>
        </pc:grpChg>
        <pc:grpChg chg="add mod">
          <ac:chgData name="Rivera, Jeremiah  - HCD" userId="9782bb8e-17fb-4833-bb8f-ddbaa1289795" providerId="ADAL" clId="{D30E5224-C053-4550-A58C-8B755E34A638}" dt="2022-10-03T21:42:12.304" v="202" actId="1076"/>
          <ac:grpSpMkLst>
            <pc:docMk/>
            <pc:sldMk cId="2443478928" sldId="786"/>
            <ac:grpSpMk id="42" creationId="{E6F18FA5-A272-4DF1-B3C3-C2AD69C05BA3}"/>
          </ac:grpSpMkLst>
        </pc:grpChg>
        <pc:picChg chg="mod">
          <ac:chgData name="Rivera, Jeremiah  - HCD" userId="9782bb8e-17fb-4833-bb8f-ddbaa1289795" providerId="ADAL" clId="{D30E5224-C053-4550-A58C-8B755E34A638}" dt="2022-10-03T21:41:42.859" v="196"/>
          <ac:picMkLst>
            <pc:docMk/>
            <pc:sldMk cId="2443478928" sldId="786"/>
            <ac:picMk id="19" creationId="{9C211EB3-EB86-45EE-AA65-C6FAC075A5BA}"/>
          </ac:picMkLst>
        </pc:picChg>
        <pc:picChg chg="del">
          <ac:chgData name="Rivera, Jeremiah  - HCD" userId="9782bb8e-17fb-4833-bb8f-ddbaa1289795" providerId="ADAL" clId="{D30E5224-C053-4550-A58C-8B755E34A638}" dt="2022-10-10T21:39:34.281" v="5000" actId="478"/>
          <ac:picMkLst>
            <pc:docMk/>
            <pc:sldMk cId="2443478928" sldId="786"/>
            <ac:picMk id="29" creationId="{A672A87A-91FD-5946-A92F-DACCC052E4F4}"/>
          </ac:picMkLst>
        </pc:picChg>
        <pc:picChg chg="mod">
          <ac:chgData name="Rivera, Jeremiah  - HCD" userId="9782bb8e-17fb-4833-bb8f-ddbaa1289795" providerId="ADAL" clId="{D30E5224-C053-4550-A58C-8B755E34A638}" dt="2022-10-03T21:41:42.859" v="196"/>
          <ac:picMkLst>
            <pc:docMk/>
            <pc:sldMk cId="2443478928" sldId="786"/>
            <ac:picMk id="35" creationId="{879954CD-7765-4D99-A12B-768A5A30EBB1}"/>
          </ac:picMkLst>
        </pc:picChg>
        <pc:picChg chg="mod">
          <ac:chgData name="Rivera, Jeremiah  - HCD" userId="9782bb8e-17fb-4833-bb8f-ddbaa1289795" providerId="ADAL" clId="{D30E5224-C053-4550-A58C-8B755E34A638}" dt="2022-10-03T21:41:47.542" v="198"/>
          <ac:picMkLst>
            <pc:docMk/>
            <pc:sldMk cId="2443478928" sldId="786"/>
            <ac:picMk id="39" creationId="{E83C0FE4-012A-4683-A935-55C7DF2B6B0D}"/>
          </ac:picMkLst>
        </pc:picChg>
        <pc:picChg chg="del mod">
          <ac:chgData name="Rivera, Jeremiah  - HCD" userId="9782bb8e-17fb-4833-bb8f-ddbaa1289795" providerId="ADAL" clId="{D30E5224-C053-4550-A58C-8B755E34A638}" dt="2022-10-03T21:43:43.184" v="274" actId="478"/>
          <ac:picMkLst>
            <pc:docMk/>
            <pc:sldMk cId="2443478928" sldId="786"/>
            <ac:picMk id="43" creationId="{B0F520F8-6E3C-46B3-8FD6-DC9F5454A84B}"/>
          </ac:picMkLst>
        </pc:picChg>
        <pc:picChg chg="add mod">
          <ac:chgData name="Rivera, Jeremiah  - HCD" userId="9782bb8e-17fb-4833-bb8f-ddbaa1289795" providerId="ADAL" clId="{D30E5224-C053-4550-A58C-8B755E34A638}" dt="2022-10-03T21:42:48.372" v="213" actId="1076"/>
          <ac:picMkLst>
            <pc:docMk/>
            <pc:sldMk cId="2443478928" sldId="786"/>
            <ac:picMk id="48" creationId="{67B15BDB-52BA-414C-9B06-DB94136B9106}"/>
          </ac:picMkLst>
        </pc:picChg>
        <pc:picChg chg="add mod">
          <ac:chgData name="Rivera, Jeremiah  - HCD" userId="9782bb8e-17fb-4833-bb8f-ddbaa1289795" providerId="ADAL" clId="{D30E5224-C053-4550-A58C-8B755E34A638}" dt="2022-10-03T21:44:53.991" v="340" actId="1076"/>
          <ac:picMkLst>
            <pc:docMk/>
            <pc:sldMk cId="2443478928" sldId="786"/>
            <ac:picMk id="51" creationId="{3F7DA677-5333-45B4-A98A-2E8969F8A8A2}"/>
          </ac:picMkLst>
        </pc:picChg>
      </pc:sldChg>
      <pc:sldChg chg="add">
        <pc:chgData name="Rivera, Jeremiah  - HCD" userId="9782bb8e-17fb-4833-bb8f-ddbaa1289795" providerId="ADAL" clId="{D30E5224-C053-4550-A58C-8B755E34A638}" dt="2022-10-04T16:17:42.216" v="1273"/>
        <pc:sldMkLst>
          <pc:docMk/>
          <pc:sldMk cId="3929389258" sldId="848"/>
        </pc:sldMkLst>
      </pc:sldChg>
      <pc:sldChg chg="addSp delSp modSp add mod">
        <pc:chgData name="Rivera, Jeremiah  - HCD" userId="9782bb8e-17fb-4833-bb8f-ddbaa1289795" providerId="ADAL" clId="{D30E5224-C053-4550-A58C-8B755E34A638}" dt="2022-10-04T15:49:32.796" v="1171" actId="1076"/>
        <pc:sldMkLst>
          <pc:docMk/>
          <pc:sldMk cId="4063343390" sldId="852"/>
        </pc:sldMkLst>
        <pc:spChg chg="add del mod">
          <ac:chgData name="Rivera, Jeremiah  - HCD" userId="9782bb8e-17fb-4833-bb8f-ddbaa1289795" providerId="ADAL" clId="{D30E5224-C053-4550-A58C-8B755E34A638}" dt="2022-10-03T21:52:48.379" v="631" actId="478"/>
          <ac:spMkLst>
            <pc:docMk/>
            <pc:sldMk cId="4063343390" sldId="852"/>
            <ac:spMk id="3" creationId="{03592C87-718A-4A62-BE96-12A24CFE5C2D}"/>
          </ac:spMkLst>
        </pc:spChg>
        <pc:spChg chg="add del mod">
          <ac:chgData name="Rivera, Jeremiah  - HCD" userId="9782bb8e-17fb-4833-bb8f-ddbaa1289795" providerId="ADAL" clId="{D30E5224-C053-4550-A58C-8B755E34A638}" dt="2022-10-03T21:52:54.222" v="632" actId="478"/>
          <ac:spMkLst>
            <pc:docMk/>
            <pc:sldMk cId="4063343390" sldId="852"/>
            <ac:spMk id="5" creationId="{3BECBB74-0DF2-4A8A-88FC-1AC33EE6E6B1}"/>
          </ac:spMkLst>
        </pc:spChg>
        <pc:spChg chg="mod">
          <ac:chgData name="Rivera, Jeremiah  - HCD" userId="9782bb8e-17fb-4833-bb8f-ddbaa1289795" providerId="ADAL" clId="{D30E5224-C053-4550-A58C-8B755E34A638}" dt="2022-10-03T22:01:28.511" v="748" actId="1076"/>
          <ac:spMkLst>
            <pc:docMk/>
            <pc:sldMk cId="4063343390" sldId="852"/>
            <ac:spMk id="16" creationId="{065DE26D-A915-E844-B82E-65A2E8565B1E}"/>
          </ac:spMkLst>
        </pc:spChg>
        <pc:spChg chg="del mod">
          <ac:chgData name="Rivera, Jeremiah  - HCD" userId="9782bb8e-17fb-4833-bb8f-ddbaa1289795" providerId="ADAL" clId="{D30E5224-C053-4550-A58C-8B755E34A638}" dt="2022-10-03T21:52:45.113" v="629" actId="478"/>
          <ac:spMkLst>
            <pc:docMk/>
            <pc:sldMk cId="4063343390" sldId="852"/>
            <ac:spMk id="17" creationId="{AD2B9804-950C-F544-8B79-D4C13AEEFD6C}"/>
          </ac:spMkLst>
        </pc:spChg>
        <pc:spChg chg="mod">
          <ac:chgData name="Rivera, Jeremiah  - HCD" userId="9782bb8e-17fb-4833-bb8f-ddbaa1289795" providerId="ADAL" clId="{D30E5224-C053-4550-A58C-8B755E34A638}" dt="2022-10-03T22:01:31.354" v="749" actId="1076"/>
          <ac:spMkLst>
            <pc:docMk/>
            <pc:sldMk cId="4063343390" sldId="852"/>
            <ac:spMk id="18" creationId="{F3FBF890-0D1D-4941-99E8-00141F5A95B9}"/>
          </ac:spMkLst>
        </pc:spChg>
        <pc:spChg chg="del mod">
          <ac:chgData name="Rivera, Jeremiah  - HCD" userId="9782bb8e-17fb-4833-bb8f-ddbaa1289795" providerId="ADAL" clId="{D30E5224-C053-4550-A58C-8B755E34A638}" dt="2022-10-03T21:52:43.591" v="628" actId="478"/>
          <ac:spMkLst>
            <pc:docMk/>
            <pc:sldMk cId="4063343390" sldId="852"/>
            <ac:spMk id="19" creationId="{A488F3E4-8BAA-C148-BF5D-F2132F642BFB}"/>
          </ac:spMkLst>
        </pc:spChg>
        <pc:spChg chg="mod">
          <ac:chgData name="Rivera, Jeremiah  - HCD" userId="9782bb8e-17fb-4833-bb8f-ddbaa1289795" providerId="ADAL" clId="{D30E5224-C053-4550-A58C-8B755E34A638}" dt="2022-10-04T15:49:32.796" v="1171" actId="1076"/>
          <ac:spMkLst>
            <pc:docMk/>
            <pc:sldMk cId="4063343390" sldId="852"/>
            <ac:spMk id="20" creationId="{999542F5-430D-6E4C-B95B-E70B705513B1}"/>
          </ac:spMkLst>
        </pc:spChg>
        <pc:spChg chg="del mod">
          <ac:chgData name="Rivera, Jeremiah  - HCD" userId="9782bb8e-17fb-4833-bb8f-ddbaa1289795" providerId="ADAL" clId="{D30E5224-C053-4550-A58C-8B755E34A638}" dt="2022-10-03T21:52:46.614" v="630" actId="478"/>
          <ac:spMkLst>
            <pc:docMk/>
            <pc:sldMk cId="4063343390" sldId="852"/>
            <ac:spMk id="21" creationId="{0FAAB995-CD48-F24B-9C4F-B6BFC18DCD90}"/>
          </ac:spMkLst>
        </pc:spChg>
        <pc:spChg chg="mod">
          <ac:chgData name="Rivera, Jeremiah  - HCD" userId="9782bb8e-17fb-4833-bb8f-ddbaa1289795" providerId="ADAL" clId="{D30E5224-C053-4550-A58C-8B755E34A638}" dt="2022-10-03T22:00:35.962" v="721" actId="1076"/>
          <ac:spMkLst>
            <pc:docMk/>
            <pc:sldMk cId="4063343390" sldId="852"/>
            <ac:spMk id="22" creationId="{7A674D6E-694F-A04D-8542-FC4AFEAB3BD6}"/>
          </ac:spMkLst>
        </pc:spChg>
        <pc:spChg chg="mod">
          <ac:chgData name="Rivera, Jeremiah  - HCD" userId="9782bb8e-17fb-4833-bb8f-ddbaa1289795" providerId="ADAL" clId="{D30E5224-C053-4550-A58C-8B755E34A638}" dt="2022-10-03T22:00:40.813" v="722" actId="1076"/>
          <ac:spMkLst>
            <pc:docMk/>
            <pc:sldMk cId="4063343390" sldId="852"/>
            <ac:spMk id="23" creationId="{D962DFE9-421E-F544-802B-A51FA7C8C6D8}"/>
          </ac:spMkLst>
        </pc:spChg>
        <pc:spChg chg="mod">
          <ac:chgData name="Rivera, Jeremiah  - HCD" userId="9782bb8e-17fb-4833-bb8f-ddbaa1289795" providerId="ADAL" clId="{D30E5224-C053-4550-A58C-8B755E34A638}" dt="2022-10-03T22:00:34.008" v="720" actId="1076"/>
          <ac:spMkLst>
            <pc:docMk/>
            <pc:sldMk cId="4063343390" sldId="852"/>
            <ac:spMk id="24" creationId="{50983228-209A-3A4E-B05F-E95A5607EC33}"/>
          </ac:spMkLst>
        </pc:spChg>
        <pc:spChg chg="add mod">
          <ac:chgData name="Rivera, Jeremiah  - HCD" userId="9782bb8e-17fb-4833-bb8f-ddbaa1289795" providerId="ADAL" clId="{D30E5224-C053-4550-A58C-8B755E34A638}" dt="2022-10-03T22:00:43.191" v="723" actId="1076"/>
          <ac:spMkLst>
            <pc:docMk/>
            <pc:sldMk cId="4063343390" sldId="852"/>
            <ac:spMk id="25" creationId="{18401AF1-DDAD-4450-815C-F1F30985FD61}"/>
          </ac:spMkLst>
        </pc:spChg>
        <pc:spChg chg="add mod">
          <ac:chgData name="Rivera, Jeremiah  - HCD" userId="9782bb8e-17fb-4833-bb8f-ddbaa1289795" providerId="ADAL" clId="{D30E5224-C053-4550-A58C-8B755E34A638}" dt="2022-10-03T22:01:33.756" v="750" actId="1076"/>
          <ac:spMkLst>
            <pc:docMk/>
            <pc:sldMk cId="4063343390" sldId="852"/>
            <ac:spMk id="26" creationId="{711F670A-C619-4237-A22E-B3EB4CF08DB6}"/>
          </ac:spMkLst>
        </pc:spChg>
        <pc:spChg chg="add mod">
          <ac:chgData name="Rivera, Jeremiah  - HCD" userId="9782bb8e-17fb-4833-bb8f-ddbaa1289795" providerId="ADAL" clId="{D30E5224-C053-4550-A58C-8B755E34A638}" dt="2022-10-03T22:00:46.337" v="724" actId="1076"/>
          <ac:spMkLst>
            <pc:docMk/>
            <pc:sldMk cId="4063343390" sldId="852"/>
            <ac:spMk id="27" creationId="{4445F2EC-8F68-4063-B2EC-F9EAEE257280}"/>
          </ac:spMkLst>
        </pc:spChg>
        <pc:spChg chg="add mod">
          <ac:chgData name="Rivera, Jeremiah  - HCD" userId="9782bb8e-17fb-4833-bb8f-ddbaa1289795" providerId="ADAL" clId="{D30E5224-C053-4550-A58C-8B755E34A638}" dt="2022-10-03T22:01:35.654" v="751" actId="1076"/>
          <ac:spMkLst>
            <pc:docMk/>
            <pc:sldMk cId="4063343390" sldId="852"/>
            <ac:spMk id="29" creationId="{98C39E8D-E19C-44CA-87B0-86518AA6BA66}"/>
          </ac:spMkLst>
        </pc:spChg>
        <pc:spChg chg="add mod">
          <ac:chgData name="Rivera, Jeremiah  - HCD" userId="9782bb8e-17fb-4833-bb8f-ddbaa1289795" providerId="ADAL" clId="{D30E5224-C053-4550-A58C-8B755E34A638}" dt="2022-10-03T22:01:03.301" v="730" actId="20577"/>
          <ac:spMkLst>
            <pc:docMk/>
            <pc:sldMk cId="4063343390" sldId="852"/>
            <ac:spMk id="30" creationId="{D752133E-0757-4B6A-83E4-14FCC389E3D2}"/>
          </ac:spMkLst>
        </pc:spChg>
        <pc:spChg chg="add mod">
          <ac:chgData name="Rivera, Jeremiah  - HCD" userId="9782bb8e-17fb-4833-bb8f-ddbaa1289795" providerId="ADAL" clId="{D30E5224-C053-4550-A58C-8B755E34A638}" dt="2022-10-03T22:01:12.579" v="732" actId="1076"/>
          <ac:spMkLst>
            <pc:docMk/>
            <pc:sldMk cId="4063343390" sldId="852"/>
            <ac:spMk id="31" creationId="{C881BA10-36BD-48F9-A3F7-23C8E20F6419}"/>
          </ac:spMkLst>
        </pc:spChg>
      </pc:sldChg>
      <pc:sldChg chg="addSp modSp add mod modAnim modNotesTx">
        <pc:chgData name="Rivera, Jeremiah  - HCD" userId="9782bb8e-17fb-4833-bb8f-ddbaa1289795" providerId="ADAL" clId="{D30E5224-C053-4550-A58C-8B755E34A638}" dt="2022-10-12T14:55:17.106" v="5563" actId="20577"/>
        <pc:sldMkLst>
          <pc:docMk/>
          <pc:sldMk cId="1340213813" sldId="853"/>
        </pc:sldMkLst>
        <pc:spChg chg="mod">
          <ac:chgData name="Rivera, Jeremiah  - HCD" userId="9782bb8e-17fb-4833-bb8f-ddbaa1289795" providerId="ADAL" clId="{D30E5224-C053-4550-A58C-8B755E34A638}" dt="2022-10-04T16:13:35.889" v="1270" actId="20577"/>
          <ac:spMkLst>
            <pc:docMk/>
            <pc:sldMk cId="1340213813" sldId="853"/>
            <ac:spMk id="2" creationId="{C7252BFA-D107-4671-8B4C-20263530F3A9}"/>
          </ac:spMkLst>
        </pc:spChg>
        <pc:spChg chg="add mod">
          <ac:chgData name="Rivera, Jeremiah  - HCD" userId="9782bb8e-17fb-4833-bb8f-ddbaa1289795" providerId="ADAL" clId="{D30E5224-C053-4550-A58C-8B755E34A638}" dt="2022-10-04T16:12:15.478" v="1246" actId="1076"/>
          <ac:spMkLst>
            <pc:docMk/>
            <pc:sldMk cId="1340213813" sldId="853"/>
            <ac:spMk id="9" creationId="{61A324C2-1D74-43B8-8626-2FD7A0A2F5C3}"/>
          </ac:spMkLst>
        </pc:spChg>
        <pc:spChg chg="mod">
          <ac:chgData name="Rivera, Jeremiah  - HCD" userId="9782bb8e-17fb-4833-bb8f-ddbaa1289795" providerId="ADAL" clId="{D30E5224-C053-4550-A58C-8B755E34A638}" dt="2022-10-04T16:21:36.956" v="1348" actId="20577"/>
          <ac:spMkLst>
            <pc:docMk/>
            <pc:sldMk cId="1340213813" sldId="853"/>
            <ac:spMk id="15" creationId="{707CF17D-644F-CB48-937B-514DF7EB553E}"/>
          </ac:spMkLst>
        </pc:spChg>
      </pc:sldChg>
      <pc:sldChg chg="add modNotesTx">
        <pc:chgData name="Rivera, Jeremiah  - HCD" userId="9782bb8e-17fb-4833-bb8f-ddbaa1289795" providerId="ADAL" clId="{D30E5224-C053-4550-A58C-8B755E34A638}" dt="2022-10-12T14:54:56.233" v="5499" actId="20577"/>
        <pc:sldMkLst>
          <pc:docMk/>
          <pc:sldMk cId="3341035643" sldId="854"/>
        </pc:sldMkLst>
      </pc:sldChg>
      <pc:sldChg chg="modSp add mod ord modAnim modNotesTx">
        <pc:chgData name="Rivera, Jeremiah  - HCD" userId="9782bb8e-17fb-4833-bb8f-ddbaa1289795" providerId="ADAL" clId="{D30E5224-C053-4550-A58C-8B755E34A638}" dt="2022-10-12T15:06:12.417" v="7421" actId="20577"/>
        <pc:sldMkLst>
          <pc:docMk/>
          <pc:sldMk cId="2846652942" sldId="855"/>
        </pc:sldMkLst>
        <pc:spChg chg="mod">
          <ac:chgData name="Rivera, Jeremiah  - HCD" userId="9782bb8e-17fb-4833-bb8f-ddbaa1289795" providerId="ADAL" clId="{D30E5224-C053-4550-A58C-8B755E34A638}" dt="2022-10-04T16:34:24.404" v="1801" actId="20577"/>
          <ac:spMkLst>
            <pc:docMk/>
            <pc:sldMk cId="2846652942" sldId="855"/>
            <ac:spMk id="2" creationId="{26551A67-977C-457D-B8CF-8D951831FBB6}"/>
          </ac:spMkLst>
        </pc:spChg>
        <pc:spChg chg="mod">
          <ac:chgData name="Rivera, Jeremiah  - HCD" userId="9782bb8e-17fb-4833-bb8f-ddbaa1289795" providerId="ADAL" clId="{D30E5224-C053-4550-A58C-8B755E34A638}" dt="2022-10-04T19:13:55.788" v="4603" actId="313"/>
          <ac:spMkLst>
            <pc:docMk/>
            <pc:sldMk cId="2846652942" sldId="855"/>
            <ac:spMk id="3" creationId="{EB3E8B96-30CE-407D-9EAB-44508F68CFA0}"/>
          </ac:spMkLst>
        </pc:spChg>
      </pc:sldChg>
      <pc:sldChg chg="modSp add mod modAnim">
        <pc:chgData name="Rivera, Jeremiah  - HCD" userId="9782bb8e-17fb-4833-bb8f-ddbaa1289795" providerId="ADAL" clId="{D30E5224-C053-4550-A58C-8B755E34A638}" dt="2022-10-10T21:41:55.600" v="5023" actId="5793"/>
        <pc:sldMkLst>
          <pc:docMk/>
          <pc:sldMk cId="913383535" sldId="856"/>
        </pc:sldMkLst>
        <pc:spChg chg="mod">
          <ac:chgData name="Rivera, Jeremiah  - HCD" userId="9782bb8e-17fb-4833-bb8f-ddbaa1289795" providerId="ADAL" clId="{D30E5224-C053-4550-A58C-8B755E34A638}" dt="2022-10-04T16:36:16.597" v="2037" actId="20577"/>
          <ac:spMkLst>
            <pc:docMk/>
            <pc:sldMk cId="913383535" sldId="856"/>
            <ac:spMk id="2" creationId="{26551A67-977C-457D-B8CF-8D951831FBB6}"/>
          </ac:spMkLst>
        </pc:spChg>
        <pc:spChg chg="mod">
          <ac:chgData name="Rivera, Jeremiah  - HCD" userId="9782bb8e-17fb-4833-bb8f-ddbaa1289795" providerId="ADAL" clId="{D30E5224-C053-4550-A58C-8B755E34A638}" dt="2022-10-10T21:41:53.007" v="5022" actId="5793"/>
          <ac:spMkLst>
            <pc:docMk/>
            <pc:sldMk cId="913383535" sldId="856"/>
            <ac:spMk id="3" creationId="{EB3E8B96-30CE-407D-9EAB-44508F68CFA0}"/>
          </ac:spMkLst>
        </pc:spChg>
      </pc:sldChg>
      <pc:sldChg chg="modSp add mod ord">
        <pc:chgData name="Rivera, Jeremiah  - HCD" userId="9782bb8e-17fb-4833-bb8f-ddbaa1289795" providerId="ADAL" clId="{D30E5224-C053-4550-A58C-8B755E34A638}" dt="2022-10-11T14:59:14.093" v="5156" actId="20577"/>
        <pc:sldMkLst>
          <pc:docMk/>
          <pc:sldMk cId="66179891" sldId="857"/>
        </pc:sldMkLst>
        <pc:spChg chg="mod">
          <ac:chgData name="Rivera, Jeremiah  - HCD" userId="9782bb8e-17fb-4833-bb8f-ddbaa1289795" providerId="ADAL" clId="{D30E5224-C053-4550-A58C-8B755E34A638}" dt="2022-10-04T20:22:22.353" v="4995" actId="1076"/>
          <ac:spMkLst>
            <pc:docMk/>
            <pc:sldMk cId="66179891" sldId="857"/>
            <ac:spMk id="2" creationId="{12A8B22B-6C00-5246-A769-E6205FF8FC88}"/>
          </ac:spMkLst>
        </pc:spChg>
        <pc:spChg chg="mod">
          <ac:chgData name="Rivera, Jeremiah  - HCD" userId="9782bb8e-17fb-4833-bb8f-ddbaa1289795" providerId="ADAL" clId="{D30E5224-C053-4550-A58C-8B755E34A638}" dt="2022-10-11T14:59:14.093" v="5156" actId="20577"/>
          <ac:spMkLst>
            <pc:docMk/>
            <pc:sldMk cId="66179891" sldId="857"/>
            <ac:spMk id="3" creationId="{FC81B78E-26CD-664A-9DC5-8B5D5F7BB56E}"/>
          </ac:spMkLst>
        </pc:spChg>
      </pc:sldChg>
      <pc:sldChg chg="addSp modSp add mod ord">
        <pc:chgData name="Rivera, Jeremiah  - HCD" userId="9782bb8e-17fb-4833-bb8f-ddbaa1289795" providerId="ADAL" clId="{D30E5224-C053-4550-A58C-8B755E34A638}" dt="2022-10-12T17:57:31.217" v="7491" actId="20577"/>
        <pc:sldMkLst>
          <pc:docMk/>
          <pc:sldMk cId="2249707389" sldId="858"/>
        </pc:sldMkLst>
        <pc:spChg chg="mod">
          <ac:chgData name="Rivera, Jeremiah  - HCD" userId="9782bb8e-17fb-4833-bb8f-ddbaa1289795" providerId="ADAL" clId="{D30E5224-C053-4550-A58C-8B755E34A638}" dt="2022-10-04T20:13:17.228" v="4919" actId="20577"/>
          <ac:spMkLst>
            <pc:docMk/>
            <pc:sldMk cId="2249707389" sldId="858"/>
            <ac:spMk id="2" creationId="{C717D681-2543-EF45-B7DB-FEB716816DE0}"/>
          </ac:spMkLst>
        </pc:spChg>
        <pc:spChg chg="mod">
          <ac:chgData name="Rivera, Jeremiah  - HCD" userId="9782bb8e-17fb-4833-bb8f-ddbaa1289795" providerId="ADAL" clId="{D30E5224-C053-4550-A58C-8B755E34A638}" dt="2022-10-12T17:57:31.217" v="7491" actId="20577"/>
          <ac:spMkLst>
            <pc:docMk/>
            <pc:sldMk cId="2249707389" sldId="858"/>
            <ac:spMk id="3" creationId="{722B3853-CAE0-E940-925F-2EC655D462CD}"/>
          </ac:spMkLst>
        </pc:spChg>
        <pc:picChg chg="add mod">
          <ac:chgData name="Rivera, Jeremiah  - HCD" userId="9782bb8e-17fb-4833-bb8f-ddbaa1289795" providerId="ADAL" clId="{D30E5224-C053-4550-A58C-8B755E34A638}" dt="2022-10-04T20:13:51.509" v="4925" actId="1076"/>
          <ac:picMkLst>
            <pc:docMk/>
            <pc:sldMk cId="2249707389" sldId="858"/>
            <ac:picMk id="5" creationId="{271E1F9F-DD46-4C9D-AD1E-A31F6785978C}"/>
          </ac:picMkLst>
        </pc:picChg>
      </pc:sldChg>
      <pc:sldChg chg="addSp delSp modSp add mod">
        <pc:chgData name="Rivera, Jeremiah  - HCD" userId="9782bb8e-17fb-4833-bb8f-ddbaa1289795" providerId="ADAL" clId="{D30E5224-C053-4550-A58C-8B755E34A638}" dt="2022-10-04T20:13:35.484" v="4924" actId="20577"/>
        <pc:sldMkLst>
          <pc:docMk/>
          <pc:sldMk cId="3358107625" sldId="859"/>
        </pc:sldMkLst>
        <pc:spChg chg="mod">
          <ac:chgData name="Rivera, Jeremiah  - HCD" userId="9782bb8e-17fb-4833-bb8f-ddbaa1289795" providerId="ADAL" clId="{D30E5224-C053-4550-A58C-8B755E34A638}" dt="2022-10-04T20:13:35.484" v="4924" actId="20577"/>
          <ac:spMkLst>
            <pc:docMk/>
            <pc:sldMk cId="3358107625" sldId="859"/>
            <ac:spMk id="2" creationId="{C717D681-2543-EF45-B7DB-FEB716816DE0}"/>
          </ac:spMkLst>
        </pc:spChg>
        <pc:spChg chg="mod">
          <ac:chgData name="Rivera, Jeremiah  - HCD" userId="9782bb8e-17fb-4833-bb8f-ddbaa1289795" providerId="ADAL" clId="{D30E5224-C053-4550-A58C-8B755E34A638}" dt="2022-10-04T20:12:47.199" v="4912" actId="1076"/>
          <ac:spMkLst>
            <pc:docMk/>
            <pc:sldMk cId="3358107625" sldId="859"/>
            <ac:spMk id="3" creationId="{722B3853-CAE0-E940-925F-2EC655D462CD}"/>
          </ac:spMkLst>
        </pc:spChg>
        <pc:picChg chg="del">
          <ac:chgData name="Rivera, Jeremiah  - HCD" userId="9782bb8e-17fb-4833-bb8f-ddbaa1289795" providerId="ADAL" clId="{D30E5224-C053-4550-A58C-8B755E34A638}" dt="2022-10-04T20:10:09.614" v="4889" actId="478"/>
          <ac:picMkLst>
            <pc:docMk/>
            <pc:sldMk cId="3358107625" sldId="859"/>
            <ac:picMk id="5" creationId="{271E1F9F-DD46-4C9D-AD1E-A31F6785978C}"/>
          </ac:picMkLst>
        </pc:picChg>
        <pc:picChg chg="add mod">
          <ac:chgData name="Rivera, Jeremiah  - HCD" userId="9782bb8e-17fb-4833-bb8f-ddbaa1289795" providerId="ADAL" clId="{D30E5224-C053-4550-A58C-8B755E34A638}" dt="2022-10-04T20:13:27.398" v="4923" actId="1076"/>
          <ac:picMkLst>
            <pc:docMk/>
            <pc:sldMk cId="3358107625" sldId="859"/>
            <ac:picMk id="6" creationId="{2CBAF29E-93F5-4169-8374-1F397F0FD884}"/>
          </ac:picMkLst>
        </pc:picChg>
      </pc:sldChg>
      <pc:sldChg chg="modSp mod">
        <pc:chgData name="Rivera, Jeremiah  - HCD" userId="9782bb8e-17fb-4833-bb8f-ddbaa1289795" providerId="ADAL" clId="{D30E5224-C053-4550-A58C-8B755E34A638}" dt="2022-10-11T14:59:25.269" v="5199" actId="20577"/>
        <pc:sldMkLst>
          <pc:docMk/>
          <pc:sldMk cId="3029033691" sldId="860"/>
        </pc:sldMkLst>
        <pc:spChg chg="mod">
          <ac:chgData name="Rivera, Jeremiah  - HCD" userId="9782bb8e-17fb-4833-bb8f-ddbaa1289795" providerId="ADAL" clId="{D30E5224-C053-4550-A58C-8B755E34A638}" dt="2022-10-11T14:59:25.269" v="5199" actId="20577"/>
          <ac:spMkLst>
            <pc:docMk/>
            <pc:sldMk cId="3029033691" sldId="860"/>
            <ac:spMk id="3" creationId="{FC81B78E-26CD-664A-9DC5-8B5D5F7BB56E}"/>
          </ac:spMkLst>
        </pc:spChg>
      </pc:sldChg>
      <pc:sldChg chg="modSp">
        <pc:chgData name="Rivera, Jeremiah  - HCD" userId="9782bb8e-17fb-4833-bb8f-ddbaa1289795" providerId="ADAL" clId="{D30E5224-C053-4550-A58C-8B755E34A638}" dt="2022-10-12T14:53:21.363" v="5225" actId="20577"/>
        <pc:sldMkLst>
          <pc:docMk/>
          <pc:sldMk cId="4201904890" sldId="861"/>
        </pc:sldMkLst>
        <pc:spChg chg="mod">
          <ac:chgData name="Rivera, Jeremiah  - HCD" userId="9782bb8e-17fb-4833-bb8f-ddbaa1289795" providerId="ADAL" clId="{D30E5224-C053-4550-A58C-8B755E34A638}" dt="2022-10-12T14:53:21.363" v="5225" actId="20577"/>
          <ac:spMkLst>
            <pc:docMk/>
            <pc:sldMk cId="4201904890" sldId="861"/>
            <ac:spMk id="8" creationId="{573E7F1F-43AE-D74E-B884-9D966EF23221}"/>
          </ac:spMkLst>
        </pc:spChg>
      </pc:sldChg>
      <pc:sldChg chg="add">
        <pc:chgData name="Rivera, Jeremiah  - HCD" userId="9782bb8e-17fb-4833-bb8f-ddbaa1289795" providerId="ADAL" clId="{D30E5224-C053-4550-A58C-8B755E34A638}" dt="2022-10-11T15:27:05.775" v="5200"/>
        <pc:sldMkLst>
          <pc:docMk/>
          <pc:sldMk cId="2482981318" sldId="864"/>
        </pc:sldMkLst>
      </pc:sldChg>
      <pc:sldChg chg="add del">
        <pc:chgData name="Rivera, Jeremiah  - HCD" userId="9782bb8e-17fb-4833-bb8f-ddbaa1289795" providerId="ADAL" clId="{D30E5224-C053-4550-A58C-8B755E34A638}" dt="2022-10-11T15:27:18.471" v="5203" actId="47"/>
        <pc:sldMkLst>
          <pc:docMk/>
          <pc:sldMk cId="1493136984" sldId="865"/>
        </pc:sldMkLst>
      </pc:sldChg>
      <pc:sldChg chg="add">
        <pc:chgData name="Rivera, Jeremiah  - HCD" userId="9782bb8e-17fb-4833-bb8f-ddbaa1289795" providerId="ADAL" clId="{D30E5224-C053-4550-A58C-8B755E34A638}" dt="2022-10-11T15:27:16.336" v="5202"/>
        <pc:sldMkLst>
          <pc:docMk/>
          <pc:sldMk cId="3281121453" sldId="866"/>
        </pc:sldMkLst>
      </pc:sldChg>
    </pc:docChg>
  </pc:docChgLst>
  <pc:docChgLst>
    <pc:chgData name="Boyce, Chrystal - HCD" userId="S::chrystal.boyce@houstontx.gov::a96b72c5-98fb-4618-83d7-1205c439d3b1" providerId="AD" clId="Web-{DD979167-8E64-F192-4A2F-062890F48D00}"/>
    <pc:docChg chg="addSld delSld modSld">
      <pc:chgData name="Boyce, Chrystal - HCD" userId="S::chrystal.boyce@houstontx.gov::a96b72c5-98fb-4618-83d7-1205c439d3b1" providerId="AD" clId="Web-{DD979167-8E64-F192-4A2F-062890F48D00}" dt="2021-12-02T21:49:32.117" v="3"/>
      <pc:docMkLst>
        <pc:docMk/>
      </pc:docMkLst>
      <pc:sldChg chg="addSp delSp modSp">
        <pc:chgData name="Boyce, Chrystal - HCD" userId="S::chrystal.boyce@houstontx.gov::a96b72c5-98fb-4618-83d7-1205c439d3b1" providerId="AD" clId="Web-{DD979167-8E64-F192-4A2F-062890F48D00}" dt="2021-12-02T21:49:32.117" v="3"/>
        <pc:sldMkLst>
          <pc:docMk/>
          <pc:sldMk cId="1120940304" sldId="725"/>
        </pc:sldMkLst>
        <pc:picChg chg="add del mod">
          <ac:chgData name="Boyce, Chrystal - HCD" userId="S::chrystal.boyce@houstontx.gov::a96b72c5-98fb-4618-83d7-1205c439d3b1" providerId="AD" clId="Web-{DD979167-8E64-F192-4A2F-062890F48D00}" dt="2021-12-02T21:49:32.117" v="3"/>
          <ac:picMkLst>
            <pc:docMk/>
            <pc:sldMk cId="1120940304" sldId="725"/>
            <ac:picMk id="4" creationId="{4BC4899A-A9DF-4D8F-A641-5C6589C4966C}"/>
          </ac:picMkLst>
        </pc:picChg>
      </pc:sldChg>
      <pc:sldChg chg="new del">
        <pc:chgData name="Boyce, Chrystal - HCD" userId="S::chrystal.boyce@houstontx.gov::a96b72c5-98fb-4618-83d7-1205c439d3b1" providerId="AD" clId="Web-{DD979167-8E64-F192-4A2F-062890F48D00}" dt="2021-12-02T21:49:09.616" v="1"/>
        <pc:sldMkLst>
          <pc:docMk/>
          <pc:sldMk cId="4002432264" sldId="784"/>
        </pc:sldMkLst>
      </pc:sldChg>
    </pc:docChg>
  </pc:docChgLst>
  <pc:docChgLst>
    <pc:chgData name="Rivera, Jeremiah  - HCD" userId="9782bb8e-17fb-4833-bb8f-ddbaa1289795" providerId="ADAL" clId="{121A2966-96BD-4AD2-B32B-0032C46B6738}"/>
    <pc:docChg chg="undo custSel addSld delSld modSld sldOrd">
      <pc:chgData name="Rivera, Jeremiah  - HCD" userId="9782bb8e-17fb-4833-bb8f-ddbaa1289795" providerId="ADAL" clId="{121A2966-96BD-4AD2-B32B-0032C46B6738}" dt="2022-11-10T20:34:33.055" v="702" actId="15"/>
      <pc:docMkLst>
        <pc:docMk/>
      </pc:docMkLst>
      <pc:sldChg chg="modSp mod">
        <pc:chgData name="Rivera, Jeremiah  - HCD" userId="9782bb8e-17fb-4833-bb8f-ddbaa1289795" providerId="ADAL" clId="{121A2966-96BD-4AD2-B32B-0032C46B6738}" dt="2022-11-07T16:54:55.912" v="25" actId="20577"/>
        <pc:sldMkLst>
          <pc:docMk/>
          <pc:sldMk cId="1747771940" sldId="631"/>
        </pc:sldMkLst>
        <pc:spChg chg="mod">
          <ac:chgData name="Rivera, Jeremiah  - HCD" userId="9782bb8e-17fb-4833-bb8f-ddbaa1289795" providerId="ADAL" clId="{121A2966-96BD-4AD2-B32B-0032C46B6738}" dt="2022-11-07T16:54:48.343" v="14" actId="14100"/>
          <ac:spMkLst>
            <pc:docMk/>
            <pc:sldMk cId="1747771940" sldId="631"/>
            <ac:spMk id="4" creationId="{51886D41-97DC-5F4D-B7BE-E9A7A95D437F}"/>
          </ac:spMkLst>
        </pc:spChg>
        <pc:spChg chg="mod">
          <ac:chgData name="Rivera, Jeremiah  - HCD" userId="9782bb8e-17fb-4833-bb8f-ddbaa1289795" providerId="ADAL" clId="{121A2966-96BD-4AD2-B32B-0032C46B6738}" dt="2022-11-07T16:54:55.912" v="25" actId="20577"/>
          <ac:spMkLst>
            <pc:docMk/>
            <pc:sldMk cId="1747771940" sldId="631"/>
            <ac:spMk id="5" creationId="{D009D931-C93A-4047-9DED-A5B16712EC3E}"/>
          </ac:spMkLst>
        </pc:spChg>
      </pc:sldChg>
      <pc:sldChg chg="modSp">
        <pc:chgData name="Rivera, Jeremiah  - HCD" userId="9782bb8e-17fb-4833-bb8f-ddbaa1289795" providerId="ADAL" clId="{121A2966-96BD-4AD2-B32B-0032C46B6738}" dt="2022-11-07T17:18:01.637" v="377" actId="20577"/>
        <pc:sldMkLst>
          <pc:docMk/>
          <pc:sldMk cId="3289330886" sldId="653"/>
        </pc:sldMkLst>
        <pc:spChg chg="mod">
          <ac:chgData name="Rivera, Jeremiah  - HCD" userId="9782bb8e-17fb-4833-bb8f-ddbaa1289795" providerId="ADAL" clId="{121A2966-96BD-4AD2-B32B-0032C46B6738}" dt="2022-11-07T17:18:01.637" v="377" actId="20577"/>
          <ac:spMkLst>
            <pc:docMk/>
            <pc:sldMk cId="3289330886" sldId="653"/>
            <ac:spMk id="4" creationId="{E64D546B-CD45-9049-94C0-51AE6D293F9A}"/>
          </ac:spMkLst>
        </pc:spChg>
      </pc:sldChg>
      <pc:sldChg chg="del">
        <pc:chgData name="Rivera, Jeremiah  - HCD" userId="9782bb8e-17fb-4833-bb8f-ddbaa1289795" providerId="ADAL" clId="{121A2966-96BD-4AD2-B32B-0032C46B6738}" dt="2022-11-07T17:05:33.022" v="105" actId="47"/>
        <pc:sldMkLst>
          <pc:docMk/>
          <pc:sldMk cId="1095405837" sldId="654"/>
        </pc:sldMkLst>
      </pc:sldChg>
      <pc:sldChg chg="modSp mod addCm delCm">
        <pc:chgData name="Rivera, Jeremiah  - HCD" userId="9782bb8e-17fb-4833-bb8f-ddbaa1289795" providerId="ADAL" clId="{121A2966-96BD-4AD2-B32B-0032C46B6738}" dt="2022-11-10T20:33:28.339" v="695" actId="20577"/>
        <pc:sldMkLst>
          <pc:docMk/>
          <pc:sldMk cId="995307087" sldId="719"/>
        </pc:sldMkLst>
        <pc:graphicFrameChg chg="modGraphic">
          <ac:chgData name="Rivera, Jeremiah  - HCD" userId="9782bb8e-17fb-4833-bb8f-ddbaa1289795" providerId="ADAL" clId="{121A2966-96BD-4AD2-B32B-0032C46B6738}" dt="2022-11-10T20:33:28.339" v="695" actId="20577"/>
          <ac:graphicFrameMkLst>
            <pc:docMk/>
            <pc:sldMk cId="995307087" sldId="719"/>
            <ac:graphicFrameMk id="5" creationId="{484F3A72-CD57-0B4C-A6AB-1FC997127245}"/>
          </ac:graphicFrameMkLst>
        </pc:graphicFrameChg>
      </pc:sldChg>
      <pc:sldChg chg="modSp mod">
        <pc:chgData name="Rivera, Jeremiah  - HCD" userId="9782bb8e-17fb-4833-bb8f-ddbaa1289795" providerId="ADAL" clId="{121A2966-96BD-4AD2-B32B-0032C46B6738}" dt="2022-11-07T16:58:58.365" v="86" actId="20577"/>
        <pc:sldMkLst>
          <pc:docMk/>
          <pc:sldMk cId="1734572442" sldId="720"/>
        </pc:sldMkLst>
        <pc:spChg chg="mod">
          <ac:chgData name="Rivera, Jeremiah  - HCD" userId="9782bb8e-17fb-4833-bb8f-ddbaa1289795" providerId="ADAL" clId="{121A2966-96BD-4AD2-B32B-0032C46B6738}" dt="2022-11-07T16:58:58.365" v="86" actId="20577"/>
          <ac:spMkLst>
            <pc:docMk/>
            <pc:sldMk cId="1734572442" sldId="720"/>
            <ac:spMk id="3" creationId="{43F59B62-2AFF-FB4A-A21C-E824F4C9BB88}"/>
          </ac:spMkLst>
        </pc:spChg>
      </pc:sldChg>
      <pc:sldChg chg="add del">
        <pc:chgData name="Rivera, Jeremiah  - HCD" userId="9782bb8e-17fb-4833-bb8f-ddbaa1289795" providerId="ADAL" clId="{121A2966-96BD-4AD2-B32B-0032C46B6738}" dt="2022-11-07T17:05:29.114" v="104"/>
        <pc:sldMkLst>
          <pc:docMk/>
          <pc:sldMk cId="68937404" sldId="721"/>
        </pc:sldMkLst>
      </pc:sldChg>
      <pc:sldChg chg="modSp mod">
        <pc:chgData name="Rivera, Jeremiah  - HCD" userId="9782bb8e-17fb-4833-bb8f-ddbaa1289795" providerId="ADAL" clId="{121A2966-96BD-4AD2-B32B-0032C46B6738}" dt="2022-11-07T16:59:08.981" v="99" actId="20577"/>
        <pc:sldMkLst>
          <pc:docMk/>
          <pc:sldMk cId="1279010102" sldId="738"/>
        </pc:sldMkLst>
        <pc:spChg chg="mod">
          <ac:chgData name="Rivera, Jeremiah  - HCD" userId="9782bb8e-17fb-4833-bb8f-ddbaa1289795" providerId="ADAL" clId="{121A2966-96BD-4AD2-B32B-0032C46B6738}" dt="2022-11-07T16:59:08.981" v="99" actId="20577"/>
          <ac:spMkLst>
            <pc:docMk/>
            <pc:sldMk cId="1279010102" sldId="738"/>
            <ac:spMk id="2" creationId="{12A8B22B-6C00-5246-A769-E6205FF8FC88}"/>
          </ac:spMkLst>
        </pc:spChg>
      </pc:sldChg>
      <pc:sldChg chg="modSp mod">
        <pc:chgData name="Rivera, Jeremiah  - HCD" userId="9782bb8e-17fb-4833-bb8f-ddbaa1289795" providerId="ADAL" clId="{121A2966-96BD-4AD2-B32B-0032C46B6738}" dt="2022-11-07T17:41:01.307" v="396" actId="20577"/>
        <pc:sldMkLst>
          <pc:docMk/>
          <pc:sldMk cId="749192287" sldId="739"/>
        </pc:sldMkLst>
        <pc:spChg chg="mod">
          <ac:chgData name="Rivera, Jeremiah  - HCD" userId="9782bb8e-17fb-4833-bb8f-ddbaa1289795" providerId="ADAL" clId="{121A2966-96BD-4AD2-B32B-0032C46B6738}" dt="2022-11-07T17:41:01.307" v="396" actId="20577"/>
          <ac:spMkLst>
            <pc:docMk/>
            <pc:sldMk cId="749192287" sldId="739"/>
            <ac:spMk id="3" creationId="{FC81B78E-26CD-664A-9DC5-8B5D5F7BB56E}"/>
          </ac:spMkLst>
        </pc:spChg>
      </pc:sldChg>
      <pc:sldChg chg="modSp add del mod">
        <pc:chgData name="Rivera, Jeremiah  - HCD" userId="9782bb8e-17fb-4833-bb8f-ddbaa1289795" providerId="ADAL" clId="{121A2966-96BD-4AD2-B32B-0032C46B6738}" dt="2022-11-07T17:05:29.114" v="104"/>
        <pc:sldMkLst>
          <pc:docMk/>
          <pc:sldMk cId="2176926978" sldId="740"/>
        </pc:sldMkLst>
        <pc:spChg chg="mod">
          <ac:chgData name="Rivera, Jeremiah  - HCD" userId="9782bb8e-17fb-4833-bb8f-ddbaa1289795" providerId="ADAL" clId="{121A2966-96BD-4AD2-B32B-0032C46B6738}" dt="2022-11-07T17:05:26.709" v="103"/>
          <ac:spMkLst>
            <pc:docMk/>
            <pc:sldMk cId="2176926978" sldId="740"/>
            <ac:spMk id="3" creationId="{1BED10D0-67EA-2741-9E1D-52A8B790D396}"/>
          </ac:spMkLst>
        </pc:spChg>
      </pc:sldChg>
      <pc:sldChg chg="modSp modAnim">
        <pc:chgData name="Rivera, Jeremiah  - HCD" userId="9782bb8e-17fb-4833-bb8f-ddbaa1289795" providerId="ADAL" clId="{121A2966-96BD-4AD2-B32B-0032C46B6738}" dt="2022-11-07T17:07:53.813" v="133" actId="20577"/>
        <pc:sldMkLst>
          <pc:docMk/>
          <pc:sldMk cId="1758213712" sldId="749"/>
        </pc:sldMkLst>
        <pc:spChg chg="mod">
          <ac:chgData name="Rivera, Jeremiah  - HCD" userId="9782bb8e-17fb-4833-bb8f-ddbaa1289795" providerId="ADAL" clId="{121A2966-96BD-4AD2-B32B-0032C46B6738}" dt="2022-11-07T17:07:53.813" v="133" actId="20577"/>
          <ac:spMkLst>
            <pc:docMk/>
            <pc:sldMk cId="1758213712" sldId="749"/>
            <ac:spMk id="3" creationId="{EB3E8B96-30CE-407D-9EAB-44508F68CFA0}"/>
          </ac:spMkLst>
        </pc:spChg>
      </pc:sldChg>
      <pc:sldChg chg="modSp mod modAnim">
        <pc:chgData name="Rivera, Jeremiah  - HCD" userId="9782bb8e-17fb-4833-bb8f-ddbaa1289795" providerId="ADAL" clId="{121A2966-96BD-4AD2-B32B-0032C46B6738}" dt="2022-11-07T17:13:38.602" v="253" actId="20577"/>
        <pc:sldMkLst>
          <pc:docMk/>
          <pc:sldMk cId="3526478286" sldId="750"/>
        </pc:sldMkLst>
        <pc:spChg chg="mod">
          <ac:chgData name="Rivera, Jeremiah  - HCD" userId="9782bb8e-17fb-4833-bb8f-ddbaa1289795" providerId="ADAL" clId="{121A2966-96BD-4AD2-B32B-0032C46B6738}" dt="2022-11-07T17:13:38.602" v="253" actId="20577"/>
          <ac:spMkLst>
            <pc:docMk/>
            <pc:sldMk cId="3526478286" sldId="750"/>
            <ac:spMk id="3" creationId="{EB3E8B96-30CE-407D-9EAB-44508F68CFA0}"/>
          </ac:spMkLst>
        </pc:spChg>
      </pc:sldChg>
      <pc:sldChg chg="modSp modAnim">
        <pc:chgData name="Rivera, Jeremiah  - HCD" userId="9782bb8e-17fb-4833-bb8f-ddbaa1289795" providerId="ADAL" clId="{121A2966-96BD-4AD2-B32B-0032C46B6738}" dt="2022-11-07T17:16:25.750" v="302" actId="20577"/>
        <pc:sldMkLst>
          <pc:docMk/>
          <pc:sldMk cId="2533981694" sldId="769"/>
        </pc:sldMkLst>
        <pc:spChg chg="mod">
          <ac:chgData name="Rivera, Jeremiah  - HCD" userId="9782bb8e-17fb-4833-bb8f-ddbaa1289795" providerId="ADAL" clId="{121A2966-96BD-4AD2-B32B-0032C46B6738}" dt="2022-11-07T17:16:25.750" v="302" actId="20577"/>
          <ac:spMkLst>
            <pc:docMk/>
            <pc:sldMk cId="2533981694" sldId="769"/>
            <ac:spMk id="3" creationId="{EB3E8B96-30CE-407D-9EAB-44508F68CFA0}"/>
          </ac:spMkLst>
        </pc:spChg>
      </pc:sldChg>
      <pc:sldChg chg="add del">
        <pc:chgData name="Rivera, Jeremiah  - HCD" userId="9782bb8e-17fb-4833-bb8f-ddbaa1289795" providerId="ADAL" clId="{121A2966-96BD-4AD2-B32B-0032C46B6738}" dt="2022-11-09T21:05:43.299" v="501" actId="47"/>
        <pc:sldMkLst>
          <pc:docMk/>
          <pc:sldMk cId="3119196332" sldId="787"/>
        </pc:sldMkLst>
      </pc:sldChg>
      <pc:sldChg chg="add">
        <pc:chgData name="Rivera, Jeremiah  - HCD" userId="9782bb8e-17fb-4833-bb8f-ddbaa1289795" providerId="ADAL" clId="{121A2966-96BD-4AD2-B32B-0032C46B6738}" dt="2022-11-09T21:05:11.332" v="468"/>
        <pc:sldMkLst>
          <pc:docMk/>
          <pc:sldMk cId="2219477517" sldId="788"/>
        </pc:sldMkLst>
      </pc:sldChg>
      <pc:sldChg chg="del">
        <pc:chgData name="Rivera, Jeremiah  - HCD" userId="9782bb8e-17fb-4833-bb8f-ddbaa1289795" providerId="ADAL" clId="{121A2966-96BD-4AD2-B32B-0032C46B6738}" dt="2022-11-07T17:05:39.726" v="108" actId="47"/>
        <pc:sldMkLst>
          <pc:docMk/>
          <pc:sldMk cId="3929389258" sldId="848"/>
        </pc:sldMkLst>
      </pc:sldChg>
      <pc:sldChg chg="modSp mod">
        <pc:chgData name="Rivera, Jeremiah  - HCD" userId="9782bb8e-17fb-4833-bb8f-ddbaa1289795" providerId="ADAL" clId="{121A2966-96BD-4AD2-B32B-0032C46B6738}" dt="2022-11-10T18:36:14.285" v="693" actId="20577"/>
        <pc:sldMkLst>
          <pc:docMk/>
          <pc:sldMk cId="4063343390" sldId="852"/>
        </pc:sldMkLst>
        <pc:spChg chg="mod">
          <ac:chgData name="Rivera, Jeremiah  - HCD" userId="9782bb8e-17fb-4833-bb8f-ddbaa1289795" providerId="ADAL" clId="{121A2966-96BD-4AD2-B32B-0032C46B6738}" dt="2022-11-10T18:36:14.285" v="693" actId="20577"/>
          <ac:spMkLst>
            <pc:docMk/>
            <pc:sldMk cId="4063343390" sldId="852"/>
            <ac:spMk id="16" creationId="{065DE26D-A915-E844-B82E-65A2E8565B1E}"/>
          </ac:spMkLst>
        </pc:spChg>
      </pc:sldChg>
      <pc:sldChg chg="del">
        <pc:chgData name="Rivera, Jeremiah  - HCD" userId="9782bb8e-17fb-4833-bb8f-ddbaa1289795" providerId="ADAL" clId="{121A2966-96BD-4AD2-B32B-0032C46B6738}" dt="2022-11-07T17:05:37.886" v="107" actId="47"/>
        <pc:sldMkLst>
          <pc:docMk/>
          <pc:sldMk cId="1340213813" sldId="853"/>
        </pc:sldMkLst>
      </pc:sldChg>
      <pc:sldChg chg="del">
        <pc:chgData name="Rivera, Jeremiah  - HCD" userId="9782bb8e-17fb-4833-bb8f-ddbaa1289795" providerId="ADAL" clId="{121A2966-96BD-4AD2-B32B-0032C46B6738}" dt="2022-11-07T17:05:36.664" v="106" actId="47"/>
        <pc:sldMkLst>
          <pc:docMk/>
          <pc:sldMk cId="3341035643" sldId="854"/>
        </pc:sldMkLst>
      </pc:sldChg>
      <pc:sldChg chg="modSp modAnim">
        <pc:chgData name="Rivera, Jeremiah  - HCD" userId="9782bb8e-17fb-4833-bb8f-ddbaa1289795" providerId="ADAL" clId="{121A2966-96BD-4AD2-B32B-0032C46B6738}" dt="2022-11-10T20:34:33.055" v="702" actId="15"/>
        <pc:sldMkLst>
          <pc:docMk/>
          <pc:sldMk cId="913383535" sldId="856"/>
        </pc:sldMkLst>
        <pc:spChg chg="mod">
          <ac:chgData name="Rivera, Jeremiah  - HCD" userId="9782bb8e-17fb-4833-bb8f-ddbaa1289795" providerId="ADAL" clId="{121A2966-96BD-4AD2-B32B-0032C46B6738}" dt="2022-11-10T20:34:33.055" v="702" actId="15"/>
          <ac:spMkLst>
            <pc:docMk/>
            <pc:sldMk cId="913383535" sldId="856"/>
            <ac:spMk id="3" creationId="{EB3E8B96-30CE-407D-9EAB-44508F68CFA0}"/>
          </ac:spMkLst>
        </pc:spChg>
      </pc:sldChg>
      <pc:sldChg chg="modSp mod addCm delCm modCm">
        <pc:chgData name="Rivera, Jeremiah  - HCD" userId="9782bb8e-17fb-4833-bb8f-ddbaa1289795" providerId="ADAL" clId="{121A2966-96BD-4AD2-B32B-0032C46B6738}" dt="2022-11-07T17:41:43.011" v="419"/>
        <pc:sldMkLst>
          <pc:docMk/>
          <pc:sldMk cId="66179891" sldId="857"/>
        </pc:sldMkLst>
        <pc:spChg chg="mod">
          <ac:chgData name="Rivera, Jeremiah  - HCD" userId="9782bb8e-17fb-4833-bb8f-ddbaa1289795" providerId="ADAL" clId="{121A2966-96BD-4AD2-B32B-0032C46B6738}" dt="2022-11-07T17:41:33.930" v="417" actId="20577"/>
          <ac:spMkLst>
            <pc:docMk/>
            <pc:sldMk cId="66179891" sldId="857"/>
            <ac:spMk id="3" creationId="{FC81B78E-26CD-664A-9DC5-8B5D5F7BB56E}"/>
          </ac:spMkLst>
        </pc:spChg>
      </pc:sldChg>
      <pc:sldChg chg="modSp mod">
        <pc:chgData name="Rivera, Jeremiah  - HCD" userId="9782bb8e-17fb-4833-bb8f-ddbaa1289795" providerId="ADAL" clId="{121A2966-96BD-4AD2-B32B-0032C46B6738}" dt="2022-11-09T21:03:00.105" v="467" actId="20577"/>
        <pc:sldMkLst>
          <pc:docMk/>
          <pc:sldMk cId="3029033691" sldId="860"/>
        </pc:sldMkLst>
        <pc:spChg chg="mod">
          <ac:chgData name="Rivera, Jeremiah  - HCD" userId="9782bb8e-17fb-4833-bb8f-ddbaa1289795" providerId="ADAL" clId="{121A2966-96BD-4AD2-B32B-0032C46B6738}" dt="2022-11-09T21:03:00.105" v="467" actId="20577"/>
          <ac:spMkLst>
            <pc:docMk/>
            <pc:sldMk cId="3029033691" sldId="860"/>
            <ac:spMk id="3" creationId="{FC81B78E-26CD-664A-9DC5-8B5D5F7BB56E}"/>
          </ac:spMkLst>
        </pc:spChg>
      </pc:sldChg>
      <pc:sldChg chg="modSp mod modAnim">
        <pc:chgData name="Rivera, Jeremiah  - HCD" userId="9782bb8e-17fb-4833-bb8f-ddbaa1289795" providerId="ADAL" clId="{121A2966-96BD-4AD2-B32B-0032C46B6738}" dt="2022-11-07T17:19:03.898" v="385"/>
        <pc:sldMkLst>
          <pc:docMk/>
          <pc:sldMk cId="4201904890" sldId="861"/>
        </pc:sldMkLst>
        <pc:spChg chg="mod">
          <ac:chgData name="Rivera, Jeremiah  - HCD" userId="9782bb8e-17fb-4833-bb8f-ddbaa1289795" providerId="ADAL" clId="{121A2966-96BD-4AD2-B32B-0032C46B6738}" dt="2022-11-07T17:19:03.898" v="385"/>
          <ac:spMkLst>
            <pc:docMk/>
            <pc:sldMk cId="4201904890" sldId="861"/>
            <ac:spMk id="8" creationId="{573E7F1F-43AE-D74E-B884-9D966EF23221}"/>
          </ac:spMkLst>
        </pc:spChg>
      </pc:sldChg>
      <pc:sldChg chg="addSp delSp modSp mod">
        <pc:chgData name="Rivera, Jeremiah  - HCD" userId="9782bb8e-17fb-4833-bb8f-ddbaa1289795" providerId="ADAL" clId="{121A2966-96BD-4AD2-B32B-0032C46B6738}" dt="2022-11-09T22:49:18.910" v="688" actId="20577"/>
        <pc:sldMkLst>
          <pc:docMk/>
          <pc:sldMk cId="2482981318" sldId="864"/>
        </pc:sldMkLst>
        <pc:spChg chg="mod">
          <ac:chgData name="Rivera, Jeremiah  - HCD" userId="9782bb8e-17fb-4833-bb8f-ddbaa1289795" providerId="ADAL" clId="{121A2966-96BD-4AD2-B32B-0032C46B6738}" dt="2022-11-09T22:45:29.388" v="520" actId="338"/>
          <ac:spMkLst>
            <pc:docMk/>
            <pc:sldMk cId="2482981318" sldId="864"/>
            <ac:spMk id="2" creationId="{E13F48C3-DFA9-F748-A840-D63856CFAEA8}"/>
          </ac:spMkLst>
        </pc:spChg>
        <pc:spChg chg="del topLvl">
          <ac:chgData name="Rivera, Jeremiah  - HCD" userId="9782bb8e-17fb-4833-bb8f-ddbaa1289795" providerId="ADAL" clId="{121A2966-96BD-4AD2-B32B-0032C46B6738}" dt="2022-11-09T22:44:01.411" v="504" actId="478"/>
          <ac:spMkLst>
            <pc:docMk/>
            <pc:sldMk cId="2482981318" sldId="864"/>
            <ac:spMk id="3" creationId="{8B5BEDE5-DC9D-6442-9154-6D36EE9DDF01}"/>
          </ac:spMkLst>
        </pc:spChg>
        <pc:spChg chg="mod">
          <ac:chgData name="Rivera, Jeremiah  - HCD" userId="9782bb8e-17fb-4833-bb8f-ddbaa1289795" providerId="ADAL" clId="{121A2966-96BD-4AD2-B32B-0032C46B6738}" dt="2022-11-09T22:46:38.118" v="627" actId="478"/>
          <ac:spMkLst>
            <pc:docMk/>
            <pc:sldMk cId="2482981318" sldId="864"/>
            <ac:spMk id="8" creationId="{7180745B-339B-4779-A7A0-6EF9A4C3F5C7}"/>
          </ac:spMkLst>
        </pc:spChg>
        <pc:spChg chg="del">
          <ac:chgData name="Rivera, Jeremiah  - HCD" userId="9782bb8e-17fb-4833-bb8f-ddbaa1289795" providerId="ADAL" clId="{121A2966-96BD-4AD2-B32B-0032C46B6738}" dt="2022-11-09T22:43:59.993" v="503" actId="478"/>
          <ac:spMkLst>
            <pc:docMk/>
            <pc:sldMk cId="2482981318" sldId="864"/>
            <ac:spMk id="14" creationId="{3D56FFA9-2F86-45A0-B674-205B5A61E283}"/>
          </ac:spMkLst>
        </pc:spChg>
        <pc:spChg chg="del topLvl">
          <ac:chgData name="Rivera, Jeremiah  - HCD" userId="9782bb8e-17fb-4833-bb8f-ddbaa1289795" providerId="ADAL" clId="{121A2966-96BD-4AD2-B32B-0032C46B6738}" dt="2022-11-09T22:44:02.923" v="505" actId="478"/>
          <ac:spMkLst>
            <pc:docMk/>
            <pc:sldMk cId="2482981318" sldId="864"/>
            <ac:spMk id="19" creationId="{49B99816-15B8-7340-8A3A-C807F176310D}"/>
          </ac:spMkLst>
        </pc:spChg>
        <pc:spChg chg="add mod">
          <ac:chgData name="Rivera, Jeremiah  - HCD" userId="9782bb8e-17fb-4833-bb8f-ddbaa1289795" providerId="ADAL" clId="{121A2966-96BD-4AD2-B32B-0032C46B6738}" dt="2022-11-09T22:48:21.886" v="654" actId="1076"/>
          <ac:spMkLst>
            <pc:docMk/>
            <pc:sldMk cId="2482981318" sldId="864"/>
            <ac:spMk id="31" creationId="{B2E9B00C-AF96-4862-9994-194767896471}"/>
          </ac:spMkLst>
        </pc:spChg>
        <pc:spChg chg="mod">
          <ac:chgData name="Rivera, Jeremiah  - HCD" userId="9782bb8e-17fb-4833-bb8f-ddbaa1289795" providerId="ADAL" clId="{121A2966-96BD-4AD2-B32B-0032C46B6738}" dt="2022-11-09T22:45:29.388" v="520" actId="338"/>
          <ac:spMkLst>
            <pc:docMk/>
            <pc:sldMk cId="2482981318" sldId="864"/>
            <ac:spMk id="32" creationId="{1E8F4035-F963-E547-9F27-B2DF8DC520DA}"/>
          </ac:spMkLst>
        </pc:spChg>
        <pc:spChg chg="mod">
          <ac:chgData name="Rivera, Jeremiah  - HCD" userId="9782bb8e-17fb-4833-bb8f-ddbaa1289795" providerId="ADAL" clId="{121A2966-96BD-4AD2-B32B-0032C46B6738}" dt="2022-11-09T22:45:29.388" v="520" actId="338"/>
          <ac:spMkLst>
            <pc:docMk/>
            <pc:sldMk cId="2482981318" sldId="864"/>
            <ac:spMk id="33" creationId="{31C68F55-60B0-1441-ACAB-AAF3B8EB5DF3}"/>
          </ac:spMkLst>
        </pc:spChg>
        <pc:spChg chg="mod">
          <ac:chgData name="Rivera, Jeremiah  - HCD" userId="9782bb8e-17fb-4833-bb8f-ddbaa1289795" providerId="ADAL" clId="{121A2966-96BD-4AD2-B32B-0032C46B6738}" dt="2022-11-09T22:45:29.388" v="520" actId="338"/>
          <ac:spMkLst>
            <pc:docMk/>
            <pc:sldMk cId="2482981318" sldId="864"/>
            <ac:spMk id="34" creationId="{3EDB2C7B-2100-804C-84EF-06C435038F48}"/>
          </ac:spMkLst>
        </pc:spChg>
        <pc:spChg chg="mod">
          <ac:chgData name="Rivera, Jeremiah  - HCD" userId="9782bb8e-17fb-4833-bb8f-ddbaa1289795" providerId="ADAL" clId="{121A2966-96BD-4AD2-B32B-0032C46B6738}" dt="2022-11-09T22:45:29.388" v="520" actId="338"/>
          <ac:spMkLst>
            <pc:docMk/>
            <pc:sldMk cId="2482981318" sldId="864"/>
            <ac:spMk id="35" creationId="{D99A5048-AFCA-4EBE-9D12-45D7189F900A}"/>
          </ac:spMkLst>
        </pc:spChg>
        <pc:spChg chg="mod">
          <ac:chgData name="Rivera, Jeremiah  - HCD" userId="9782bb8e-17fb-4833-bb8f-ddbaa1289795" providerId="ADAL" clId="{121A2966-96BD-4AD2-B32B-0032C46B6738}" dt="2022-11-09T22:45:29.388" v="520" actId="338"/>
          <ac:spMkLst>
            <pc:docMk/>
            <pc:sldMk cId="2482981318" sldId="864"/>
            <ac:spMk id="36" creationId="{7B67C7DF-CF46-43E2-B306-222B13532A13}"/>
          </ac:spMkLst>
        </pc:spChg>
        <pc:spChg chg="mod">
          <ac:chgData name="Rivera, Jeremiah  - HCD" userId="9782bb8e-17fb-4833-bb8f-ddbaa1289795" providerId="ADAL" clId="{121A2966-96BD-4AD2-B32B-0032C46B6738}" dt="2022-11-09T22:45:29.388" v="520" actId="338"/>
          <ac:spMkLst>
            <pc:docMk/>
            <pc:sldMk cId="2482981318" sldId="864"/>
            <ac:spMk id="37" creationId="{B0ACEB5A-A3F4-4FA1-866F-1EE2BD3C55B0}"/>
          </ac:spMkLst>
        </pc:spChg>
        <pc:spChg chg="add del mod">
          <ac:chgData name="Rivera, Jeremiah  - HCD" userId="9782bb8e-17fb-4833-bb8f-ddbaa1289795" providerId="ADAL" clId="{121A2966-96BD-4AD2-B32B-0032C46B6738}" dt="2022-11-09T22:48:28.025" v="656"/>
          <ac:spMkLst>
            <pc:docMk/>
            <pc:sldMk cId="2482981318" sldId="864"/>
            <ac:spMk id="38" creationId="{2341C485-9A9E-422B-8053-8039FB0A49A5}"/>
          </ac:spMkLst>
        </pc:spChg>
        <pc:spChg chg="add mod">
          <ac:chgData name="Rivera, Jeremiah  - HCD" userId="9782bb8e-17fb-4833-bb8f-ddbaa1289795" providerId="ADAL" clId="{121A2966-96BD-4AD2-B32B-0032C46B6738}" dt="2022-11-09T22:49:18.910" v="688" actId="20577"/>
          <ac:spMkLst>
            <pc:docMk/>
            <pc:sldMk cId="2482981318" sldId="864"/>
            <ac:spMk id="39" creationId="{2EB5ED09-0738-42B1-80A8-F6B03B90944C}"/>
          </ac:spMkLst>
        </pc:spChg>
        <pc:spChg chg="add mod">
          <ac:chgData name="Rivera, Jeremiah  - HCD" userId="9782bb8e-17fb-4833-bb8f-ddbaa1289795" providerId="ADAL" clId="{121A2966-96BD-4AD2-B32B-0032C46B6738}" dt="2022-11-09T22:49:11.168" v="681" actId="1076"/>
          <ac:spMkLst>
            <pc:docMk/>
            <pc:sldMk cId="2482981318" sldId="864"/>
            <ac:spMk id="40" creationId="{2016BF1A-5B2A-44EB-B539-0BC8411CE171}"/>
          </ac:spMkLst>
        </pc:spChg>
        <pc:spChg chg="mod">
          <ac:chgData name="Rivera, Jeremiah  - HCD" userId="9782bb8e-17fb-4833-bb8f-ddbaa1289795" providerId="ADAL" clId="{121A2966-96BD-4AD2-B32B-0032C46B6738}" dt="2022-11-09T22:45:29.388" v="520" actId="338"/>
          <ac:spMkLst>
            <pc:docMk/>
            <pc:sldMk cId="2482981318" sldId="864"/>
            <ac:spMk id="52" creationId="{D3A07F7E-BDF0-8144-B703-E2676CCB7101}"/>
          </ac:spMkLst>
        </pc:spChg>
        <pc:spChg chg="mod">
          <ac:chgData name="Rivera, Jeremiah  - HCD" userId="9782bb8e-17fb-4833-bb8f-ddbaa1289795" providerId="ADAL" clId="{121A2966-96BD-4AD2-B32B-0032C46B6738}" dt="2022-11-09T22:45:29.388" v="520" actId="338"/>
          <ac:spMkLst>
            <pc:docMk/>
            <pc:sldMk cId="2482981318" sldId="864"/>
            <ac:spMk id="53" creationId="{94E426CD-AE96-F84C-9151-36D3DE4C53B0}"/>
          </ac:spMkLst>
        </pc:spChg>
        <pc:spChg chg="mod">
          <ac:chgData name="Rivera, Jeremiah  - HCD" userId="9782bb8e-17fb-4833-bb8f-ddbaa1289795" providerId="ADAL" clId="{121A2966-96BD-4AD2-B32B-0032C46B6738}" dt="2022-11-09T22:45:29.388" v="520" actId="338"/>
          <ac:spMkLst>
            <pc:docMk/>
            <pc:sldMk cId="2482981318" sldId="864"/>
            <ac:spMk id="56" creationId="{819949C3-FF01-4740-8894-78A6F4D4F354}"/>
          </ac:spMkLst>
        </pc:spChg>
        <pc:grpChg chg="mod">
          <ac:chgData name="Rivera, Jeremiah  - HCD" userId="9782bb8e-17fb-4833-bb8f-ddbaa1289795" providerId="ADAL" clId="{121A2966-96BD-4AD2-B32B-0032C46B6738}" dt="2022-11-09T22:45:29.388" v="520" actId="338"/>
          <ac:grpSpMkLst>
            <pc:docMk/>
            <pc:sldMk cId="2482981318" sldId="864"/>
            <ac:grpSpMk id="1" creationId="{00000000-0000-0000-0000-000000000000}"/>
          </ac:grpSpMkLst>
        </pc:grpChg>
        <pc:grpChg chg="del">
          <ac:chgData name="Rivera, Jeremiah  - HCD" userId="9782bb8e-17fb-4833-bb8f-ddbaa1289795" providerId="ADAL" clId="{121A2966-96BD-4AD2-B32B-0032C46B6738}" dt="2022-11-09T22:44:01.411" v="504" actId="478"/>
          <ac:grpSpMkLst>
            <pc:docMk/>
            <pc:sldMk cId="2482981318" sldId="864"/>
            <ac:grpSpMk id="4" creationId="{C4C80652-06B9-894B-8444-27DCB962C453}"/>
          </ac:grpSpMkLst>
        </pc:grpChg>
        <pc:grpChg chg="del mod">
          <ac:chgData name="Rivera, Jeremiah  - HCD" userId="9782bb8e-17fb-4833-bb8f-ddbaa1289795" providerId="ADAL" clId="{121A2966-96BD-4AD2-B32B-0032C46B6738}" dt="2022-11-09T22:46:38.118" v="627" actId="478"/>
          <ac:grpSpMkLst>
            <pc:docMk/>
            <pc:sldMk cId="2482981318" sldId="864"/>
            <ac:grpSpMk id="7" creationId="{35E02918-8642-4632-8C05-044DE7485410}"/>
          </ac:grpSpMkLst>
        </pc:grpChg>
        <pc:grpChg chg="mod">
          <ac:chgData name="Rivera, Jeremiah  - HCD" userId="9782bb8e-17fb-4833-bb8f-ddbaa1289795" providerId="ADAL" clId="{121A2966-96BD-4AD2-B32B-0032C46B6738}" dt="2022-11-09T22:45:29.388" v="520" actId="338"/>
          <ac:grpSpMkLst>
            <pc:docMk/>
            <pc:sldMk cId="2482981318" sldId="864"/>
            <ac:grpSpMk id="28" creationId="{82B3B216-E581-4482-9A92-6A48FDE9D876}"/>
          </ac:grpSpMkLst>
        </pc:grpChg>
        <pc:grpChg chg="mod">
          <ac:chgData name="Rivera, Jeremiah  - HCD" userId="9782bb8e-17fb-4833-bb8f-ddbaa1289795" providerId="ADAL" clId="{121A2966-96BD-4AD2-B32B-0032C46B6738}" dt="2022-11-09T22:45:29.388" v="520" actId="338"/>
          <ac:grpSpMkLst>
            <pc:docMk/>
            <pc:sldMk cId="2482981318" sldId="864"/>
            <ac:grpSpMk id="30" creationId="{DF5EAFB1-C368-524E-AA0B-11F9CA83AE0F}"/>
          </ac:grpSpMkLst>
        </pc:grpChg>
        <pc:grpChg chg="mod">
          <ac:chgData name="Rivera, Jeremiah  - HCD" userId="9782bb8e-17fb-4833-bb8f-ddbaa1289795" providerId="ADAL" clId="{121A2966-96BD-4AD2-B32B-0032C46B6738}" dt="2022-11-09T22:45:29.388" v="520" actId="338"/>
          <ac:grpSpMkLst>
            <pc:docMk/>
            <pc:sldMk cId="2482981318" sldId="864"/>
            <ac:grpSpMk id="50" creationId="{D83D9AD1-BE65-5F4E-A32F-D6586A18124A}"/>
          </ac:grpSpMkLst>
        </pc:grpChg>
        <pc:picChg chg="add del mod">
          <ac:chgData name="Rivera, Jeremiah  - HCD" userId="9782bb8e-17fb-4833-bb8f-ddbaa1289795" providerId="ADAL" clId="{121A2966-96BD-4AD2-B32B-0032C46B6738}" dt="2022-11-09T22:45:29.388" v="520" actId="338"/>
          <ac:picMkLst>
            <pc:docMk/>
            <pc:sldMk cId="2482981318" sldId="864"/>
            <ac:picMk id="6" creationId="{60D47578-12A3-4874-AFA4-216DFE7AD360}"/>
          </ac:picMkLst>
        </pc:picChg>
        <pc:picChg chg="add mod modCrop">
          <ac:chgData name="Rivera, Jeremiah  - HCD" userId="9782bb8e-17fb-4833-bb8f-ddbaa1289795" providerId="ADAL" clId="{121A2966-96BD-4AD2-B32B-0032C46B6738}" dt="2022-11-09T22:48:46.925" v="659" actId="1076"/>
          <ac:picMkLst>
            <pc:docMk/>
            <pc:sldMk cId="2482981318" sldId="864"/>
            <ac:picMk id="10" creationId="{A1DF8964-9353-48F4-8C1F-A5A017EC8887}"/>
          </ac:picMkLst>
        </pc:picChg>
        <pc:picChg chg="del">
          <ac:chgData name="Rivera, Jeremiah  - HCD" userId="9782bb8e-17fb-4833-bb8f-ddbaa1289795" providerId="ADAL" clId="{121A2966-96BD-4AD2-B32B-0032C46B6738}" dt="2022-11-09T22:43:58.535" v="502" actId="478"/>
          <ac:picMkLst>
            <pc:docMk/>
            <pc:sldMk cId="2482981318" sldId="864"/>
            <ac:picMk id="21" creationId="{97DB65ED-EA4B-3A4E-9674-925B5070C5F2}"/>
          </ac:picMkLst>
        </pc:picChg>
        <pc:picChg chg="mod">
          <ac:chgData name="Rivera, Jeremiah  - HCD" userId="9782bb8e-17fb-4833-bb8f-ddbaa1289795" providerId="ADAL" clId="{121A2966-96BD-4AD2-B32B-0032C46B6738}" dt="2022-11-09T22:45:29.388" v="520" actId="338"/>
          <ac:picMkLst>
            <pc:docMk/>
            <pc:sldMk cId="2482981318" sldId="864"/>
            <ac:picMk id="22" creationId="{1C022333-A1A1-294A-8A68-4ABE5D75F0E3}"/>
          </ac:picMkLst>
        </pc:picChg>
        <pc:picChg chg="mod">
          <ac:chgData name="Rivera, Jeremiah  - HCD" userId="9782bb8e-17fb-4833-bb8f-ddbaa1289795" providerId="ADAL" clId="{121A2966-96BD-4AD2-B32B-0032C46B6738}" dt="2022-11-09T22:45:29.388" v="520" actId="338"/>
          <ac:picMkLst>
            <pc:docMk/>
            <pc:sldMk cId="2482981318" sldId="864"/>
            <ac:picMk id="23" creationId="{542AC894-08A0-455D-A246-03BC4209AE48}"/>
          </ac:picMkLst>
        </pc:picChg>
        <pc:picChg chg="mod">
          <ac:chgData name="Rivera, Jeremiah  - HCD" userId="9782bb8e-17fb-4833-bb8f-ddbaa1289795" providerId="ADAL" clId="{121A2966-96BD-4AD2-B32B-0032C46B6738}" dt="2022-11-09T22:45:29.388" v="520" actId="338"/>
          <ac:picMkLst>
            <pc:docMk/>
            <pc:sldMk cId="2482981318" sldId="864"/>
            <ac:picMk id="29" creationId="{7C4CFC7D-5528-4B1F-B0BB-420556F4C54B}"/>
          </ac:picMkLst>
        </pc:picChg>
        <pc:picChg chg="del mod">
          <ac:chgData name="Rivera, Jeremiah  - HCD" userId="9782bb8e-17fb-4833-bb8f-ddbaa1289795" providerId="ADAL" clId="{121A2966-96BD-4AD2-B32B-0032C46B6738}" dt="2022-11-09T22:46:38.118" v="627" actId="478"/>
          <ac:picMkLst>
            <pc:docMk/>
            <pc:sldMk cId="2482981318" sldId="864"/>
            <ac:picMk id="1029" creationId="{98029EE9-7D09-4071-BFC2-E2E927F54F0A}"/>
          </ac:picMkLst>
        </pc:picChg>
      </pc:sldChg>
      <pc:sldChg chg="addSp delSp modSp mod">
        <pc:chgData name="Rivera, Jeremiah  - HCD" userId="9782bb8e-17fb-4833-bb8f-ddbaa1289795" providerId="ADAL" clId="{121A2966-96BD-4AD2-B32B-0032C46B6738}" dt="2022-11-09T22:49:38.538" v="692" actId="1076"/>
        <pc:sldMkLst>
          <pc:docMk/>
          <pc:sldMk cId="3281121453" sldId="866"/>
        </pc:sldMkLst>
        <pc:spChg chg="mod">
          <ac:chgData name="Rivera, Jeremiah  - HCD" userId="9782bb8e-17fb-4833-bb8f-ddbaa1289795" providerId="ADAL" clId="{121A2966-96BD-4AD2-B32B-0032C46B6738}" dt="2022-11-09T20:39:22.466" v="465" actId="20577"/>
          <ac:spMkLst>
            <pc:docMk/>
            <pc:sldMk cId="3281121453" sldId="866"/>
            <ac:spMk id="26" creationId="{0C0A6C83-EA4A-A04F-A53D-BF361336A61A}"/>
          </ac:spMkLst>
        </pc:spChg>
        <pc:spChg chg="mod">
          <ac:chgData name="Rivera, Jeremiah  - HCD" userId="9782bb8e-17fb-4833-bb8f-ddbaa1289795" providerId="ADAL" clId="{121A2966-96BD-4AD2-B32B-0032C46B6738}" dt="2022-11-09T20:39:01.044" v="439" actId="20577"/>
          <ac:spMkLst>
            <pc:docMk/>
            <pc:sldMk cId="3281121453" sldId="866"/>
            <ac:spMk id="30" creationId="{69B10EDC-8D8D-C84C-885C-8DC95364F5BB}"/>
          </ac:spMkLst>
        </pc:spChg>
        <pc:spChg chg="mod">
          <ac:chgData name="Rivera, Jeremiah  - HCD" userId="9782bb8e-17fb-4833-bb8f-ddbaa1289795" providerId="ADAL" clId="{121A2966-96BD-4AD2-B32B-0032C46B6738}" dt="2022-11-09T22:49:38.538" v="692" actId="1076"/>
          <ac:spMkLst>
            <pc:docMk/>
            <pc:sldMk cId="3281121453" sldId="866"/>
            <ac:spMk id="46" creationId="{DE9325FA-0AAA-4F82-8683-260B38FAE302}"/>
          </ac:spMkLst>
        </pc:spChg>
        <pc:spChg chg="del">
          <ac:chgData name="Rivera, Jeremiah  - HCD" userId="9782bb8e-17fb-4833-bb8f-ddbaa1289795" providerId="ADAL" clId="{121A2966-96BD-4AD2-B32B-0032C46B6738}" dt="2022-11-09T22:49:29.549" v="691" actId="478"/>
          <ac:spMkLst>
            <pc:docMk/>
            <pc:sldMk cId="3281121453" sldId="866"/>
            <ac:spMk id="47" creationId="{1A971569-2934-47EA-9A2D-55A135CE2D78}"/>
          </ac:spMkLst>
        </pc:spChg>
        <pc:spChg chg="mod">
          <ac:chgData name="Rivera, Jeremiah  - HCD" userId="9782bb8e-17fb-4833-bb8f-ddbaa1289795" providerId="ADAL" clId="{121A2966-96BD-4AD2-B32B-0032C46B6738}" dt="2022-11-09T22:49:38.538" v="692" actId="1076"/>
          <ac:spMkLst>
            <pc:docMk/>
            <pc:sldMk cId="3281121453" sldId="866"/>
            <ac:spMk id="49" creationId="{3397D6BA-2680-4C50-9E70-12F2634EB48B}"/>
          </ac:spMkLst>
        </pc:spChg>
        <pc:spChg chg="mod">
          <ac:chgData name="Rivera, Jeremiah  - HCD" userId="9782bb8e-17fb-4833-bb8f-ddbaa1289795" providerId="ADAL" clId="{121A2966-96BD-4AD2-B32B-0032C46B6738}" dt="2022-11-09T22:49:38.538" v="692" actId="1076"/>
          <ac:spMkLst>
            <pc:docMk/>
            <pc:sldMk cId="3281121453" sldId="866"/>
            <ac:spMk id="50" creationId="{A467B997-1B51-4B16-80BA-95FB9FB5A332}"/>
          </ac:spMkLst>
        </pc:spChg>
        <pc:grpChg chg="mod">
          <ac:chgData name="Rivera, Jeremiah  - HCD" userId="9782bb8e-17fb-4833-bb8f-ddbaa1289795" providerId="ADAL" clId="{121A2966-96BD-4AD2-B32B-0032C46B6738}" dt="2022-11-09T22:49:38.538" v="692" actId="1076"/>
          <ac:grpSpMkLst>
            <pc:docMk/>
            <pc:sldMk cId="3281121453" sldId="866"/>
            <ac:grpSpMk id="21" creationId="{5AB98CDF-5231-F743-8352-DF2B95CDC10B}"/>
          </ac:grpSpMkLst>
        </pc:grpChg>
        <pc:grpChg chg="mod">
          <ac:chgData name="Rivera, Jeremiah  - HCD" userId="9782bb8e-17fb-4833-bb8f-ddbaa1289795" providerId="ADAL" clId="{121A2966-96BD-4AD2-B32B-0032C46B6738}" dt="2022-11-09T22:49:38.538" v="692" actId="1076"/>
          <ac:grpSpMkLst>
            <pc:docMk/>
            <pc:sldMk cId="3281121453" sldId="866"/>
            <ac:grpSpMk id="28" creationId="{6627CF15-879D-F84F-9190-80AFF82574AE}"/>
          </ac:grpSpMkLst>
        </pc:grpChg>
        <pc:grpChg chg="del">
          <ac:chgData name="Rivera, Jeremiah  - HCD" userId="9782bb8e-17fb-4833-bb8f-ddbaa1289795" providerId="ADAL" clId="{121A2966-96BD-4AD2-B32B-0032C46B6738}" dt="2022-11-09T22:49:28.048" v="690" actId="478"/>
          <ac:grpSpMkLst>
            <pc:docMk/>
            <pc:sldMk cId="3281121453" sldId="866"/>
            <ac:grpSpMk id="42" creationId="{E6F18FA5-A272-4DF1-B3C3-C2AD69C05BA3}"/>
          </ac:grpSpMkLst>
        </pc:grpChg>
        <pc:picChg chg="del">
          <ac:chgData name="Rivera, Jeremiah  - HCD" userId="9782bb8e-17fb-4833-bb8f-ddbaa1289795" providerId="ADAL" clId="{121A2966-96BD-4AD2-B32B-0032C46B6738}" dt="2022-11-09T20:38:46.840" v="421" actId="478"/>
          <ac:picMkLst>
            <pc:docMk/>
            <pc:sldMk cId="3281121453" sldId="866"/>
            <ac:picMk id="27" creationId="{63BA0A09-2B60-5B42-BF4A-832CBA017B8D}"/>
          </ac:picMkLst>
        </pc:picChg>
        <pc:picChg chg="add mod">
          <ac:chgData name="Rivera, Jeremiah  - HCD" userId="9782bb8e-17fb-4833-bb8f-ddbaa1289795" providerId="ADAL" clId="{121A2966-96BD-4AD2-B32B-0032C46B6738}" dt="2022-11-09T22:49:38.538" v="692" actId="1076"/>
          <ac:picMkLst>
            <pc:docMk/>
            <pc:sldMk cId="3281121453" sldId="866"/>
            <ac:picMk id="29" creationId="{B60CF21A-BDAD-4D22-8C77-26617551FAED}"/>
          </ac:picMkLst>
        </pc:picChg>
        <pc:picChg chg="mod">
          <ac:chgData name="Rivera, Jeremiah  - HCD" userId="9782bb8e-17fb-4833-bb8f-ddbaa1289795" providerId="ADAL" clId="{121A2966-96BD-4AD2-B32B-0032C46B6738}" dt="2022-11-09T22:49:38.538" v="692" actId="1076"/>
          <ac:picMkLst>
            <pc:docMk/>
            <pc:sldMk cId="3281121453" sldId="866"/>
            <ac:picMk id="48" creationId="{67B15BDB-52BA-414C-9B06-DB94136B9106}"/>
          </ac:picMkLst>
        </pc:picChg>
        <pc:picChg chg="del">
          <ac:chgData name="Rivera, Jeremiah  - HCD" userId="9782bb8e-17fb-4833-bb8f-ddbaa1289795" providerId="ADAL" clId="{121A2966-96BD-4AD2-B32B-0032C46B6738}" dt="2022-11-09T22:49:26.828" v="689" actId="478"/>
          <ac:picMkLst>
            <pc:docMk/>
            <pc:sldMk cId="3281121453" sldId="866"/>
            <ac:picMk id="51" creationId="{3F7DA677-5333-45B4-A98A-2E8969F8A8A2}"/>
          </ac:picMkLst>
        </pc:picChg>
      </pc:sldChg>
      <pc:sldChg chg="addSp delSp modSp add mod">
        <pc:chgData name="Rivera, Jeremiah  - HCD" userId="9782bb8e-17fb-4833-bb8f-ddbaa1289795" providerId="ADAL" clId="{121A2966-96BD-4AD2-B32B-0032C46B6738}" dt="2022-11-07T17:11:28.591" v="165" actId="1440"/>
        <pc:sldMkLst>
          <pc:docMk/>
          <pc:sldMk cId="259494124" sldId="867"/>
        </pc:sldMkLst>
        <pc:picChg chg="add mod">
          <ac:chgData name="Rivera, Jeremiah  - HCD" userId="9782bb8e-17fb-4833-bb8f-ddbaa1289795" providerId="ADAL" clId="{121A2966-96BD-4AD2-B32B-0032C46B6738}" dt="2022-11-07T17:11:28.591" v="165" actId="1440"/>
          <ac:picMkLst>
            <pc:docMk/>
            <pc:sldMk cId="259494124" sldId="867"/>
            <ac:picMk id="4" creationId="{EEAF8FE4-E00A-408C-A33A-EA4678044ADA}"/>
          </ac:picMkLst>
        </pc:picChg>
        <pc:picChg chg="del">
          <ac:chgData name="Rivera, Jeremiah  - HCD" userId="9782bb8e-17fb-4833-bb8f-ddbaa1289795" providerId="ADAL" clId="{121A2966-96BD-4AD2-B32B-0032C46B6738}" dt="2022-11-07T17:11:20.798" v="162" actId="478"/>
          <ac:picMkLst>
            <pc:docMk/>
            <pc:sldMk cId="259494124" sldId="867"/>
            <ac:picMk id="5" creationId="{5FCFEB28-821C-46C0-8A51-D9B282D5178C}"/>
          </ac:picMkLst>
        </pc:picChg>
      </pc:sldChg>
      <pc:sldChg chg="modSp add mod ord">
        <pc:chgData name="Rivera, Jeremiah  - HCD" userId="9782bb8e-17fb-4833-bb8f-ddbaa1289795" providerId="ADAL" clId="{121A2966-96BD-4AD2-B32B-0032C46B6738}" dt="2022-11-09T21:05:40.292" v="500"/>
        <pc:sldMkLst>
          <pc:docMk/>
          <pc:sldMk cId="170642369" sldId="868"/>
        </pc:sldMkLst>
        <pc:spChg chg="mod">
          <ac:chgData name="Rivera, Jeremiah  - HCD" userId="9782bb8e-17fb-4833-bb8f-ddbaa1289795" providerId="ADAL" clId="{121A2966-96BD-4AD2-B32B-0032C46B6738}" dt="2022-11-09T21:05:37.701" v="498" actId="20577"/>
          <ac:spMkLst>
            <pc:docMk/>
            <pc:sldMk cId="170642369" sldId="868"/>
            <ac:spMk id="2" creationId="{12A8B22B-6C00-5246-A769-E6205FF8FC88}"/>
          </ac:spMkLst>
        </pc:spChg>
      </pc:sldChg>
      <pc:sldChg chg="add del ord">
        <pc:chgData name="Rivera, Jeremiah  - HCD" userId="9782bb8e-17fb-4833-bb8f-ddbaa1289795" providerId="ADAL" clId="{121A2966-96BD-4AD2-B32B-0032C46B6738}" dt="2022-11-09T21:05:25.177" v="473"/>
        <pc:sldMkLst>
          <pc:docMk/>
          <pc:sldMk cId="552395528" sldId="868"/>
        </pc:sldMkLst>
      </pc:sldChg>
      <pc:sldChg chg="add del ord">
        <pc:chgData name="Rivera, Jeremiah  - HCD" userId="9782bb8e-17fb-4833-bb8f-ddbaa1289795" providerId="ADAL" clId="{121A2966-96BD-4AD2-B32B-0032C46B6738}" dt="2022-11-09T21:05:25.177" v="473"/>
        <pc:sldMkLst>
          <pc:docMk/>
          <pc:sldMk cId="3614128228" sldId="869"/>
        </pc:sldMkLst>
      </pc:sldChg>
      <pc:sldMasterChg chg="delSldLayout">
        <pc:chgData name="Rivera, Jeremiah  - HCD" userId="9782bb8e-17fb-4833-bb8f-ddbaa1289795" providerId="ADAL" clId="{121A2966-96BD-4AD2-B32B-0032C46B6738}" dt="2022-11-09T21:05:43.299" v="501" actId="47"/>
        <pc:sldMasterMkLst>
          <pc:docMk/>
          <pc:sldMasterMk cId="1158228993" sldId="2147483648"/>
        </pc:sldMasterMkLst>
        <pc:sldLayoutChg chg="del">
          <pc:chgData name="Rivera, Jeremiah  - HCD" userId="9782bb8e-17fb-4833-bb8f-ddbaa1289795" providerId="ADAL" clId="{121A2966-96BD-4AD2-B32B-0032C46B6738}" dt="2022-11-09T21:05:43.299" v="501" actId="47"/>
          <pc:sldLayoutMkLst>
            <pc:docMk/>
            <pc:sldMasterMk cId="1158228993" sldId="2147483648"/>
            <pc:sldLayoutMk cId="918811703" sldId="2147483740"/>
          </pc:sldLayoutMkLst>
        </pc:sldLayoutChg>
      </pc:sldMasterChg>
    </pc:docChg>
  </pc:docChgLst>
  <pc:docChgLst>
    <pc:chgData name="Boyce, Chrystal - HCD" userId="S::chrystal.boyce@houstontx.gov::a96b72c5-98fb-4618-83d7-1205c439d3b1" providerId="AD" clId="Web-{5B72205C-2928-4105-BF41-EF3A69551FA9}"/>
    <pc:docChg chg="addSld delSld modSld">
      <pc:chgData name="Boyce, Chrystal - HCD" userId="S::chrystal.boyce@houstontx.gov::a96b72c5-98fb-4618-83d7-1205c439d3b1" providerId="AD" clId="Web-{5B72205C-2928-4105-BF41-EF3A69551FA9}" dt="2021-12-02T21:48:22.850" v="68"/>
      <pc:docMkLst>
        <pc:docMk/>
      </pc:docMkLst>
      <pc:sldChg chg="addSp delSp modSp">
        <pc:chgData name="Boyce, Chrystal - HCD" userId="S::chrystal.boyce@houstontx.gov::a96b72c5-98fb-4618-83d7-1205c439d3b1" providerId="AD" clId="Web-{5B72205C-2928-4105-BF41-EF3A69551FA9}" dt="2021-12-02T21:02:18.711" v="58" actId="20577"/>
        <pc:sldMkLst>
          <pc:docMk/>
          <pc:sldMk cId="3390653016" sldId="638"/>
        </pc:sldMkLst>
        <pc:spChg chg="mod">
          <ac:chgData name="Boyce, Chrystal - HCD" userId="S::chrystal.boyce@houstontx.gov::a96b72c5-98fb-4618-83d7-1205c439d3b1" providerId="AD" clId="Web-{5B72205C-2928-4105-BF41-EF3A69551FA9}" dt="2021-12-02T17:24:07.062" v="9" actId="20577"/>
          <ac:spMkLst>
            <pc:docMk/>
            <pc:sldMk cId="3390653016" sldId="638"/>
            <ac:spMk id="2" creationId="{E13F48C3-DFA9-F748-A840-D63856CFAEA8}"/>
          </ac:spMkLst>
        </pc:spChg>
        <pc:spChg chg="mod">
          <ac:chgData name="Boyce, Chrystal - HCD" userId="S::chrystal.boyce@houstontx.gov::a96b72c5-98fb-4618-83d7-1205c439d3b1" providerId="AD" clId="Web-{5B72205C-2928-4105-BF41-EF3A69551FA9}" dt="2021-12-02T21:02:18.711" v="58" actId="20577"/>
          <ac:spMkLst>
            <pc:docMk/>
            <pc:sldMk cId="3390653016" sldId="638"/>
            <ac:spMk id="3" creationId="{CFA19D99-C6B8-8B4E-B7BD-B57C87BA7FF6}"/>
          </ac:spMkLst>
        </pc:spChg>
        <pc:spChg chg="del mod">
          <ac:chgData name="Boyce, Chrystal - HCD" userId="S::chrystal.boyce@houstontx.gov::a96b72c5-98fb-4618-83d7-1205c439d3b1" providerId="AD" clId="Web-{5B72205C-2928-4105-BF41-EF3A69551FA9}" dt="2021-12-02T17:23:55.436" v="6"/>
          <ac:spMkLst>
            <pc:docMk/>
            <pc:sldMk cId="3390653016" sldId="638"/>
            <ac:spMk id="6" creationId="{CB65BA48-1667-BE4D-A7D2-F343997C6C0B}"/>
          </ac:spMkLst>
        </pc:spChg>
        <pc:spChg chg="add del mod">
          <ac:chgData name="Boyce, Chrystal - HCD" userId="S::chrystal.boyce@houstontx.gov::a96b72c5-98fb-4618-83d7-1205c439d3b1" providerId="AD" clId="Web-{5B72205C-2928-4105-BF41-EF3A69551FA9}" dt="2021-12-02T20:59:40.897" v="45" actId="14100"/>
          <ac:spMkLst>
            <pc:docMk/>
            <pc:sldMk cId="3390653016" sldId="638"/>
            <ac:spMk id="11" creationId="{6AA21EE3-82B5-3146-A46D-BC0E4A0335F3}"/>
          </ac:spMkLst>
        </pc:spChg>
        <pc:spChg chg="del">
          <ac:chgData name="Boyce, Chrystal - HCD" userId="S::chrystal.boyce@houstontx.gov::a96b72c5-98fb-4618-83d7-1205c439d3b1" providerId="AD" clId="Web-{5B72205C-2928-4105-BF41-EF3A69551FA9}" dt="2021-12-02T17:23:52.374" v="5"/>
          <ac:spMkLst>
            <pc:docMk/>
            <pc:sldMk cId="3390653016" sldId="638"/>
            <ac:spMk id="12" creationId="{65DAE11E-3443-5246-A115-CBDA901D476C}"/>
          </ac:spMkLst>
        </pc:spChg>
        <pc:spChg chg="add del">
          <ac:chgData name="Boyce, Chrystal - HCD" userId="S::chrystal.boyce@houstontx.gov::a96b72c5-98fb-4618-83d7-1205c439d3b1" providerId="AD" clId="Web-{5B72205C-2928-4105-BF41-EF3A69551FA9}" dt="2021-12-02T17:25:05.969" v="21"/>
          <ac:spMkLst>
            <pc:docMk/>
            <pc:sldMk cId="3390653016" sldId="638"/>
            <ac:spMk id="13" creationId="{C4ACFB6F-F10A-4A99-BCEC-800F1374763A}"/>
          </ac:spMkLst>
        </pc:spChg>
        <pc:picChg chg="del">
          <ac:chgData name="Boyce, Chrystal - HCD" userId="S::chrystal.boyce@houstontx.gov::a96b72c5-98fb-4618-83d7-1205c439d3b1" providerId="AD" clId="Web-{5B72205C-2928-4105-BF41-EF3A69551FA9}" dt="2021-12-02T17:23:50.608" v="4"/>
          <ac:picMkLst>
            <pc:docMk/>
            <pc:sldMk cId="3390653016" sldId="638"/>
            <ac:picMk id="19" creationId="{D5F628C0-6A27-A042-9EE5-2EA0CF22CF7C}"/>
          </ac:picMkLst>
        </pc:picChg>
      </pc:sldChg>
      <pc:sldChg chg="modSp">
        <pc:chgData name="Boyce, Chrystal - HCD" userId="S::chrystal.boyce@houstontx.gov::a96b72c5-98fb-4618-83d7-1205c439d3b1" providerId="AD" clId="Web-{5B72205C-2928-4105-BF41-EF3A69551FA9}" dt="2021-12-02T21:46:00.989" v="64" actId="20577"/>
        <pc:sldMkLst>
          <pc:docMk/>
          <pc:sldMk cId="3835584073" sldId="724"/>
        </pc:sldMkLst>
        <pc:spChg chg="mod">
          <ac:chgData name="Boyce, Chrystal - HCD" userId="S::chrystal.boyce@houstontx.gov::a96b72c5-98fb-4618-83d7-1205c439d3b1" providerId="AD" clId="Web-{5B72205C-2928-4105-BF41-EF3A69551FA9}" dt="2021-12-02T21:46:00.989" v="64" actId="20577"/>
          <ac:spMkLst>
            <pc:docMk/>
            <pc:sldMk cId="3835584073" sldId="724"/>
            <ac:spMk id="3" creationId="{FC81B78E-26CD-664A-9DC5-8B5D5F7BB56E}"/>
          </ac:spMkLst>
        </pc:spChg>
      </pc:sldChg>
      <pc:sldChg chg="addSp delSp modSp">
        <pc:chgData name="Boyce, Chrystal - HCD" userId="S::chrystal.boyce@houstontx.gov::a96b72c5-98fb-4618-83d7-1205c439d3b1" providerId="AD" clId="Web-{5B72205C-2928-4105-BF41-EF3A69551FA9}" dt="2021-12-02T21:47:35.084" v="66"/>
        <pc:sldMkLst>
          <pc:docMk/>
          <pc:sldMk cId="1120940304" sldId="725"/>
        </pc:sldMkLst>
        <pc:spChg chg="mod">
          <ac:chgData name="Boyce, Chrystal - HCD" userId="S::chrystal.boyce@houstontx.gov::a96b72c5-98fb-4618-83d7-1205c439d3b1" providerId="AD" clId="Web-{5B72205C-2928-4105-BF41-EF3A69551FA9}" dt="2021-12-02T20:46:32.513" v="39" actId="20577"/>
          <ac:spMkLst>
            <pc:docMk/>
            <pc:sldMk cId="1120940304" sldId="725"/>
            <ac:spMk id="3" creationId="{722B3853-CAE0-E940-925F-2EC655D462CD}"/>
          </ac:spMkLst>
        </pc:spChg>
        <pc:picChg chg="add del mod">
          <ac:chgData name="Boyce, Chrystal - HCD" userId="S::chrystal.boyce@houstontx.gov::a96b72c5-98fb-4618-83d7-1205c439d3b1" providerId="AD" clId="Web-{5B72205C-2928-4105-BF41-EF3A69551FA9}" dt="2021-12-02T21:47:35.084" v="66"/>
          <ac:picMkLst>
            <pc:docMk/>
            <pc:sldMk cId="1120940304" sldId="725"/>
            <ac:picMk id="4" creationId="{7AEE5C1A-BB26-4D28-9523-D9FB1AE8C7DC}"/>
          </ac:picMkLst>
        </pc:picChg>
      </pc:sldChg>
      <pc:sldChg chg="new del">
        <pc:chgData name="Boyce, Chrystal - HCD" userId="S::chrystal.boyce@houstontx.gov::a96b72c5-98fb-4618-83d7-1205c439d3b1" providerId="AD" clId="Web-{5B72205C-2928-4105-BF41-EF3A69551FA9}" dt="2021-12-02T21:48:22.850" v="68"/>
        <pc:sldMkLst>
          <pc:docMk/>
          <pc:sldMk cId="783989219" sldId="784"/>
        </pc:sldMkLst>
      </pc:sldChg>
    </pc:docChg>
  </pc:docChgLst>
  <pc:docChgLst>
    <pc:chgData name="Tates, Lakesha - HCD" userId="S::lakesha.tates@houstontx.gov::641e747f-24e5-4f62-8bf2-c552344a3258" providerId="AD" clId="Web-{3A2F328A-916C-A3D9-8739-B6189706ECEF}"/>
    <pc:docChg chg="modSld">
      <pc:chgData name="Tates, Lakesha - HCD" userId="S::lakesha.tates@houstontx.gov::641e747f-24e5-4f62-8bf2-c552344a3258" providerId="AD" clId="Web-{3A2F328A-916C-A3D9-8739-B6189706ECEF}" dt="2022-10-11T13:41:30.162" v="6" actId="20577"/>
      <pc:docMkLst>
        <pc:docMk/>
      </pc:docMkLst>
      <pc:sldChg chg="modSp">
        <pc:chgData name="Tates, Lakesha - HCD" userId="S::lakesha.tates@houstontx.gov::641e747f-24e5-4f62-8bf2-c552344a3258" providerId="AD" clId="Web-{3A2F328A-916C-A3D9-8739-B6189706ECEF}" dt="2022-10-11T13:41:30.162" v="6" actId="20577"/>
        <pc:sldMkLst>
          <pc:docMk/>
          <pc:sldMk cId="1590849898" sldId="727"/>
        </pc:sldMkLst>
        <pc:graphicFrameChg chg="modGraphic">
          <ac:chgData name="Tates, Lakesha - HCD" userId="S::lakesha.tates@houstontx.gov::641e747f-24e5-4f62-8bf2-c552344a3258" providerId="AD" clId="Web-{3A2F328A-916C-A3D9-8739-B6189706ECEF}" dt="2022-10-11T13:41:30.162" v="6" actId="20577"/>
          <ac:graphicFrameMkLst>
            <pc:docMk/>
            <pc:sldMk cId="1590849898" sldId="727"/>
            <ac:graphicFrameMk id="6" creationId="{5A6D62C0-3E67-F145-9F5C-BDDB42ADCF6D}"/>
          </ac:graphicFrameMkLst>
        </pc:graphicFrameChg>
      </pc:sldChg>
    </pc:docChg>
  </pc:docChgLst>
  <pc:docChgLst>
    <pc:chgData name="Tates, Lakesha - HCD" userId="S::lakesha.tates@houstontx.gov::641e747f-24e5-4f62-8bf2-c552344a3258" providerId="AD" clId="Web-{9054478B-5CFD-73DE-2147-C25495BF522D}"/>
    <pc:docChg chg="modSld">
      <pc:chgData name="Tates, Lakesha - HCD" userId="S::lakesha.tates@houstontx.gov::641e747f-24e5-4f62-8bf2-c552344a3258" providerId="AD" clId="Web-{9054478B-5CFD-73DE-2147-C25495BF522D}" dt="2022-10-10T15:55:09.178" v="21" actId="20577"/>
      <pc:docMkLst>
        <pc:docMk/>
      </pc:docMkLst>
      <pc:sldChg chg="modSp">
        <pc:chgData name="Tates, Lakesha - HCD" userId="S::lakesha.tates@houstontx.gov::641e747f-24e5-4f62-8bf2-c552344a3258" providerId="AD" clId="Web-{9054478B-5CFD-73DE-2147-C25495BF522D}" dt="2022-10-10T15:55:09.178" v="21" actId="20577"/>
        <pc:sldMkLst>
          <pc:docMk/>
          <pc:sldMk cId="1120940304" sldId="725"/>
        </pc:sldMkLst>
        <pc:spChg chg="mod">
          <ac:chgData name="Tates, Lakesha - HCD" userId="S::lakesha.tates@houstontx.gov::641e747f-24e5-4f62-8bf2-c552344a3258" providerId="AD" clId="Web-{9054478B-5CFD-73DE-2147-C25495BF522D}" dt="2022-10-10T15:55:09.178" v="21" actId="20577"/>
          <ac:spMkLst>
            <pc:docMk/>
            <pc:sldMk cId="1120940304" sldId="725"/>
            <ac:spMk id="3" creationId="{722B3853-CAE0-E940-925F-2EC655D462CD}"/>
          </ac:spMkLst>
        </pc:spChg>
      </pc:sldChg>
    </pc:docChg>
  </pc:docChgLst>
  <pc:docChgLst>
    <pc:chgData name="Bush, Olivia - HCD" userId="S::olivia.bush@houstontx.gov::35ed1aaf-175f-4175-9663-2035ffc26223" providerId="AD" clId="Web-{7B1D4D24-A858-44AF-AC70-C6F43DCADD92}"/>
    <pc:docChg chg="modSld">
      <pc:chgData name="Bush, Olivia - HCD" userId="S::olivia.bush@houstontx.gov::35ed1aaf-175f-4175-9663-2035ffc26223" providerId="AD" clId="Web-{7B1D4D24-A858-44AF-AC70-C6F43DCADD92}" dt="2022-09-23T16:36:37.073" v="380" actId="20577"/>
      <pc:docMkLst>
        <pc:docMk/>
      </pc:docMkLst>
      <pc:sldChg chg="modSp">
        <pc:chgData name="Bush, Olivia - HCD" userId="S::olivia.bush@houstontx.gov::35ed1aaf-175f-4175-9663-2035ffc26223" providerId="AD" clId="Web-{7B1D4D24-A858-44AF-AC70-C6F43DCADD92}" dt="2022-09-23T16:36:37.073" v="380" actId="20577"/>
        <pc:sldMkLst>
          <pc:docMk/>
          <pc:sldMk cId="995307087" sldId="719"/>
        </pc:sldMkLst>
        <pc:spChg chg="mod">
          <ac:chgData name="Bush, Olivia - HCD" userId="S::olivia.bush@houstontx.gov::35ed1aaf-175f-4175-9663-2035ffc26223" providerId="AD" clId="Web-{7B1D4D24-A858-44AF-AC70-C6F43DCADD92}" dt="2022-09-23T16:36:37.073" v="380" actId="20577"/>
          <ac:spMkLst>
            <pc:docMk/>
            <pc:sldMk cId="995307087" sldId="719"/>
            <ac:spMk id="2" creationId="{C717D681-2543-EF45-B7DB-FEB716816DE0}"/>
          </ac:spMkLst>
        </pc:spChg>
        <pc:graphicFrameChg chg="mod modGraphic">
          <ac:chgData name="Bush, Olivia - HCD" userId="S::olivia.bush@houstontx.gov::35ed1aaf-175f-4175-9663-2035ffc26223" providerId="AD" clId="Web-{7B1D4D24-A858-44AF-AC70-C6F43DCADD92}" dt="2022-09-23T16:35:11.040" v="375"/>
          <ac:graphicFrameMkLst>
            <pc:docMk/>
            <pc:sldMk cId="995307087" sldId="719"/>
            <ac:graphicFrameMk id="5" creationId="{484F3A72-CD57-0B4C-A6AB-1FC997127245}"/>
          </ac:graphicFrameMkLst>
        </pc:graphicFrameChg>
      </pc:sldChg>
    </pc:docChg>
  </pc:docChgLst>
  <pc:docChgLst>
    <pc:chgData name="Bush, Olivia - HCD" userId="S::olivia.bush@houstontx.gov::35ed1aaf-175f-4175-9663-2035ffc26223" providerId="AD" clId="Web-{F8904C74-A29B-C6AC-0BB9-EEC445CD8A93}"/>
    <pc:docChg chg="mod modSld">
      <pc:chgData name="Bush, Olivia - HCD" userId="S::olivia.bush@houstontx.gov::35ed1aaf-175f-4175-9663-2035ffc26223" providerId="AD" clId="Web-{F8904C74-A29B-C6AC-0BB9-EEC445CD8A93}" dt="2022-11-07T17:49:32.508" v="11"/>
      <pc:docMkLst>
        <pc:docMk/>
      </pc:docMkLst>
      <pc:sldChg chg="modSp modCm">
        <pc:chgData name="Bush, Olivia - HCD" userId="S::olivia.bush@houstontx.gov::35ed1aaf-175f-4175-9663-2035ffc26223" providerId="AD" clId="Web-{F8904C74-A29B-C6AC-0BB9-EEC445CD8A93}" dt="2022-11-07T17:49:32.508" v="11"/>
        <pc:sldMkLst>
          <pc:docMk/>
          <pc:sldMk cId="995307087" sldId="719"/>
        </pc:sldMkLst>
        <pc:graphicFrameChg chg="mod modGraphic">
          <ac:chgData name="Bush, Olivia - HCD" userId="S::olivia.bush@houstontx.gov::35ed1aaf-175f-4175-9663-2035ffc26223" providerId="AD" clId="Web-{F8904C74-A29B-C6AC-0BB9-EEC445CD8A93}" dt="2022-11-07T17:48:39.226" v="9"/>
          <ac:graphicFrameMkLst>
            <pc:docMk/>
            <pc:sldMk cId="995307087" sldId="719"/>
            <ac:graphicFrameMk id="5" creationId="{484F3A72-CD57-0B4C-A6AB-1FC997127245}"/>
          </ac:graphicFrameMkLst>
        </pc:graphicFrameChg>
      </pc:sldChg>
    </pc:docChg>
  </pc:docChgLst>
  <pc:docChgLst>
    <pc:chgData name="Maxwell, LaStephen - HCD" userId="S::lastephen.maxwell@houstontx.gov::1a488ba5-2aee-4247-86b5-d874bd3088b8" providerId="AD" clId="Web-{AF703DBD-FE63-47D1-AC60-6D221AB563CD}"/>
    <pc:docChg chg="modSld">
      <pc:chgData name="Maxwell, LaStephen - HCD" userId="S::lastephen.maxwell@houstontx.gov::1a488ba5-2aee-4247-86b5-d874bd3088b8" providerId="AD" clId="Web-{AF703DBD-FE63-47D1-AC60-6D221AB563CD}" dt="2021-12-07T14:41:59.332" v="8" actId="1076"/>
      <pc:docMkLst>
        <pc:docMk/>
      </pc:docMkLst>
      <pc:sldChg chg="addSp delSp modSp">
        <pc:chgData name="Maxwell, LaStephen - HCD" userId="S::lastephen.maxwell@houstontx.gov::1a488ba5-2aee-4247-86b5-d874bd3088b8" providerId="AD" clId="Web-{AF703DBD-FE63-47D1-AC60-6D221AB563CD}" dt="2021-12-07T14:41:59.332" v="8" actId="1076"/>
        <pc:sldMkLst>
          <pc:docMk/>
          <pc:sldMk cId="2420395039" sldId="785"/>
        </pc:sldMkLst>
        <pc:spChg chg="mod">
          <ac:chgData name="Maxwell, LaStephen - HCD" userId="S::lastephen.maxwell@houstontx.gov::1a488ba5-2aee-4247-86b5-d874bd3088b8" providerId="AD" clId="Web-{AF703DBD-FE63-47D1-AC60-6D221AB563CD}" dt="2021-12-07T14:41:59.332" v="8" actId="1076"/>
          <ac:spMkLst>
            <pc:docMk/>
            <pc:sldMk cId="2420395039" sldId="785"/>
            <ac:spMk id="14" creationId="{3D56FFA9-2F86-45A0-B674-205B5A61E283}"/>
          </ac:spMkLst>
        </pc:spChg>
        <pc:picChg chg="add del mod">
          <ac:chgData name="Maxwell, LaStephen - HCD" userId="S::lastephen.maxwell@houstontx.gov::1a488ba5-2aee-4247-86b5-d874bd3088b8" providerId="AD" clId="Web-{AF703DBD-FE63-47D1-AC60-6D221AB563CD}" dt="2021-12-07T14:41:50.020" v="7"/>
          <ac:picMkLst>
            <pc:docMk/>
            <pc:sldMk cId="2420395039" sldId="785"/>
            <ac:picMk id="6" creationId="{CEAB22B1-3DA3-4FC1-9F80-EDF127849BFA}"/>
          </ac:picMkLst>
        </pc:picChg>
        <pc:picChg chg="add del">
          <ac:chgData name="Maxwell, LaStephen - HCD" userId="S::lastephen.maxwell@houstontx.gov::1a488ba5-2aee-4247-86b5-d874bd3088b8" providerId="AD" clId="Web-{AF703DBD-FE63-47D1-AC60-6D221AB563CD}" dt="2021-12-07T14:41:45.207" v="5"/>
          <ac:picMkLst>
            <pc:docMk/>
            <pc:sldMk cId="2420395039" sldId="785"/>
            <ac:picMk id="7" creationId="{F06F2741-2237-4CF4-A9A5-4FE51839AB00}"/>
          </ac:picMkLst>
        </pc:picChg>
        <pc:picChg chg="mod">
          <ac:chgData name="Maxwell, LaStephen - HCD" userId="S::lastephen.maxwell@houstontx.gov::1a488ba5-2aee-4247-86b5-d874bd3088b8" providerId="AD" clId="Web-{AF703DBD-FE63-47D1-AC60-6D221AB563CD}" dt="2021-12-07T14:29:33.083" v="1" actId="1076"/>
          <ac:picMkLst>
            <pc:docMk/>
            <pc:sldMk cId="2420395039" sldId="785"/>
            <ac:picMk id="8" creationId="{2AEC0B8C-9384-C64D-BAF8-139909E1CC3F}"/>
          </ac:picMkLst>
        </pc:picChg>
      </pc:sldChg>
    </pc:docChg>
  </pc:docChgLst>
  <pc:docChgLst>
    <pc:chgData name="Tates, Lakesha - HCD" userId="S::lakesha.tates@houstontx.gov::641e747f-24e5-4f62-8bf2-c552344a3258" providerId="AD" clId="Web-{D3D4B588-ACAC-782E-B9C1-3EA7771A2744}"/>
    <pc:docChg chg="modSld">
      <pc:chgData name="Tates, Lakesha - HCD" userId="S::lakesha.tates@houstontx.gov::641e747f-24e5-4f62-8bf2-c552344a3258" providerId="AD" clId="Web-{D3D4B588-ACAC-782E-B9C1-3EA7771A2744}" dt="2022-11-09T21:29:33.829" v="54" actId="20577"/>
      <pc:docMkLst>
        <pc:docMk/>
      </pc:docMkLst>
      <pc:sldChg chg="modSp">
        <pc:chgData name="Tates, Lakesha - HCD" userId="S::lakesha.tates@houstontx.gov::641e747f-24e5-4f62-8bf2-c552344a3258" providerId="AD" clId="Web-{D3D4B588-ACAC-782E-B9C1-3EA7771A2744}" dt="2022-11-09T21:29:33.829" v="54" actId="20577"/>
        <pc:sldMkLst>
          <pc:docMk/>
          <pc:sldMk cId="1590849898" sldId="727"/>
        </pc:sldMkLst>
        <pc:graphicFrameChg chg="modGraphic">
          <ac:chgData name="Tates, Lakesha - HCD" userId="S::lakesha.tates@houstontx.gov::641e747f-24e5-4f62-8bf2-c552344a3258" providerId="AD" clId="Web-{D3D4B588-ACAC-782E-B9C1-3EA7771A2744}" dt="2022-11-09T21:29:33.829" v="54" actId="20577"/>
          <ac:graphicFrameMkLst>
            <pc:docMk/>
            <pc:sldMk cId="1590849898" sldId="727"/>
            <ac:graphicFrameMk id="6" creationId="{5A6D62C0-3E67-F145-9F5C-BDDB42ADCF6D}"/>
          </ac:graphicFrameMkLst>
        </pc:graphicFrameChg>
      </pc:sldChg>
    </pc:docChg>
  </pc:docChgLst>
</pc:chgInfo>
</file>

<file path=ppt/comments/modernComment_358_3671206F.xml><?xml version="1.0" encoding="utf-8"?>
<p188:cmLst xmlns:a="http://schemas.openxmlformats.org/drawingml/2006/main" xmlns:r="http://schemas.openxmlformats.org/officeDocument/2006/relationships" xmlns:p188="http://schemas.microsoft.com/office/powerpoint/2018/8/main">
  <p188:cm id="{864A30C6-1BEB-4BD8-9F6D-EA0F844E06F8}" authorId="{60F10632-0AA9-4780-4679-62C9C198AC1D}" created="2022-10-10T02:37:53.723">
    <ac:txMkLst xmlns:ac="http://schemas.microsoft.com/office/drawing/2013/main/command">
      <pc:docMk xmlns:pc="http://schemas.microsoft.com/office/powerpoint/2013/main/command"/>
      <pc:sldMk xmlns:pc="http://schemas.microsoft.com/office/powerpoint/2013/main/command" cId="913383535" sldId="856"/>
      <ac:spMk id="3" creationId="{EB3E8B96-30CE-407D-9EAB-44508F68CFA0}"/>
      <ac:txMk cp="277" len="7">
        <ac:context len="446" hash="209975146"/>
      </ac:txMk>
    </ac:txMkLst>
    <p188:pos x="3381555" y="1715577"/>
    <p188:txBody>
      <a:bodyPr/>
      <a:lstStyle/>
      <a:p>
        <a:r>
          <a:rPr lang="en-US"/>
          <a:t>re-type so that (c) doesn't convert copyright symbol</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438D7-CD00-44F8-BE1B-7C05DA1A0E09}"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1863384-D5DB-434A-8968-BDCBC1729B5F}">
      <dgm:prSet/>
      <dgm:spPr>
        <a:solidFill>
          <a:srgbClr val="009FDA"/>
        </a:solidFill>
      </dgm:spPr>
      <dgm:t>
        <a:bodyPr/>
        <a:lstStyle/>
        <a:p>
          <a:pPr rtl="0"/>
          <a:r>
            <a:rPr lang="en-US">
              <a:latin typeface="Arial"/>
              <a:cs typeface="Arial"/>
            </a:rPr>
            <a:t>All contractors or subcontractors with a covered contract in excess of $100,000 will be subject to Section 3 requirements. </a:t>
          </a:r>
        </a:p>
      </dgm:t>
    </dgm:pt>
    <dgm:pt modelId="{C11846B4-51D0-4AFB-9FEF-8D3A381AE4E9}" type="parTrans" cxnId="{097F441C-DD10-4EFF-AFEB-C96E58966438}">
      <dgm:prSet/>
      <dgm:spPr/>
      <dgm:t>
        <a:bodyPr/>
        <a:lstStyle/>
        <a:p>
          <a:endParaRPr lang="en-US">
            <a:latin typeface="Arial" panose="020B0604020202020204" pitchFamily="34" charset="0"/>
            <a:cs typeface="Arial" panose="020B0604020202020204" pitchFamily="34" charset="0"/>
          </a:endParaRPr>
        </a:p>
      </dgm:t>
    </dgm:pt>
    <dgm:pt modelId="{3E720917-4640-4F05-B870-20A951D6F3B4}" type="sibTrans" cxnId="{097F441C-DD10-4EFF-AFEB-C96E58966438}">
      <dgm:prSet/>
      <dgm:spPr/>
      <dgm:t>
        <a:bodyPr/>
        <a:lstStyle/>
        <a:p>
          <a:endParaRPr lang="en-US">
            <a:latin typeface="Arial" panose="020B0604020202020204" pitchFamily="34" charset="0"/>
            <a:cs typeface="Arial" panose="020B0604020202020204" pitchFamily="34" charset="0"/>
          </a:endParaRPr>
        </a:p>
      </dgm:t>
    </dgm:pt>
    <dgm:pt modelId="{A83C9321-3B6F-4BCA-B180-E941A4A2A2AB}">
      <dgm:prSet/>
      <dgm:spPr>
        <a:solidFill>
          <a:srgbClr val="A0C65C"/>
        </a:solidFill>
      </dgm:spPr>
      <dgm:t>
        <a:bodyPr/>
        <a:lstStyle/>
        <a:p>
          <a:pPr rtl="0"/>
          <a:r>
            <a:rPr lang="en-US">
              <a:latin typeface="Arial"/>
              <a:cs typeface="Arial"/>
            </a:rPr>
            <a:t>If contracting or employment opportunities arise, contractors are required to meet the following Numerical Goal Requirements: </a:t>
          </a:r>
        </a:p>
      </dgm:t>
    </dgm:pt>
    <dgm:pt modelId="{3163DC61-87E7-46EF-B30A-A2DDC54B5C68}" type="parTrans" cxnId="{A4E809D4-D36D-4457-ADB0-253EC27A73A6}">
      <dgm:prSet/>
      <dgm:spPr/>
      <dgm:t>
        <a:bodyPr/>
        <a:lstStyle/>
        <a:p>
          <a:endParaRPr lang="en-US">
            <a:latin typeface="Arial" panose="020B0604020202020204" pitchFamily="34" charset="0"/>
            <a:cs typeface="Arial" panose="020B0604020202020204" pitchFamily="34" charset="0"/>
          </a:endParaRPr>
        </a:p>
      </dgm:t>
    </dgm:pt>
    <dgm:pt modelId="{8DE79A41-D152-458C-8753-6D79A9EB0786}" type="sibTrans" cxnId="{A4E809D4-D36D-4457-ADB0-253EC27A73A6}">
      <dgm:prSet/>
      <dgm:spPr/>
      <dgm:t>
        <a:bodyPr/>
        <a:lstStyle/>
        <a:p>
          <a:endParaRPr lang="en-US">
            <a:latin typeface="Arial" panose="020B0604020202020204" pitchFamily="34" charset="0"/>
            <a:cs typeface="Arial" panose="020B0604020202020204" pitchFamily="34" charset="0"/>
          </a:endParaRPr>
        </a:p>
      </dgm:t>
    </dgm:pt>
    <dgm:pt modelId="{D81DB017-C73A-43F7-AE63-1D58E182F4DF}">
      <dgm:prSet/>
      <dgm:spPr>
        <a:solidFill>
          <a:schemeClr val="accent6">
            <a:lumMod val="20000"/>
            <a:lumOff val="80000"/>
            <a:alpha val="90000"/>
          </a:schemeClr>
        </a:solidFill>
        <a:ln>
          <a:solidFill>
            <a:schemeClr val="bg1">
              <a:alpha val="90000"/>
            </a:schemeClr>
          </a:solidFill>
        </a:ln>
      </dgm:spPr>
      <dgm:t>
        <a:bodyPr/>
        <a:lstStyle/>
        <a:p>
          <a:pPr rtl="0"/>
          <a:r>
            <a:rPr lang="en-US">
              <a:solidFill>
                <a:srgbClr val="7F7F7F"/>
              </a:solidFill>
              <a:latin typeface="Arial"/>
              <a:cs typeface="Arial"/>
            </a:rPr>
            <a:t>10% of the dollar amount of “hard cost” (construction)  should be directed to Section 3 Business Concern(s).</a:t>
          </a:r>
        </a:p>
      </dgm:t>
    </dgm:pt>
    <dgm:pt modelId="{60A3A11C-2ED1-4D80-A2A2-828D1C4E4B5C}" type="parTrans" cxnId="{E2BF87CA-9F7D-4152-B005-759202309F18}">
      <dgm:prSet/>
      <dgm:spPr/>
      <dgm:t>
        <a:bodyPr/>
        <a:lstStyle/>
        <a:p>
          <a:endParaRPr lang="en-US">
            <a:latin typeface="Arial" panose="020B0604020202020204" pitchFamily="34" charset="0"/>
            <a:cs typeface="Arial" panose="020B0604020202020204" pitchFamily="34" charset="0"/>
          </a:endParaRPr>
        </a:p>
      </dgm:t>
    </dgm:pt>
    <dgm:pt modelId="{7B7C77CD-40BB-484B-BE48-23EE2D9565DB}" type="sibTrans" cxnId="{E2BF87CA-9F7D-4152-B005-759202309F18}">
      <dgm:prSet/>
      <dgm:spPr/>
      <dgm:t>
        <a:bodyPr/>
        <a:lstStyle/>
        <a:p>
          <a:endParaRPr lang="en-US">
            <a:latin typeface="Arial" panose="020B0604020202020204" pitchFamily="34" charset="0"/>
            <a:cs typeface="Arial" panose="020B0604020202020204" pitchFamily="34" charset="0"/>
          </a:endParaRPr>
        </a:p>
      </dgm:t>
    </dgm:pt>
    <dgm:pt modelId="{BA647F21-8E90-4C2C-BD6A-5145A16A5DF5}">
      <dgm:prSet/>
      <dgm:spPr>
        <a:solidFill>
          <a:schemeClr val="accent6">
            <a:lumMod val="40000"/>
            <a:lumOff val="60000"/>
            <a:alpha val="90000"/>
          </a:schemeClr>
        </a:solidFill>
        <a:ln>
          <a:solidFill>
            <a:schemeClr val="bg1">
              <a:alpha val="90000"/>
            </a:schemeClr>
          </a:solidFill>
        </a:ln>
      </dgm:spPr>
      <dgm:t>
        <a:bodyPr/>
        <a:lstStyle/>
        <a:p>
          <a:r>
            <a:rPr lang="en-US">
              <a:solidFill>
                <a:srgbClr val="7F7F7F"/>
              </a:solidFill>
              <a:latin typeface="Arial"/>
              <a:cs typeface="Arial"/>
            </a:rPr>
            <a:t>3% of the dollar amount of “soft cost” (non-construction) should be directed to Section 3 Business Concerns.</a:t>
          </a:r>
        </a:p>
      </dgm:t>
    </dgm:pt>
    <dgm:pt modelId="{F7BFA14C-9525-4759-A9DB-5731A233B085}" type="parTrans" cxnId="{14E674C1-1011-40DD-BB3D-A284D401765E}">
      <dgm:prSet/>
      <dgm:spPr/>
      <dgm:t>
        <a:bodyPr/>
        <a:lstStyle/>
        <a:p>
          <a:endParaRPr lang="en-US">
            <a:latin typeface="Arial" panose="020B0604020202020204" pitchFamily="34" charset="0"/>
            <a:cs typeface="Arial" panose="020B0604020202020204" pitchFamily="34" charset="0"/>
          </a:endParaRPr>
        </a:p>
      </dgm:t>
    </dgm:pt>
    <dgm:pt modelId="{A9EC06CE-69B5-4A49-9807-9883236C201F}" type="sibTrans" cxnId="{14E674C1-1011-40DD-BB3D-A284D401765E}">
      <dgm:prSet/>
      <dgm:spPr/>
      <dgm:t>
        <a:bodyPr/>
        <a:lstStyle/>
        <a:p>
          <a:endParaRPr lang="en-US">
            <a:latin typeface="Arial" panose="020B0604020202020204" pitchFamily="34" charset="0"/>
            <a:cs typeface="Arial" panose="020B0604020202020204" pitchFamily="34" charset="0"/>
          </a:endParaRPr>
        </a:p>
      </dgm:t>
    </dgm:pt>
    <dgm:pt modelId="{836EBAAB-E348-4194-A293-6888188F68E5}">
      <dgm:prSet/>
      <dgm:spPr>
        <a:solidFill>
          <a:schemeClr val="accent6">
            <a:lumMod val="60000"/>
            <a:lumOff val="40000"/>
            <a:alpha val="90000"/>
          </a:schemeClr>
        </a:solidFill>
        <a:ln>
          <a:solidFill>
            <a:schemeClr val="bg1">
              <a:alpha val="90000"/>
            </a:schemeClr>
          </a:solidFill>
        </a:ln>
      </dgm:spPr>
      <dgm:t>
        <a:bodyPr/>
        <a:lstStyle/>
        <a:p>
          <a:pPr rtl="0"/>
          <a:r>
            <a:rPr lang="en-US">
              <a:solidFill>
                <a:srgbClr val="7F7F7F"/>
              </a:solidFill>
              <a:latin typeface="Arial"/>
              <a:cs typeface="Arial"/>
            </a:rPr>
            <a:t>30% of new employment should be directed to Section 3 Workers.</a:t>
          </a:r>
        </a:p>
      </dgm:t>
    </dgm:pt>
    <dgm:pt modelId="{FB70C798-2D8A-4FA7-AACB-F8BA0B61FB8D}" type="parTrans" cxnId="{A6ABFE05-927F-4136-9E08-23DA61BA31CC}">
      <dgm:prSet/>
      <dgm:spPr/>
      <dgm:t>
        <a:bodyPr/>
        <a:lstStyle/>
        <a:p>
          <a:endParaRPr lang="en-US">
            <a:latin typeface="Arial" panose="020B0604020202020204" pitchFamily="34" charset="0"/>
            <a:cs typeface="Arial" panose="020B0604020202020204" pitchFamily="34" charset="0"/>
          </a:endParaRPr>
        </a:p>
      </dgm:t>
    </dgm:pt>
    <dgm:pt modelId="{D969BCB2-8FD4-40EC-9AAE-7E92236E66F0}" type="sibTrans" cxnId="{A6ABFE05-927F-4136-9E08-23DA61BA31CC}">
      <dgm:prSet/>
      <dgm:spPr/>
      <dgm:t>
        <a:bodyPr/>
        <a:lstStyle/>
        <a:p>
          <a:endParaRPr lang="en-US">
            <a:latin typeface="Arial" panose="020B0604020202020204" pitchFamily="34" charset="0"/>
            <a:cs typeface="Arial" panose="020B0604020202020204" pitchFamily="34" charset="0"/>
          </a:endParaRPr>
        </a:p>
      </dgm:t>
    </dgm:pt>
    <dgm:pt modelId="{142289A8-A9AE-4B37-BFCC-587003D80433}" type="pres">
      <dgm:prSet presAssocID="{EC3438D7-CD00-44F8-BE1B-7C05DA1A0E09}" presName="Name0" presStyleCnt="0">
        <dgm:presLayoutVars>
          <dgm:dir/>
          <dgm:animLvl val="lvl"/>
          <dgm:resizeHandles val="exact"/>
        </dgm:presLayoutVars>
      </dgm:prSet>
      <dgm:spPr/>
    </dgm:pt>
    <dgm:pt modelId="{4074FC44-DCFB-4CEC-9CF1-257691FAD2A3}" type="pres">
      <dgm:prSet presAssocID="{A83C9321-3B6F-4BCA-B180-E941A4A2A2AB}" presName="boxAndChildren" presStyleCnt="0"/>
      <dgm:spPr/>
    </dgm:pt>
    <dgm:pt modelId="{B56BC8C0-7904-4D92-8C83-ED36ED07882E}" type="pres">
      <dgm:prSet presAssocID="{A83C9321-3B6F-4BCA-B180-E941A4A2A2AB}" presName="parentTextBox" presStyleLbl="node1" presStyleIdx="0" presStyleCnt="2"/>
      <dgm:spPr/>
    </dgm:pt>
    <dgm:pt modelId="{B8E69913-C27E-441D-8C68-D1EC24874F90}" type="pres">
      <dgm:prSet presAssocID="{A83C9321-3B6F-4BCA-B180-E941A4A2A2AB}" presName="entireBox" presStyleLbl="node1" presStyleIdx="0" presStyleCnt="2"/>
      <dgm:spPr/>
    </dgm:pt>
    <dgm:pt modelId="{B33F7FDB-C5EA-4A28-A13D-7DBE86E5F105}" type="pres">
      <dgm:prSet presAssocID="{A83C9321-3B6F-4BCA-B180-E941A4A2A2AB}" presName="descendantBox" presStyleCnt="0"/>
      <dgm:spPr/>
    </dgm:pt>
    <dgm:pt modelId="{014F7356-6249-4E53-B366-C27FE56E453F}" type="pres">
      <dgm:prSet presAssocID="{D81DB017-C73A-43F7-AE63-1D58E182F4DF}" presName="childTextBox" presStyleLbl="fgAccFollowNode1" presStyleIdx="0" presStyleCnt="3">
        <dgm:presLayoutVars>
          <dgm:bulletEnabled val="1"/>
        </dgm:presLayoutVars>
      </dgm:prSet>
      <dgm:spPr/>
    </dgm:pt>
    <dgm:pt modelId="{27D772DA-199C-4A6B-B10D-34C692619427}" type="pres">
      <dgm:prSet presAssocID="{BA647F21-8E90-4C2C-BD6A-5145A16A5DF5}" presName="childTextBox" presStyleLbl="fgAccFollowNode1" presStyleIdx="1" presStyleCnt="3">
        <dgm:presLayoutVars>
          <dgm:bulletEnabled val="1"/>
        </dgm:presLayoutVars>
      </dgm:prSet>
      <dgm:spPr/>
    </dgm:pt>
    <dgm:pt modelId="{0152ED80-AC8B-4DB2-97B9-56A2525DECEF}" type="pres">
      <dgm:prSet presAssocID="{836EBAAB-E348-4194-A293-6888188F68E5}" presName="childTextBox" presStyleLbl="fgAccFollowNode1" presStyleIdx="2" presStyleCnt="3">
        <dgm:presLayoutVars>
          <dgm:bulletEnabled val="1"/>
        </dgm:presLayoutVars>
      </dgm:prSet>
      <dgm:spPr/>
    </dgm:pt>
    <dgm:pt modelId="{158EFD5F-6191-4B92-9AF2-00BF8D03B059}" type="pres">
      <dgm:prSet presAssocID="{3E720917-4640-4F05-B870-20A951D6F3B4}" presName="sp" presStyleCnt="0"/>
      <dgm:spPr/>
    </dgm:pt>
    <dgm:pt modelId="{2592DA7C-191D-4FA7-A99D-8884DC72F741}" type="pres">
      <dgm:prSet presAssocID="{81863384-D5DB-434A-8968-BDCBC1729B5F}" presName="arrowAndChildren" presStyleCnt="0"/>
      <dgm:spPr/>
    </dgm:pt>
    <dgm:pt modelId="{D251FCCB-AC30-4D38-8B0F-6F061731F566}" type="pres">
      <dgm:prSet presAssocID="{81863384-D5DB-434A-8968-BDCBC1729B5F}" presName="parentTextArrow" presStyleLbl="node1" presStyleIdx="1" presStyleCnt="2"/>
      <dgm:spPr/>
    </dgm:pt>
  </dgm:ptLst>
  <dgm:cxnLst>
    <dgm:cxn modelId="{A6ABFE05-927F-4136-9E08-23DA61BA31CC}" srcId="{A83C9321-3B6F-4BCA-B180-E941A4A2A2AB}" destId="{836EBAAB-E348-4194-A293-6888188F68E5}" srcOrd="2" destOrd="0" parTransId="{FB70C798-2D8A-4FA7-AACB-F8BA0B61FB8D}" sibTransId="{D969BCB2-8FD4-40EC-9AAE-7E92236E66F0}"/>
    <dgm:cxn modelId="{CE160210-B786-439B-B7B6-96A9FE1D5A91}" type="presOf" srcId="{A83C9321-3B6F-4BCA-B180-E941A4A2A2AB}" destId="{B56BC8C0-7904-4D92-8C83-ED36ED07882E}" srcOrd="0" destOrd="0" presId="urn:microsoft.com/office/officeart/2005/8/layout/process4"/>
    <dgm:cxn modelId="{097F441C-DD10-4EFF-AFEB-C96E58966438}" srcId="{EC3438D7-CD00-44F8-BE1B-7C05DA1A0E09}" destId="{81863384-D5DB-434A-8968-BDCBC1729B5F}" srcOrd="0" destOrd="0" parTransId="{C11846B4-51D0-4AFB-9FEF-8D3A381AE4E9}" sibTransId="{3E720917-4640-4F05-B870-20A951D6F3B4}"/>
    <dgm:cxn modelId="{CF68E15B-C11E-42FB-B4DB-AE37790D70D4}" type="presOf" srcId="{836EBAAB-E348-4194-A293-6888188F68E5}" destId="{0152ED80-AC8B-4DB2-97B9-56A2525DECEF}" srcOrd="0" destOrd="0" presId="urn:microsoft.com/office/officeart/2005/8/layout/process4"/>
    <dgm:cxn modelId="{5B40A94D-0963-43B7-A842-8B6DF20B7D21}" type="presOf" srcId="{D81DB017-C73A-43F7-AE63-1D58E182F4DF}" destId="{014F7356-6249-4E53-B366-C27FE56E453F}" srcOrd="0" destOrd="0" presId="urn:microsoft.com/office/officeart/2005/8/layout/process4"/>
    <dgm:cxn modelId="{36BCC78D-574E-4AD4-BF2B-D6D2C50C832C}" type="presOf" srcId="{EC3438D7-CD00-44F8-BE1B-7C05DA1A0E09}" destId="{142289A8-A9AE-4B37-BFCC-587003D80433}" srcOrd="0" destOrd="0" presId="urn:microsoft.com/office/officeart/2005/8/layout/process4"/>
    <dgm:cxn modelId="{441CDEA3-F166-4718-9838-70391F49DB12}" type="presOf" srcId="{BA647F21-8E90-4C2C-BD6A-5145A16A5DF5}" destId="{27D772DA-199C-4A6B-B10D-34C692619427}" srcOrd="0" destOrd="0" presId="urn:microsoft.com/office/officeart/2005/8/layout/process4"/>
    <dgm:cxn modelId="{4A76FBB6-225B-4365-AA30-0181C59A325C}" type="presOf" srcId="{A83C9321-3B6F-4BCA-B180-E941A4A2A2AB}" destId="{B8E69913-C27E-441D-8C68-D1EC24874F90}" srcOrd="1" destOrd="0" presId="urn:microsoft.com/office/officeart/2005/8/layout/process4"/>
    <dgm:cxn modelId="{14E674C1-1011-40DD-BB3D-A284D401765E}" srcId="{A83C9321-3B6F-4BCA-B180-E941A4A2A2AB}" destId="{BA647F21-8E90-4C2C-BD6A-5145A16A5DF5}" srcOrd="1" destOrd="0" parTransId="{F7BFA14C-9525-4759-A9DB-5731A233B085}" sibTransId="{A9EC06CE-69B5-4A49-9807-9883236C201F}"/>
    <dgm:cxn modelId="{B8E6BFC6-7671-47D8-B312-513A833FEE79}" type="presOf" srcId="{81863384-D5DB-434A-8968-BDCBC1729B5F}" destId="{D251FCCB-AC30-4D38-8B0F-6F061731F566}" srcOrd="0" destOrd="0" presId="urn:microsoft.com/office/officeart/2005/8/layout/process4"/>
    <dgm:cxn modelId="{E2BF87CA-9F7D-4152-B005-759202309F18}" srcId="{A83C9321-3B6F-4BCA-B180-E941A4A2A2AB}" destId="{D81DB017-C73A-43F7-AE63-1D58E182F4DF}" srcOrd="0" destOrd="0" parTransId="{60A3A11C-2ED1-4D80-A2A2-828D1C4E4B5C}" sibTransId="{7B7C77CD-40BB-484B-BE48-23EE2D9565DB}"/>
    <dgm:cxn modelId="{A4E809D4-D36D-4457-ADB0-253EC27A73A6}" srcId="{EC3438D7-CD00-44F8-BE1B-7C05DA1A0E09}" destId="{A83C9321-3B6F-4BCA-B180-E941A4A2A2AB}" srcOrd="1" destOrd="0" parTransId="{3163DC61-87E7-46EF-B30A-A2DDC54B5C68}" sibTransId="{8DE79A41-D152-458C-8753-6D79A9EB0786}"/>
    <dgm:cxn modelId="{0F5C9C54-3C05-4ECD-9310-4BF46196E138}" type="presParOf" srcId="{142289A8-A9AE-4B37-BFCC-587003D80433}" destId="{4074FC44-DCFB-4CEC-9CF1-257691FAD2A3}" srcOrd="0" destOrd="0" presId="urn:microsoft.com/office/officeart/2005/8/layout/process4"/>
    <dgm:cxn modelId="{B70A12F6-EF0F-4042-BE26-658CB5E51A5E}" type="presParOf" srcId="{4074FC44-DCFB-4CEC-9CF1-257691FAD2A3}" destId="{B56BC8C0-7904-4D92-8C83-ED36ED07882E}" srcOrd="0" destOrd="0" presId="urn:microsoft.com/office/officeart/2005/8/layout/process4"/>
    <dgm:cxn modelId="{7283FED5-8752-4E8A-B6F4-752E6FD50B93}" type="presParOf" srcId="{4074FC44-DCFB-4CEC-9CF1-257691FAD2A3}" destId="{B8E69913-C27E-441D-8C68-D1EC24874F90}" srcOrd="1" destOrd="0" presId="urn:microsoft.com/office/officeart/2005/8/layout/process4"/>
    <dgm:cxn modelId="{FECB611F-CE12-461B-8C30-0F45CEA42D99}" type="presParOf" srcId="{4074FC44-DCFB-4CEC-9CF1-257691FAD2A3}" destId="{B33F7FDB-C5EA-4A28-A13D-7DBE86E5F105}" srcOrd="2" destOrd="0" presId="urn:microsoft.com/office/officeart/2005/8/layout/process4"/>
    <dgm:cxn modelId="{963DADC9-38C2-43F6-A3E1-19AF1F28C0C7}" type="presParOf" srcId="{B33F7FDB-C5EA-4A28-A13D-7DBE86E5F105}" destId="{014F7356-6249-4E53-B366-C27FE56E453F}" srcOrd="0" destOrd="0" presId="urn:microsoft.com/office/officeart/2005/8/layout/process4"/>
    <dgm:cxn modelId="{E5535E03-C99F-4776-A2DF-DB5D16D78660}" type="presParOf" srcId="{B33F7FDB-C5EA-4A28-A13D-7DBE86E5F105}" destId="{27D772DA-199C-4A6B-B10D-34C692619427}" srcOrd="1" destOrd="0" presId="urn:microsoft.com/office/officeart/2005/8/layout/process4"/>
    <dgm:cxn modelId="{39991070-2CC6-4744-8F61-76BEF5298B69}" type="presParOf" srcId="{B33F7FDB-C5EA-4A28-A13D-7DBE86E5F105}" destId="{0152ED80-AC8B-4DB2-97B9-56A2525DECEF}" srcOrd="2" destOrd="0" presId="urn:microsoft.com/office/officeart/2005/8/layout/process4"/>
    <dgm:cxn modelId="{2BB8C7CD-4F9B-4F04-8E34-E221BD7547F5}" type="presParOf" srcId="{142289A8-A9AE-4B37-BFCC-587003D80433}" destId="{158EFD5F-6191-4B92-9AF2-00BF8D03B059}" srcOrd="1" destOrd="0" presId="urn:microsoft.com/office/officeart/2005/8/layout/process4"/>
    <dgm:cxn modelId="{2A1F007B-7CE4-49BC-A94B-1BDF23DB8982}" type="presParOf" srcId="{142289A8-A9AE-4B37-BFCC-587003D80433}" destId="{2592DA7C-191D-4FA7-A99D-8884DC72F741}" srcOrd="2" destOrd="0" presId="urn:microsoft.com/office/officeart/2005/8/layout/process4"/>
    <dgm:cxn modelId="{7ABF1BFE-7984-4595-BD19-572EF8EB5F99}" type="presParOf" srcId="{2592DA7C-191D-4FA7-A99D-8884DC72F741}" destId="{D251FCCB-AC30-4D38-8B0F-6F061731F56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446706-40EA-49ED-8AFC-01DC1E88559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F914465F-FD2D-4EB8-89F7-A5556DB9AB42}">
      <dgm:prSet custT="1"/>
      <dgm:spPr>
        <a:solidFill>
          <a:srgbClr val="92D050"/>
        </a:solidFill>
      </dgm:spPr>
      <dgm:t>
        <a:bodyPr/>
        <a:lstStyle/>
        <a:p>
          <a:r>
            <a:rPr lang="en-US" sz="1800" b="1" i="0">
              <a:latin typeface="Arial" panose="020B0604020202020204" pitchFamily="34" charset="0"/>
              <a:cs typeface="Arial" panose="020B0604020202020204" pitchFamily="34" charset="0"/>
            </a:rPr>
            <a:t>Subcontracts valued at or above $200K including contingencies, amendments, and supplemental terms;</a:t>
          </a:r>
        </a:p>
      </dgm:t>
    </dgm:pt>
    <dgm:pt modelId="{9208BF9B-4FFA-4EC9-B2A0-0D999A75FD24}" type="parTrans" cxnId="{C7EE717D-3618-4E57-BF0B-F2AA0D6F2EF8}">
      <dgm:prSet/>
      <dgm:spPr/>
      <dgm:t>
        <a:bodyPr/>
        <a:lstStyle/>
        <a:p>
          <a:endParaRPr lang="en-US" sz="1800">
            <a:latin typeface="Arial" panose="020B0604020202020204" pitchFamily="34" charset="0"/>
            <a:cs typeface="Arial" panose="020B0604020202020204" pitchFamily="34" charset="0"/>
          </a:endParaRPr>
        </a:p>
      </dgm:t>
    </dgm:pt>
    <dgm:pt modelId="{60078932-E6FD-4912-9058-AB5C343F0DBF}" type="sibTrans" cxnId="{C7EE717D-3618-4E57-BF0B-F2AA0D6F2EF8}">
      <dgm:prSet custT="1"/>
      <dgm:spPr/>
      <dgm:t>
        <a:bodyPr/>
        <a:lstStyle/>
        <a:p>
          <a:endParaRPr lang="en-US" sz="1800">
            <a:latin typeface="Arial" panose="020B0604020202020204" pitchFamily="34" charset="0"/>
            <a:cs typeface="Arial" panose="020B0604020202020204" pitchFamily="34" charset="0"/>
          </a:endParaRPr>
        </a:p>
      </dgm:t>
    </dgm:pt>
    <dgm:pt modelId="{F072BEDB-3B7F-4A9F-B285-315791054147}">
      <dgm:prSet custT="1"/>
      <dgm:spPr>
        <a:solidFill>
          <a:srgbClr val="009FDA"/>
        </a:solidFill>
      </dgm:spPr>
      <dgm:t>
        <a:bodyPr/>
        <a:lstStyle/>
        <a:p>
          <a:r>
            <a:rPr lang="en-US" sz="1800" b="1" i="0">
              <a:latin typeface="Arial" panose="020B0604020202020204" pitchFamily="34" charset="0"/>
              <a:cs typeface="Arial" panose="020B0604020202020204" pitchFamily="34" charset="0"/>
            </a:rPr>
            <a:t>Professional Service, Construction and Service contracts </a:t>
          </a:r>
        </a:p>
      </dgm:t>
    </dgm:pt>
    <dgm:pt modelId="{426D25B1-C052-45F8-9CE3-F8B097E60C3F}" type="parTrans" cxnId="{83752EC1-C082-4CBE-A904-0D63AB29C1DC}">
      <dgm:prSet/>
      <dgm:spPr/>
      <dgm:t>
        <a:bodyPr/>
        <a:lstStyle/>
        <a:p>
          <a:endParaRPr lang="en-US" sz="1800">
            <a:latin typeface="Arial" panose="020B0604020202020204" pitchFamily="34" charset="0"/>
            <a:cs typeface="Arial" panose="020B0604020202020204" pitchFamily="34" charset="0"/>
          </a:endParaRPr>
        </a:p>
      </dgm:t>
    </dgm:pt>
    <dgm:pt modelId="{394B4E61-A2ED-4566-A248-A9C6C109E6F7}" type="sibTrans" cxnId="{83752EC1-C082-4CBE-A904-0D63AB29C1DC}">
      <dgm:prSet/>
      <dgm:spPr/>
      <dgm:t>
        <a:bodyPr/>
        <a:lstStyle/>
        <a:p>
          <a:endParaRPr lang="en-US" sz="1800">
            <a:latin typeface="Arial" panose="020B0604020202020204" pitchFamily="34" charset="0"/>
            <a:cs typeface="Arial" panose="020B0604020202020204" pitchFamily="34" charset="0"/>
          </a:endParaRPr>
        </a:p>
      </dgm:t>
    </dgm:pt>
    <dgm:pt modelId="{EC737AD9-C011-467B-956E-4E06AD290144}" type="pres">
      <dgm:prSet presAssocID="{C9446706-40EA-49ED-8AFC-01DC1E885590}" presName="outerComposite" presStyleCnt="0">
        <dgm:presLayoutVars>
          <dgm:chMax val="5"/>
          <dgm:dir/>
          <dgm:resizeHandles val="exact"/>
        </dgm:presLayoutVars>
      </dgm:prSet>
      <dgm:spPr/>
    </dgm:pt>
    <dgm:pt modelId="{11B1215A-9CBC-45A9-8FA0-BCDB2C0C44CA}" type="pres">
      <dgm:prSet presAssocID="{C9446706-40EA-49ED-8AFC-01DC1E885590}" presName="dummyMaxCanvas" presStyleCnt="0">
        <dgm:presLayoutVars/>
      </dgm:prSet>
      <dgm:spPr/>
    </dgm:pt>
    <dgm:pt modelId="{5559B860-6CF6-4328-87F6-EB1BCE8F6C15}" type="pres">
      <dgm:prSet presAssocID="{C9446706-40EA-49ED-8AFC-01DC1E885590}" presName="TwoNodes_1" presStyleLbl="node1" presStyleIdx="0" presStyleCnt="2">
        <dgm:presLayoutVars>
          <dgm:bulletEnabled val="1"/>
        </dgm:presLayoutVars>
      </dgm:prSet>
      <dgm:spPr/>
    </dgm:pt>
    <dgm:pt modelId="{2446CB74-9054-458E-BB75-601BF009DC4F}" type="pres">
      <dgm:prSet presAssocID="{C9446706-40EA-49ED-8AFC-01DC1E885590}" presName="TwoNodes_2" presStyleLbl="node1" presStyleIdx="1" presStyleCnt="2">
        <dgm:presLayoutVars>
          <dgm:bulletEnabled val="1"/>
        </dgm:presLayoutVars>
      </dgm:prSet>
      <dgm:spPr/>
    </dgm:pt>
    <dgm:pt modelId="{F05CD1D9-6F3D-4677-974C-8491E1807013}" type="pres">
      <dgm:prSet presAssocID="{C9446706-40EA-49ED-8AFC-01DC1E885590}" presName="TwoConn_1-2" presStyleLbl="fgAccFollowNode1" presStyleIdx="0" presStyleCnt="1" custScaleY="222222">
        <dgm:presLayoutVars>
          <dgm:bulletEnabled val="1"/>
        </dgm:presLayoutVars>
      </dgm:prSet>
      <dgm:spPr/>
    </dgm:pt>
    <dgm:pt modelId="{0E5EBB3B-BFA5-45A6-A44B-45CB18B4EF0B}" type="pres">
      <dgm:prSet presAssocID="{C9446706-40EA-49ED-8AFC-01DC1E885590}" presName="TwoNodes_1_text" presStyleLbl="node1" presStyleIdx="1" presStyleCnt="2">
        <dgm:presLayoutVars>
          <dgm:bulletEnabled val="1"/>
        </dgm:presLayoutVars>
      </dgm:prSet>
      <dgm:spPr/>
    </dgm:pt>
    <dgm:pt modelId="{9F69888A-45B2-43EE-9CAB-80FA0A364476}" type="pres">
      <dgm:prSet presAssocID="{C9446706-40EA-49ED-8AFC-01DC1E885590}" presName="TwoNodes_2_text" presStyleLbl="node1" presStyleIdx="1" presStyleCnt="2">
        <dgm:presLayoutVars>
          <dgm:bulletEnabled val="1"/>
        </dgm:presLayoutVars>
      </dgm:prSet>
      <dgm:spPr/>
    </dgm:pt>
  </dgm:ptLst>
  <dgm:cxnLst>
    <dgm:cxn modelId="{6262303F-3CAA-4C5E-940B-AAD762F3489B}" type="presOf" srcId="{F914465F-FD2D-4EB8-89F7-A5556DB9AB42}" destId="{0E5EBB3B-BFA5-45A6-A44B-45CB18B4EF0B}" srcOrd="1" destOrd="0" presId="urn:microsoft.com/office/officeart/2005/8/layout/vProcess5"/>
    <dgm:cxn modelId="{6111EA4F-CD47-4A08-990E-DA58B59596F8}" type="presOf" srcId="{F072BEDB-3B7F-4A9F-B285-315791054147}" destId="{9F69888A-45B2-43EE-9CAB-80FA0A364476}" srcOrd="1" destOrd="0" presId="urn:microsoft.com/office/officeart/2005/8/layout/vProcess5"/>
    <dgm:cxn modelId="{C7EE717D-3618-4E57-BF0B-F2AA0D6F2EF8}" srcId="{C9446706-40EA-49ED-8AFC-01DC1E885590}" destId="{F914465F-FD2D-4EB8-89F7-A5556DB9AB42}" srcOrd="0" destOrd="0" parTransId="{9208BF9B-4FFA-4EC9-B2A0-0D999A75FD24}" sibTransId="{60078932-E6FD-4912-9058-AB5C343F0DBF}"/>
    <dgm:cxn modelId="{C109F089-037F-417D-B35C-E139F2DA26DA}" type="presOf" srcId="{F914465F-FD2D-4EB8-89F7-A5556DB9AB42}" destId="{5559B860-6CF6-4328-87F6-EB1BCE8F6C15}" srcOrd="0" destOrd="0" presId="urn:microsoft.com/office/officeart/2005/8/layout/vProcess5"/>
    <dgm:cxn modelId="{14AEBA94-F1AE-482B-AB65-F258A5D376AE}" type="presOf" srcId="{60078932-E6FD-4912-9058-AB5C343F0DBF}" destId="{F05CD1D9-6F3D-4677-974C-8491E1807013}" srcOrd="0" destOrd="0" presId="urn:microsoft.com/office/officeart/2005/8/layout/vProcess5"/>
    <dgm:cxn modelId="{EDDB53A1-0ADD-4B76-8B28-A802EE7F8CBE}" type="presOf" srcId="{F072BEDB-3B7F-4A9F-B285-315791054147}" destId="{2446CB74-9054-458E-BB75-601BF009DC4F}" srcOrd="0" destOrd="0" presId="urn:microsoft.com/office/officeart/2005/8/layout/vProcess5"/>
    <dgm:cxn modelId="{83752EC1-C082-4CBE-A904-0D63AB29C1DC}" srcId="{C9446706-40EA-49ED-8AFC-01DC1E885590}" destId="{F072BEDB-3B7F-4A9F-B285-315791054147}" srcOrd="1" destOrd="0" parTransId="{426D25B1-C052-45F8-9CE3-F8B097E60C3F}" sibTransId="{394B4E61-A2ED-4566-A248-A9C6C109E6F7}"/>
    <dgm:cxn modelId="{E32DCBDF-17F7-4239-B691-40F95F3D6C5C}" type="presOf" srcId="{C9446706-40EA-49ED-8AFC-01DC1E885590}" destId="{EC737AD9-C011-467B-956E-4E06AD290144}" srcOrd="0" destOrd="0" presId="urn:microsoft.com/office/officeart/2005/8/layout/vProcess5"/>
    <dgm:cxn modelId="{9AC4CA8D-BAFA-491B-9313-71DDD0C81978}" type="presParOf" srcId="{EC737AD9-C011-467B-956E-4E06AD290144}" destId="{11B1215A-9CBC-45A9-8FA0-BCDB2C0C44CA}" srcOrd="0" destOrd="0" presId="urn:microsoft.com/office/officeart/2005/8/layout/vProcess5"/>
    <dgm:cxn modelId="{52986854-1FD3-4807-9010-731E1FB1759B}" type="presParOf" srcId="{EC737AD9-C011-467B-956E-4E06AD290144}" destId="{5559B860-6CF6-4328-87F6-EB1BCE8F6C15}" srcOrd="1" destOrd="0" presId="urn:microsoft.com/office/officeart/2005/8/layout/vProcess5"/>
    <dgm:cxn modelId="{D1E81B73-ECB2-49D8-B53A-B1BAB27EE881}" type="presParOf" srcId="{EC737AD9-C011-467B-956E-4E06AD290144}" destId="{2446CB74-9054-458E-BB75-601BF009DC4F}" srcOrd="2" destOrd="0" presId="urn:microsoft.com/office/officeart/2005/8/layout/vProcess5"/>
    <dgm:cxn modelId="{9BA47BF7-A858-4ED9-8201-A6F43A9C08E4}" type="presParOf" srcId="{EC737AD9-C011-467B-956E-4E06AD290144}" destId="{F05CD1D9-6F3D-4677-974C-8491E1807013}" srcOrd="3" destOrd="0" presId="urn:microsoft.com/office/officeart/2005/8/layout/vProcess5"/>
    <dgm:cxn modelId="{6157DF3E-87B3-469F-850E-D02DB5A249A9}" type="presParOf" srcId="{EC737AD9-C011-467B-956E-4E06AD290144}" destId="{0E5EBB3B-BFA5-45A6-A44B-45CB18B4EF0B}" srcOrd="4" destOrd="0" presId="urn:microsoft.com/office/officeart/2005/8/layout/vProcess5"/>
    <dgm:cxn modelId="{0A128AB6-C8CA-446D-A213-EFC552B275A2}" type="presParOf" srcId="{EC737AD9-C011-467B-956E-4E06AD290144}" destId="{9F69888A-45B2-43EE-9CAB-80FA0A364476}"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AB08E8-3BFC-4985-B044-F67B4E3AB8D6}"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62B79F7-9C38-4C11-A223-AB4C462B2704}">
      <dgm:prSet custT="1"/>
      <dgm:spPr>
        <a:solidFill>
          <a:srgbClr val="009FDA"/>
        </a:solidFill>
      </dgm:spPr>
      <dgm:t>
        <a:bodyPr/>
        <a:lstStyle/>
        <a:p>
          <a:r>
            <a:rPr lang="en-US" sz="1800">
              <a:latin typeface="Arial" panose="020B0604020202020204" pitchFamily="34" charset="0"/>
              <a:cs typeface="Arial" panose="020B0604020202020204" pitchFamily="34" charset="0"/>
            </a:rPr>
            <a:t>“Plays” by providing health benefits to covered employees. Health benefits must meet or exceed the following standards.</a:t>
          </a:r>
        </a:p>
      </dgm:t>
    </dgm:pt>
    <dgm:pt modelId="{B9C5292E-9F3D-4B0D-B6C3-14FBFF086AAC}" type="parTrans" cxnId="{AFA42736-84A6-4223-9CC5-55276658B949}">
      <dgm:prSet/>
      <dgm:spPr/>
      <dgm:t>
        <a:bodyPr/>
        <a:lstStyle/>
        <a:p>
          <a:endParaRPr lang="en-US" sz="1800">
            <a:latin typeface="Arial" panose="020B0604020202020204" pitchFamily="34" charset="0"/>
            <a:cs typeface="Arial" panose="020B0604020202020204" pitchFamily="34" charset="0"/>
          </a:endParaRPr>
        </a:p>
      </dgm:t>
    </dgm:pt>
    <dgm:pt modelId="{BA266D43-DBF7-4AC3-B717-98C063BB1684}" type="sibTrans" cxnId="{AFA42736-84A6-4223-9CC5-55276658B949}">
      <dgm:prSet/>
      <dgm:spPr/>
      <dgm:t>
        <a:bodyPr/>
        <a:lstStyle/>
        <a:p>
          <a:endParaRPr lang="en-US" sz="1800">
            <a:latin typeface="Arial" panose="020B0604020202020204" pitchFamily="34" charset="0"/>
            <a:cs typeface="Arial" panose="020B0604020202020204" pitchFamily="34" charset="0"/>
          </a:endParaRPr>
        </a:p>
      </dgm:t>
    </dgm:pt>
    <dgm:pt modelId="{0B1F40AB-4AAC-4862-8E29-160BE98669CB}">
      <dgm:prSet custT="1"/>
      <dgm:spPr>
        <a:solidFill>
          <a:srgbClr val="92D050"/>
        </a:solidFill>
      </dgm:spPr>
      <dgm:t>
        <a:bodyPr/>
        <a:lstStyle/>
        <a:p>
          <a:r>
            <a:rPr lang="en-US" sz="1800">
              <a:latin typeface="Arial" panose="020B0604020202020204" pitchFamily="34" charset="0"/>
              <a:cs typeface="Arial" panose="020B0604020202020204" pitchFamily="34" charset="0"/>
            </a:rPr>
            <a:t>Employer contributes no less than 75% of the monthly premium towards the total premium cost of the covered employee per month.</a:t>
          </a:r>
        </a:p>
      </dgm:t>
    </dgm:pt>
    <dgm:pt modelId="{C8624E9B-8310-4505-97C5-74F12DE2CB47}" type="parTrans" cxnId="{D011D05D-062E-4DA8-94C6-F442F8BA7CC4}">
      <dgm:prSet/>
      <dgm:spPr/>
      <dgm:t>
        <a:bodyPr/>
        <a:lstStyle/>
        <a:p>
          <a:endParaRPr lang="en-US" sz="1800">
            <a:latin typeface="Arial" panose="020B0604020202020204" pitchFamily="34" charset="0"/>
            <a:cs typeface="Arial" panose="020B0604020202020204" pitchFamily="34" charset="0"/>
          </a:endParaRPr>
        </a:p>
      </dgm:t>
    </dgm:pt>
    <dgm:pt modelId="{93E8BD15-D3C4-4E45-8F6A-DD7789ED4108}" type="sibTrans" cxnId="{D011D05D-062E-4DA8-94C6-F442F8BA7CC4}">
      <dgm:prSet/>
      <dgm:spPr/>
      <dgm:t>
        <a:bodyPr/>
        <a:lstStyle/>
        <a:p>
          <a:endParaRPr lang="en-US" sz="1800">
            <a:latin typeface="Arial" panose="020B0604020202020204" pitchFamily="34" charset="0"/>
            <a:cs typeface="Arial" panose="020B0604020202020204" pitchFamily="34" charset="0"/>
          </a:endParaRPr>
        </a:p>
      </dgm:t>
    </dgm:pt>
    <dgm:pt modelId="{1F9DE67A-EEB2-2140-AD16-5F8FBDF9E082}">
      <dgm:prSet/>
      <dgm:spPr>
        <a:solidFill>
          <a:srgbClr val="FECE1F"/>
        </a:solidFill>
      </dgm:spPr>
      <dgm:t>
        <a:bodyPr/>
        <a:lstStyle/>
        <a:p>
          <a:r>
            <a:rPr lang="en-US">
              <a:latin typeface="Arial" panose="020B0604020202020204" pitchFamily="34" charset="0"/>
              <a:cs typeface="Arial" panose="020B0604020202020204" pitchFamily="34" charset="0"/>
            </a:rPr>
            <a:t>The employee contribution if any, will be no greater than 25% of the monthly premium cost. </a:t>
          </a:r>
        </a:p>
      </dgm:t>
    </dgm:pt>
    <dgm:pt modelId="{3C65E21A-CAEE-5245-BC35-346CDE16DAA3}" type="parTrans" cxnId="{0749B8EF-CF4A-0E4F-8ECF-EB61DD0897A3}">
      <dgm:prSet/>
      <dgm:spPr/>
      <dgm:t>
        <a:bodyPr/>
        <a:lstStyle/>
        <a:p>
          <a:endParaRPr lang="en-US"/>
        </a:p>
      </dgm:t>
    </dgm:pt>
    <dgm:pt modelId="{7C4B654F-5E7A-1546-A0B0-7DEFDD70584D}" type="sibTrans" cxnId="{0749B8EF-CF4A-0E4F-8ECF-EB61DD0897A3}">
      <dgm:prSet/>
      <dgm:spPr/>
      <dgm:t>
        <a:bodyPr/>
        <a:lstStyle/>
        <a:p>
          <a:endParaRPr lang="en-US"/>
        </a:p>
      </dgm:t>
    </dgm:pt>
    <dgm:pt modelId="{4FEA9654-631E-46F4-B4EB-1281982CF046}" type="pres">
      <dgm:prSet presAssocID="{5CAB08E8-3BFC-4985-B044-F67B4E3AB8D6}" presName="Name0" presStyleCnt="0">
        <dgm:presLayoutVars>
          <dgm:dir/>
          <dgm:animLvl val="lvl"/>
          <dgm:resizeHandles val="exact"/>
        </dgm:presLayoutVars>
      </dgm:prSet>
      <dgm:spPr/>
    </dgm:pt>
    <dgm:pt modelId="{48816439-2021-F740-B36A-0D3393446BB5}" type="pres">
      <dgm:prSet presAssocID="{1F9DE67A-EEB2-2140-AD16-5F8FBDF9E082}" presName="boxAndChildren" presStyleCnt="0"/>
      <dgm:spPr/>
    </dgm:pt>
    <dgm:pt modelId="{A0B3C1D6-A492-4B4F-B347-3B496DA3C880}" type="pres">
      <dgm:prSet presAssocID="{1F9DE67A-EEB2-2140-AD16-5F8FBDF9E082}" presName="parentTextBox" presStyleLbl="node1" presStyleIdx="0" presStyleCnt="3"/>
      <dgm:spPr/>
    </dgm:pt>
    <dgm:pt modelId="{BA9739A4-C0FD-674F-A306-EE4A8BB40569}" type="pres">
      <dgm:prSet presAssocID="{93E8BD15-D3C4-4E45-8F6A-DD7789ED4108}" presName="sp" presStyleCnt="0"/>
      <dgm:spPr/>
    </dgm:pt>
    <dgm:pt modelId="{80F77429-023F-6A4A-A2FE-31CA7A03315C}" type="pres">
      <dgm:prSet presAssocID="{0B1F40AB-4AAC-4862-8E29-160BE98669CB}" presName="arrowAndChildren" presStyleCnt="0"/>
      <dgm:spPr/>
    </dgm:pt>
    <dgm:pt modelId="{99E8BAC9-2797-8243-A85A-B3637A341D59}" type="pres">
      <dgm:prSet presAssocID="{0B1F40AB-4AAC-4862-8E29-160BE98669CB}" presName="parentTextArrow" presStyleLbl="node1" presStyleIdx="1" presStyleCnt="3"/>
      <dgm:spPr/>
    </dgm:pt>
    <dgm:pt modelId="{A040543C-506E-41B4-8ECB-32160BAD45A3}" type="pres">
      <dgm:prSet presAssocID="{BA266D43-DBF7-4AC3-B717-98C063BB1684}" presName="sp" presStyleCnt="0"/>
      <dgm:spPr/>
    </dgm:pt>
    <dgm:pt modelId="{CCDA21A0-55BF-4887-9403-7CB091621813}" type="pres">
      <dgm:prSet presAssocID="{A62B79F7-9C38-4C11-A223-AB4C462B2704}" presName="arrowAndChildren" presStyleCnt="0"/>
      <dgm:spPr/>
    </dgm:pt>
    <dgm:pt modelId="{2D2E944B-C3E2-435A-BF91-B883784A23C9}" type="pres">
      <dgm:prSet presAssocID="{A62B79F7-9C38-4C11-A223-AB4C462B2704}" presName="parentTextArrow" presStyleLbl="node1" presStyleIdx="2" presStyleCnt="3" custLinFactNeighborX="1208" custLinFactNeighborY="3776"/>
      <dgm:spPr/>
    </dgm:pt>
  </dgm:ptLst>
  <dgm:cxnLst>
    <dgm:cxn modelId="{AFA42736-84A6-4223-9CC5-55276658B949}" srcId="{5CAB08E8-3BFC-4985-B044-F67B4E3AB8D6}" destId="{A62B79F7-9C38-4C11-A223-AB4C462B2704}" srcOrd="0" destOrd="0" parTransId="{B9C5292E-9F3D-4B0D-B6C3-14FBFF086AAC}" sibTransId="{BA266D43-DBF7-4AC3-B717-98C063BB1684}"/>
    <dgm:cxn modelId="{D011D05D-062E-4DA8-94C6-F442F8BA7CC4}" srcId="{5CAB08E8-3BFC-4985-B044-F67B4E3AB8D6}" destId="{0B1F40AB-4AAC-4862-8E29-160BE98669CB}" srcOrd="1" destOrd="0" parTransId="{C8624E9B-8310-4505-97C5-74F12DE2CB47}" sibTransId="{93E8BD15-D3C4-4E45-8F6A-DD7789ED4108}"/>
    <dgm:cxn modelId="{678D0C88-D7B4-4C79-BADC-BE8A8C24B4BD}" type="presOf" srcId="{A62B79F7-9C38-4C11-A223-AB4C462B2704}" destId="{2D2E944B-C3E2-435A-BF91-B883784A23C9}" srcOrd="0" destOrd="0" presId="urn:microsoft.com/office/officeart/2005/8/layout/process4"/>
    <dgm:cxn modelId="{3A5A5A9D-FBA5-4E43-A6BD-16352E912F7D}" type="presOf" srcId="{5CAB08E8-3BFC-4985-B044-F67B4E3AB8D6}" destId="{4FEA9654-631E-46F4-B4EB-1281982CF046}" srcOrd="0" destOrd="0" presId="urn:microsoft.com/office/officeart/2005/8/layout/process4"/>
    <dgm:cxn modelId="{847FCDC0-D498-4242-A8E9-B97D1A477DC6}" type="presOf" srcId="{0B1F40AB-4AAC-4862-8E29-160BE98669CB}" destId="{99E8BAC9-2797-8243-A85A-B3637A341D59}" srcOrd="0" destOrd="0" presId="urn:microsoft.com/office/officeart/2005/8/layout/process4"/>
    <dgm:cxn modelId="{6CB95BDC-866F-BD4A-99D2-5827CBD7611A}" type="presOf" srcId="{1F9DE67A-EEB2-2140-AD16-5F8FBDF9E082}" destId="{A0B3C1D6-A492-4B4F-B347-3B496DA3C880}" srcOrd="0" destOrd="0" presId="urn:microsoft.com/office/officeart/2005/8/layout/process4"/>
    <dgm:cxn modelId="{0749B8EF-CF4A-0E4F-8ECF-EB61DD0897A3}" srcId="{5CAB08E8-3BFC-4985-B044-F67B4E3AB8D6}" destId="{1F9DE67A-EEB2-2140-AD16-5F8FBDF9E082}" srcOrd="2" destOrd="0" parTransId="{3C65E21A-CAEE-5245-BC35-346CDE16DAA3}" sibTransId="{7C4B654F-5E7A-1546-A0B0-7DEFDD70584D}"/>
    <dgm:cxn modelId="{65C60B05-9E28-5F40-8402-A322F10F8A0F}" type="presParOf" srcId="{4FEA9654-631E-46F4-B4EB-1281982CF046}" destId="{48816439-2021-F740-B36A-0D3393446BB5}" srcOrd="0" destOrd="0" presId="urn:microsoft.com/office/officeart/2005/8/layout/process4"/>
    <dgm:cxn modelId="{59B28764-D2F8-6548-ABC6-917B3D3CBA28}" type="presParOf" srcId="{48816439-2021-F740-B36A-0D3393446BB5}" destId="{A0B3C1D6-A492-4B4F-B347-3B496DA3C880}" srcOrd="0" destOrd="0" presId="urn:microsoft.com/office/officeart/2005/8/layout/process4"/>
    <dgm:cxn modelId="{E4E048F7-276A-4D4C-8776-AF15DC00348E}" type="presParOf" srcId="{4FEA9654-631E-46F4-B4EB-1281982CF046}" destId="{BA9739A4-C0FD-674F-A306-EE4A8BB40569}" srcOrd="1" destOrd="0" presId="urn:microsoft.com/office/officeart/2005/8/layout/process4"/>
    <dgm:cxn modelId="{6D1FCB56-9AF8-6144-91E1-CE9AAF38E68B}" type="presParOf" srcId="{4FEA9654-631E-46F4-B4EB-1281982CF046}" destId="{80F77429-023F-6A4A-A2FE-31CA7A03315C}" srcOrd="2" destOrd="0" presId="urn:microsoft.com/office/officeart/2005/8/layout/process4"/>
    <dgm:cxn modelId="{10B56EEA-E737-E449-9CE2-94528FD51E5F}" type="presParOf" srcId="{80F77429-023F-6A4A-A2FE-31CA7A03315C}" destId="{99E8BAC9-2797-8243-A85A-B3637A341D59}" srcOrd="0" destOrd="0" presId="urn:microsoft.com/office/officeart/2005/8/layout/process4"/>
    <dgm:cxn modelId="{62617DF0-D950-457F-AEAB-2F4942B7E913}" type="presParOf" srcId="{4FEA9654-631E-46F4-B4EB-1281982CF046}" destId="{A040543C-506E-41B4-8ECB-32160BAD45A3}" srcOrd="3" destOrd="0" presId="urn:microsoft.com/office/officeart/2005/8/layout/process4"/>
    <dgm:cxn modelId="{90CE6215-9AA3-486E-A32D-D18E6561EB82}" type="presParOf" srcId="{4FEA9654-631E-46F4-B4EB-1281982CF046}" destId="{CCDA21A0-55BF-4887-9403-7CB091621813}" srcOrd="4" destOrd="0" presId="urn:microsoft.com/office/officeart/2005/8/layout/process4"/>
    <dgm:cxn modelId="{F492576C-04B6-4535-A7AF-B309665B8FBF}" type="presParOf" srcId="{CCDA21A0-55BF-4887-9403-7CB091621813}" destId="{2D2E944B-C3E2-435A-BF91-B883784A23C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69913-C27E-441D-8C68-D1EC24874F90}">
      <dsp:nvSpPr>
        <dsp:cNvPr id="0" name=""/>
        <dsp:cNvSpPr/>
      </dsp:nvSpPr>
      <dsp:spPr>
        <a:xfrm>
          <a:off x="0" y="1769644"/>
          <a:ext cx="6271089" cy="1161078"/>
        </a:xfrm>
        <a:prstGeom prst="rect">
          <a:avLst/>
        </a:prstGeom>
        <a:solidFill>
          <a:srgbClr val="A0C6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cs typeface="Arial"/>
            </a:rPr>
            <a:t>If contracting or employment opportunities arise, contractors are required to meet the following Numerical Goal Requirements: </a:t>
          </a:r>
        </a:p>
      </dsp:txBody>
      <dsp:txXfrm>
        <a:off x="0" y="1769644"/>
        <a:ext cx="6271089" cy="626982"/>
      </dsp:txXfrm>
    </dsp:sp>
    <dsp:sp modelId="{014F7356-6249-4E53-B366-C27FE56E453F}">
      <dsp:nvSpPr>
        <dsp:cNvPr id="0" name=""/>
        <dsp:cNvSpPr/>
      </dsp:nvSpPr>
      <dsp:spPr>
        <a:xfrm>
          <a:off x="3062" y="2373405"/>
          <a:ext cx="2088321" cy="534096"/>
        </a:xfrm>
        <a:prstGeom prst="rect">
          <a:avLst/>
        </a:prstGeom>
        <a:solidFill>
          <a:schemeClr val="accent6">
            <a:lumMod val="20000"/>
            <a:lumOff val="8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rtl="0">
            <a:lnSpc>
              <a:spcPct val="90000"/>
            </a:lnSpc>
            <a:spcBef>
              <a:spcPct val="0"/>
            </a:spcBef>
            <a:spcAft>
              <a:spcPct val="35000"/>
            </a:spcAft>
            <a:buNone/>
          </a:pPr>
          <a:r>
            <a:rPr lang="en-US" sz="900" kern="1200">
              <a:solidFill>
                <a:srgbClr val="7F7F7F"/>
              </a:solidFill>
              <a:latin typeface="Arial"/>
              <a:cs typeface="Arial"/>
            </a:rPr>
            <a:t>10% of the dollar amount of “hard cost” (construction)  should be directed to Section 3 Business Concern(s).</a:t>
          </a:r>
        </a:p>
      </dsp:txBody>
      <dsp:txXfrm>
        <a:off x="3062" y="2373405"/>
        <a:ext cx="2088321" cy="534096"/>
      </dsp:txXfrm>
    </dsp:sp>
    <dsp:sp modelId="{27D772DA-199C-4A6B-B10D-34C692619427}">
      <dsp:nvSpPr>
        <dsp:cNvPr id="0" name=""/>
        <dsp:cNvSpPr/>
      </dsp:nvSpPr>
      <dsp:spPr>
        <a:xfrm>
          <a:off x="2091383" y="2373405"/>
          <a:ext cx="2088321" cy="534096"/>
        </a:xfrm>
        <a:prstGeom prst="rect">
          <a:avLst/>
        </a:prstGeom>
        <a:solidFill>
          <a:schemeClr val="accent6">
            <a:lumMod val="40000"/>
            <a:lumOff val="6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solidFill>
                <a:srgbClr val="7F7F7F"/>
              </a:solidFill>
              <a:latin typeface="Arial"/>
              <a:cs typeface="Arial"/>
            </a:rPr>
            <a:t>3% of the dollar amount of “soft cost” (non-construction) should be directed to Section 3 Business Concerns.</a:t>
          </a:r>
        </a:p>
      </dsp:txBody>
      <dsp:txXfrm>
        <a:off x="2091383" y="2373405"/>
        <a:ext cx="2088321" cy="534096"/>
      </dsp:txXfrm>
    </dsp:sp>
    <dsp:sp modelId="{0152ED80-AC8B-4DB2-97B9-56A2525DECEF}">
      <dsp:nvSpPr>
        <dsp:cNvPr id="0" name=""/>
        <dsp:cNvSpPr/>
      </dsp:nvSpPr>
      <dsp:spPr>
        <a:xfrm>
          <a:off x="4179705" y="2373405"/>
          <a:ext cx="2088321" cy="534096"/>
        </a:xfrm>
        <a:prstGeom prst="rect">
          <a:avLst/>
        </a:prstGeom>
        <a:solidFill>
          <a:schemeClr val="accent6">
            <a:lumMod val="60000"/>
            <a:lumOff val="40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rtl="0">
            <a:lnSpc>
              <a:spcPct val="90000"/>
            </a:lnSpc>
            <a:spcBef>
              <a:spcPct val="0"/>
            </a:spcBef>
            <a:spcAft>
              <a:spcPct val="35000"/>
            </a:spcAft>
            <a:buNone/>
          </a:pPr>
          <a:r>
            <a:rPr lang="en-US" sz="900" kern="1200">
              <a:solidFill>
                <a:srgbClr val="7F7F7F"/>
              </a:solidFill>
              <a:latin typeface="Arial"/>
              <a:cs typeface="Arial"/>
            </a:rPr>
            <a:t>30% of new employment should be directed to Section 3 Workers.</a:t>
          </a:r>
        </a:p>
      </dsp:txBody>
      <dsp:txXfrm>
        <a:off x="4179705" y="2373405"/>
        <a:ext cx="2088321" cy="534096"/>
      </dsp:txXfrm>
    </dsp:sp>
    <dsp:sp modelId="{D251FCCB-AC30-4D38-8B0F-6F061731F566}">
      <dsp:nvSpPr>
        <dsp:cNvPr id="0" name=""/>
        <dsp:cNvSpPr/>
      </dsp:nvSpPr>
      <dsp:spPr>
        <a:xfrm rot="10800000">
          <a:off x="0" y="1322"/>
          <a:ext cx="6271089" cy="1785738"/>
        </a:xfrm>
        <a:prstGeom prst="upArrowCallout">
          <a:avLst/>
        </a:prstGeom>
        <a:solidFill>
          <a:srgbClr val="009F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Arial"/>
              <a:cs typeface="Arial"/>
            </a:rPr>
            <a:t>All contractors or subcontractors with a covered contract in excess of $100,000 will be subject to Section 3 requirements. </a:t>
          </a:r>
        </a:p>
      </dsp:txBody>
      <dsp:txXfrm rot="10800000">
        <a:off x="0" y="1322"/>
        <a:ext cx="6271089" cy="1160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9B860-6CF6-4328-87F6-EB1BCE8F6C15}">
      <dsp:nvSpPr>
        <dsp:cNvPr id="0" name=""/>
        <dsp:cNvSpPr/>
      </dsp:nvSpPr>
      <dsp:spPr>
        <a:xfrm>
          <a:off x="0" y="0"/>
          <a:ext cx="5246370" cy="137160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Subcontracts valued at or above $200K including contingencies, amendments, and supplemental terms;</a:t>
          </a:r>
        </a:p>
      </dsp:txBody>
      <dsp:txXfrm>
        <a:off x="40173" y="40173"/>
        <a:ext cx="3828714" cy="1291254"/>
      </dsp:txXfrm>
    </dsp:sp>
    <dsp:sp modelId="{2446CB74-9054-458E-BB75-601BF009DC4F}">
      <dsp:nvSpPr>
        <dsp:cNvPr id="0" name=""/>
        <dsp:cNvSpPr/>
      </dsp:nvSpPr>
      <dsp:spPr>
        <a:xfrm>
          <a:off x="925829" y="1676400"/>
          <a:ext cx="5246370" cy="1371600"/>
        </a:xfrm>
        <a:prstGeom prst="roundRect">
          <a:avLst>
            <a:gd name="adj" fmla="val 10000"/>
          </a:avLst>
        </a:prstGeom>
        <a:solidFill>
          <a:srgbClr val="009F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latin typeface="Arial" panose="020B0604020202020204" pitchFamily="34" charset="0"/>
              <a:cs typeface="Arial" panose="020B0604020202020204" pitchFamily="34" charset="0"/>
            </a:rPr>
            <a:t>Professional Service, Construction and Service contracts </a:t>
          </a:r>
        </a:p>
      </dsp:txBody>
      <dsp:txXfrm>
        <a:off x="966002" y="1716573"/>
        <a:ext cx="3348654" cy="1291254"/>
      </dsp:txXfrm>
    </dsp:sp>
    <dsp:sp modelId="{F05CD1D9-6F3D-4677-974C-8491E1807013}">
      <dsp:nvSpPr>
        <dsp:cNvPr id="0" name=""/>
        <dsp:cNvSpPr/>
      </dsp:nvSpPr>
      <dsp:spPr>
        <a:xfrm>
          <a:off x="4354830" y="533400"/>
          <a:ext cx="891540" cy="198119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rial" panose="020B0604020202020204" pitchFamily="34" charset="0"/>
            <a:cs typeface="Arial" panose="020B0604020202020204" pitchFamily="34" charset="0"/>
          </a:endParaRPr>
        </a:p>
      </dsp:txBody>
      <dsp:txXfrm>
        <a:off x="4555426" y="533400"/>
        <a:ext cx="490348" cy="1760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3C1D6-A492-4B4F-B347-3B496DA3C880}">
      <dsp:nvSpPr>
        <dsp:cNvPr id="0" name=""/>
        <dsp:cNvSpPr/>
      </dsp:nvSpPr>
      <dsp:spPr>
        <a:xfrm>
          <a:off x="0" y="2237031"/>
          <a:ext cx="7886700" cy="734243"/>
        </a:xfrm>
        <a:prstGeom prst="rect">
          <a:avLst/>
        </a:prstGeom>
        <a:solidFill>
          <a:srgbClr val="FECE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The employee contribution if any, will be no greater than 25% of the monthly premium cost. </a:t>
          </a:r>
        </a:p>
      </dsp:txBody>
      <dsp:txXfrm>
        <a:off x="0" y="2237031"/>
        <a:ext cx="7886700" cy="734243"/>
      </dsp:txXfrm>
    </dsp:sp>
    <dsp:sp modelId="{99E8BAC9-2797-8243-A85A-B3637A341D59}">
      <dsp:nvSpPr>
        <dsp:cNvPr id="0" name=""/>
        <dsp:cNvSpPr/>
      </dsp:nvSpPr>
      <dsp:spPr>
        <a:xfrm rot="10800000">
          <a:off x="0" y="1118778"/>
          <a:ext cx="7886700" cy="1129266"/>
        </a:xfrm>
        <a:prstGeom prst="upArrowCallou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Employer contributes no less than 75% of the monthly premium towards the total premium cost of the covered employee per month.</a:t>
          </a:r>
        </a:p>
      </dsp:txBody>
      <dsp:txXfrm rot="10800000">
        <a:off x="0" y="1118778"/>
        <a:ext cx="7886700" cy="733763"/>
      </dsp:txXfrm>
    </dsp:sp>
    <dsp:sp modelId="{2D2E944B-C3E2-435A-BF91-B883784A23C9}">
      <dsp:nvSpPr>
        <dsp:cNvPr id="0" name=""/>
        <dsp:cNvSpPr/>
      </dsp:nvSpPr>
      <dsp:spPr>
        <a:xfrm rot="10800000">
          <a:off x="0" y="43166"/>
          <a:ext cx="7886700" cy="1129266"/>
        </a:xfrm>
        <a:prstGeom prst="upArrowCallout">
          <a:avLst/>
        </a:prstGeom>
        <a:solidFill>
          <a:srgbClr val="009F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“Plays” by providing health benefits to covered employees. Health benefits must meet or exceed the following standards.</a:t>
          </a:r>
        </a:p>
      </dsp:txBody>
      <dsp:txXfrm rot="10800000">
        <a:off x="0" y="43166"/>
        <a:ext cx="7886700" cy="7337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38474" cy="465139"/>
          </a:xfrm>
          <a:prstGeom prst="rect">
            <a:avLst/>
          </a:prstGeom>
        </p:spPr>
        <p:txBody>
          <a:bodyPr vert="horz" lIns="91366" tIns="45681" rIns="91366" bIns="45681" rtlCol="0"/>
          <a:lstStyle>
            <a:lvl1pPr algn="l">
              <a:defRPr sz="1300"/>
            </a:lvl1pPr>
          </a:lstStyle>
          <a:p>
            <a:endParaRPr lang="en-US">
              <a:latin typeface="Arial"/>
            </a:endParaRPr>
          </a:p>
        </p:txBody>
      </p:sp>
      <p:sp>
        <p:nvSpPr>
          <p:cNvPr id="3" name="Date Placeholder 2"/>
          <p:cNvSpPr>
            <a:spLocks noGrp="1"/>
          </p:cNvSpPr>
          <p:nvPr>
            <p:ph type="dt" sz="quarter" idx="1"/>
          </p:nvPr>
        </p:nvSpPr>
        <p:spPr>
          <a:xfrm>
            <a:off x="3970344" y="4"/>
            <a:ext cx="3038474" cy="465139"/>
          </a:xfrm>
          <a:prstGeom prst="rect">
            <a:avLst/>
          </a:prstGeom>
        </p:spPr>
        <p:txBody>
          <a:bodyPr vert="horz" lIns="91366" tIns="45681" rIns="91366" bIns="45681" rtlCol="0"/>
          <a:lstStyle>
            <a:lvl1pPr algn="r">
              <a:defRPr sz="1300"/>
            </a:lvl1pPr>
          </a:lstStyle>
          <a:p>
            <a:fld id="{DD743829-87C1-4F1A-8C02-B10F35E23B9E}" type="datetimeFigureOut">
              <a:rPr lang="en-US" smtClean="0">
                <a:latin typeface="Arial"/>
              </a:rPr>
              <a:t>11/10/2022</a:t>
            </a:fld>
            <a:endParaRPr lang="en-US">
              <a:latin typeface="Arial"/>
            </a:endParaRPr>
          </a:p>
        </p:txBody>
      </p:sp>
      <p:sp>
        <p:nvSpPr>
          <p:cNvPr id="4" name="Footer Placeholder 3"/>
          <p:cNvSpPr>
            <a:spLocks noGrp="1"/>
          </p:cNvSpPr>
          <p:nvPr>
            <p:ph type="ftr" sz="quarter" idx="2"/>
          </p:nvPr>
        </p:nvSpPr>
        <p:spPr>
          <a:xfrm>
            <a:off x="6" y="8829678"/>
            <a:ext cx="3038474" cy="465139"/>
          </a:xfrm>
          <a:prstGeom prst="rect">
            <a:avLst/>
          </a:prstGeom>
        </p:spPr>
        <p:txBody>
          <a:bodyPr vert="horz" lIns="91366" tIns="45681" rIns="91366" bIns="45681" rtlCol="0" anchor="b"/>
          <a:lstStyle>
            <a:lvl1pPr algn="l">
              <a:defRPr sz="1300"/>
            </a:lvl1pPr>
          </a:lstStyle>
          <a:p>
            <a:endParaRPr lang="en-US">
              <a:latin typeface="Arial"/>
            </a:endParaRPr>
          </a:p>
        </p:txBody>
      </p:sp>
      <p:sp>
        <p:nvSpPr>
          <p:cNvPr id="5" name="Slide Number Placeholder 4"/>
          <p:cNvSpPr>
            <a:spLocks noGrp="1"/>
          </p:cNvSpPr>
          <p:nvPr>
            <p:ph type="sldNum" sz="quarter" idx="3"/>
          </p:nvPr>
        </p:nvSpPr>
        <p:spPr>
          <a:xfrm>
            <a:off x="3970344" y="8829678"/>
            <a:ext cx="3038474" cy="465139"/>
          </a:xfrm>
          <a:prstGeom prst="rect">
            <a:avLst/>
          </a:prstGeom>
        </p:spPr>
        <p:txBody>
          <a:bodyPr vert="horz" lIns="91366" tIns="45681" rIns="91366" bIns="45681" rtlCol="0" anchor="b"/>
          <a:lstStyle>
            <a:lvl1pPr algn="r">
              <a:defRPr sz="1300"/>
            </a:lvl1pPr>
          </a:lstStyle>
          <a:p>
            <a:fld id="{CB286EE8-6151-4EDD-87B2-F1C53866E458}" type="slidenum">
              <a:rPr lang="en-US" smtClean="0">
                <a:latin typeface="Arial"/>
              </a:rPr>
              <a:t>‹#›</a:t>
            </a:fld>
            <a:endParaRPr lang="en-US">
              <a:latin typeface="Arial"/>
            </a:endParaRPr>
          </a:p>
        </p:txBody>
      </p:sp>
    </p:spTree>
    <p:extLst>
      <p:ext uri="{BB962C8B-B14F-4D97-AF65-F5344CB8AC3E}">
        <p14:creationId xmlns:p14="http://schemas.microsoft.com/office/powerpoint/2010/main" val="579026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02" tIns="46553" rIns="93102" bIns="46553" rtlCol="0"/>
          <a:lstStyle>
            <a:lvl1pPr algn="l">
              <a:defRPr sz="1300">
                <a:latin typeface="Aria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02" tIns="46553" rIns="93102" bIns="46553" rtlCol="0"/>
          <a:lstStyle>
            <a:lvl1pPr algn="r">
              <a:defRPr sz="1300">
                <a:latin typeface="Arial"/>
              </a:defRPr>
            </a:lvl1pPr>
          </a:lstStyle>
          <a:p>
            <a:fld id="{1F41DD57-B057-4AD7-9C2C-143A3B991DA1}" type="datetimeFigureOut">
              <a:rPr lang="en-US" smtClean="0"/>
              <a:pPr/>
              <a:t>11/10/2022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02" tIns="46553" rIns="93102" bIns="4655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02" tIns="46553" rIns="93102" bIns="465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02" tIns="46553" rIns="93102" bIns="46553" rtlCol="0" anchor="b"/>
          <a:lstStyle>
            <a:lvl1pPr algn="l">
              <a:defRPr sz="1300">
                <a:latin typeface="Aria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02" tIns="46553" rIns="93102" bIns="46553" rtlCol="0" anchor="b"/>
          <a:lstStyle>
            <a:lvl1pPr algn="r">
              <a:defRPr sz="1300">
                <a:latin typeface="Arial"/>
              </a:defRPr>
            </a:lvl1pPr>
          </a:lstStyle>
          <a:p>
            <a:fld id="{6746C664-6F0F-47A9-A954-113EE617D5DF}" type="slidenum">
              <a:rPr lang="en-US" smtClean="0"/>
              <a:pPr/>
              <a:t>‹#›</a:t>
            </a:fld>
            <a:endParaRPr lang="en-US"/>
          </a:p>
        </p:txBody>
      </p:sp>
    </p:spTree>
    <p:extLst>
      <p:ext uri="{BB962C8B-B14F-4D97-AF65-F5344CB8AC3E}">
        <p14:creationId xmlns:p14="http://schemas.microsoft.com/office/powerpoint/2010/main" val="27974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2</a:t>
            </a:fld>
            <a:endParaRPr lang="en-US"/>
          </a:p>
        </p:txBody>
      </p:sp>
    </p:spTree>
    <p:extLst>
      <p:ext uri="{BB962C8B-B14F-4D97-AF65-F5344CB8AC3E}">
        <p14:creationId xmlns:p14="http://schemas.microsoft.com/office/powerpoint/2010/main" val="401170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about the evaluation committee.</a:t>
            </a:r>
          </a:p>
          <a:p>
            <a:endParaRPr lang="en-US"/>
          </a:p>
          <a:p>
            <a:r>
              <a:rPr lang="en-US"/>
              <a:t>No one from the program team</a:t>
            </a:r>
          </a:p>
          <a:p>
            <a:r>
              <a:rPr lang="en-US"/>
              <a:t>Capable City employees with different levels of expertise</a:t>
            </a:r>
          </a:p>
          <a:p>
            <a:r>
              <a:rPr lang="en-US"/>
              <a:t>As you put your application materials together, assume they have no prior knowledge of you or your work and that they are ONLY READING what you submit.</a:t>
            </a:r>
          </a:p>
          <a:p>
            <a:endParaRPr lang="en-US"/>
          </a:p>
          <a:p>
            <a:r>
              <a:rPr lang="en-US"/>
              <a:t>Highly recommend being clear and transparent as you link your materials to the scoring criteria. Consider a cover sheet or summary page</a:t>
            </a:r>
          </a:p>
          <a:p>
            <a:r>
              <a:rPr lang="en-US"/>
              <a:t>Don’t bury the lead, we’re going to show you where the Committee will be looking for the materials in your application</a:t>
            </a:r>
          </a:p>
          <a:p>
            <a:endParaRPr lang="en-US"/>
          </a:p>
          <a:p>
            <a:r>
              <a:rPr lang="en-US"/>
              <a:t>Explain </a:t>
            </a:r>
            <a:r>
              <a:rPr lang="en-US" err="1"/>
              <a:t>acroynoms</a:t>
            </a:r>
            <a:r>
              <a:rPr lang="en-US"/>
              <a:t>, associations</a:t>
            </a:r>
          </a:p>
        </p:txBody>
      </p:sp>
      <p:sp>
        <p:nvSpPr>
          <p:cNvPr id="4" name="Slide Number Placeholder 3"/>
          <p:cNvSpPr>
            <a:spLocks noGrp="1"/>
          </p:cNvSpPr>
          <p:nvPr>
            <p:ph type="sldNum" sz="quarter" idx="5"/>
          </p:nvPr>
        </p:nvSpPr>
        <p:spPr/>
        <p:txBody>
          <a:bodyPr/>
          <a:lstStyle/>
          <a:p>
            <a:fld id="{6746C664-6F0F-47A9-A954-113EE617D5DF}" type="slidenum">
              <a:rPr lang="en-US" smtClean="0"/>
              <a:pPr/>
              <a:t>20</a:t>
            </a:fld>
            <a:endParaRPr lang="en-US"/>
          </a:p>
        </p:txBody>
      </p:sp>
    </p:spTree>
    <p:extLst>
      <p:ext uri="{BB962C8B-B14F-4D97-AF65-F5344CB8AC3E}">
        <p14:creationId xmlns:p14="http://schemas.microsoft.com/office/powerpoint/2010/main" val="64402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scoring criteria is worth up to 10 points, except for one which we will cover</a:t>
            </a:r>
          </a:p>
          <a:p>
            <a:endParaRPr lang="en-US"/>
          </a:p>
          <a:p>
            <a:r>
              <a:rPr lang="en-US"/>
              <a:t>No bonus point criteria or points for categories beyond what’s listed</a:t>
            </a:r>
          </a:p>
        </p:txBody>
      </p:sp>
      <p:sp>
        <p:nvSpPr>
          <p:cNvPr id="4" name="Slide Number Placeholder 3"/>
          <p:cNvSpPr>
            <a:spLocks noGrp="1"/>
          </p:cNvSpPr>
          <p:nvPr>
            <p:ph type="sldNum" sz="quarter" idx="5"/>
          </p:nvPr>
        </p:nvSpPr>
        <p:spPr/>
        <p:txBody>
          <a:bodyPr/>
          <a:lstStyle/>
          <a:p>
            <a:fld id="{6746C664-6F0F-47A9-A954-113EE617D5DF}" type="slidenum">
              <a:rPr lang="en-US" smtClean="0"/>
              <a:pPr/>
              <a:t>22</a:t>
            </a:fld>
            <a:endParaRPr lang="en-US"/>
          </a:p>
        </p:txBody>
      </p:sp>
    </p:spTree>
    <p:extLst>
      <p:ext uri="{BB962C8B-B14F-4D97-AF65-F5344CB8AC3E}">
        <p14:creationId xmlns:p14="http://schemas.microsoft.com/office/powerpoint/2010/main" val="134060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23</a:t>
            </a:fld>
            <a:endParaRPr lang="en-US"/>
          </a:p>
        </p:txBody>
      </p:sp>
    </p:spTree>
    <p:extLst>
      <p:ext uri="{BB962C8B-B14F-4D97-AF65-F5344CB8AC3E}">
        <p14:creationId xmlns:p14="http://schemas.microsoft.com/office/powerpoint/2010/main" val="28403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Relevancy of experience</a:t>
            </a:r>
          </a:p>
          <a:p>
            <a:r>
              <a:rPr lang="en-US"/>
              <a:t>Spectrum of experience</a:t>
            </a:r>
          </a:p>
        </p:txBody>
      </p:sp>
      <p:sp>
        <p:nvSpPr>
          <p:cNvPr id="4" name="Slide Number Placeholder 3"/>
          <p:cNvSpPr>
            <a:spLocks noGrp="1"/>
          </p:cNvSpPr>
          <p:nvPr>
            <p:ph type="sldNum" sz="quarter" idx="5"/>
          </p:nvPr>
        </p:nvSpPr>
        <p:spPr/>
        <p:txBody>
          <a:bodyPr/>
          <a:lstStyle/>
          <a:p>
            <a:fld id="{6746C664-6F0F-47A9-A954-113EE617D5DF}" type="slidenum">
              <a:rPr lang="en-US" smtClean="0"/>
              <a:pPr/>
              <a:t>29</a:t>
            </a:fld>
            <a:endParaRPr lang="en-US"/>
          </a:p>
        </p:txBody>
      </p:sp>
    </p:spTree>
    <p:extLst>
      <p:ext uri="{BB962C8B-B14F-4D97-AF65-F5344CB8AC3E}">
        <p14:creationId xmlns:p14="http://schemas.microsoft.com/office/powerpoint/2010/main" val="2389891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30</a:t>
            </a:fld>
            <a:endParaRPr lang="en-US"/>
          </a:p>
        </p:txBody>
      </p:sp>
    </p:spTree>
    <p:extLst>
      <p:ext uri="{BB962C8B-B14F-4D97-AF65-F5344CB8AC3E}">
        <p14:creationId xmlns:p14="http://schemas.microsoft.com/office/powerpoint/2010/main" val="1524992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be clear, </a:t>
            </a:r>
            <a:r>
              <a:rPr lang="en-US" sz="1200" kern="1200">
                <a:solidFill>
                  <a:schemeClr val="tx1"/>
                </a:solidFill>
                <a:effectLst/>
                <a:latin typeface="Arial"/>
                <a:ea typeface="+mn-ea"/>
                <a:cs typeface="+mn-cs"/>
              </a:rPr>
              <a:t>the selection is required, but points are earned for it.</a:t>
            </a:r>
            <a:endParaRPr lang="en-US"/>
          </a:p>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31</a:t>
            </a:fld>
            <a:endParaRPr lang="en-US"/>
          </a:p>
        </p:txBody>
      </p:sp>
    </p:spTree>
    <p:extLst>
      <p:ext uri="{BB962C8B-B14F-4D97-AF65-F5344CB8AC3E}">
        <p14:creationId xmlns:p14="http://schemas.microsoft.com/office/powerpoint/2010/main" val="3113779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32</a:t>
            </a:fld>
            <a:endParaRPr lang="en-US"/>
          </a:p>
        </p:txBody>
      </p:sp>
    </p:spTree>
    <p:extLst>
      <p:ext uri="{BB962C8B-B14F-4D97-AF65-F5344CB8AC3E}">
        <p14:creationId xmlns:p14="http://schemas.microsoft.com/office/powerpoint/2010/main" val="337212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33</a:t>
            </a:fld>
            <a:endParaRPr lang="en-US"/>
          </a:p>
        </p:txBody>
      </p:sp>
    </p:spTree>
    <p:extLst>
      <p:ext uri="{BB962C8B-B14F-4D97-AF65-F5344CB8AC3E}">
        <p14:creationId xmlns:p14="http://schemas.microsoft.com/office/powerpoint/2010/main" val="380482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forget to put your questions in the chat. </a:t>
            </a:r>
          </a:p>
        </p:txBody>
      </p:sp>
      <p:sp>
        <p:nvSpPr>
          <p:cNvPr id="4" name="Slide Number Placeholder 3"/>
          <p:cNvSpPr>
            <a:spLocks noGrp="1"/>
          </p:cNvSpPr>
          <p:nvPr>
            <p:ph type="sldNum" sz="quarter" idx="5"/>
          </p:nvPr>
        </p:nvSpPr>
        <p:spPr/>
        <p:txBody>
          <a:bodyPr/>
          <a:lstStyle/>
          <a:p>
            <a:fld id="{6746C664-6F0F-47A9-A954-113EE617D5DF}" type="slidenum">
              <a:rPr lang="en-US" smtClean="0"/>
              <a:pPr/>
              <a:t>35</a:t>
            </a:fld>
            <a:endParaRPr lang="en-US"/>
          </a:p>
        </p:txBody>
      </p:sp>
    </p:spTree>
    <p:extLst>
      <p:ext uri="{BB962C8B-B14F-4D97-AF65-F5344CB8AC3E}">
        <p14:creationId xmlns:p14="http://schemas.microsoft.com/office/powerpoint/2010/main" val="343392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46C664-6F0F-47A9-A954-113EE617D5DF}" type="slidenum">
              <a:rPr lang="en-US" smtClean="0"/>
              <a:pPr/>
              <a:t>70</a:t>
            </a:fld>
            <a:endParaRPr lang="en-US"/>
          </a:p>
        </p:txBody>
      </p:sp>
    </p:spTree>
    <p:extLst>
      <p:ext uri="{BB962C8B-B14F-4D97-AF65-F5344CB8AC3E}">
        <p14:creationId xmlns:p14="http://schemas.microsoft.com/office/powerpoint/2010/main" val="39459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3</a:t>
            </a:fld>
            <a:endParaRPr lang="en-US"/>
          </a:p>
        </p:txBody>
      </p:sp>
    </p:spTree>
    <p:extLst>
      <p:ext uri="{BB962C8B-B14F-4D97-AF65-F5344CB8AC3E}">
        <p14:creationId xmlns:p14="http://schemas.microsoft.com/office/powerpoint/2010/main" val="4148454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5</a:t>
            </a:fld>
            <a:endParaRPr lang="en-US"/>
          </a:p>
        </p:txBody>
      </p:sp>
    </p:spTree>
    <p:extLst>
      <p:ext uri="{BB962C8B-B14F-4D97-AF65-F5344CB8AC3E}">
        <p14:creationId xmlns:p14="http://schemas.microsoft.com/office/powerpoint/2010/main" val="176691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Reminder: Please put questions into the chat.</a:t>
            </a:r>
          </a:p>
        </p:txBody>
      </p:sp>
      <p:sp>
        <p:nvSpPr>
          <p:cNvPr id="4" name="Slide Number Placeholder 3"/>
          <p:cNvSpPr>
            <a:spLocks noGrp="1"/>
          </p:cNvSpPr>
          <p:nvPr>
            <p:ph type="sldNum" sz="quarter" idx="5"/>
          </p:nvPr>
        </p:nvSpPr>
        <p:spPr/>
        <p:txBody>
          <a:bodyPr/>
          <a:lstStyle/>
          <a:p>
            <a:fld id="{6746C664-6F0F-47A9-A954-113EE617D5DF}" type="slidenum">
              <a:rPr lang="en-US" smtClean="0"/>
              <a:pPr/>
              <a:t>10</a:t>
            </a:fld>
            <a:endParaRPr lang="en-US"/>
          </a:p>
        </p:txBody>
      </p:sp>
    </p:spTree>
    <p:extLst>
      <p:ext uri="{BB962C8B-B14F-4D97-AF65-F5344CB8AC3E}">
        <p14:creationId xmlns:p14="http://schemas.microsoft.com/office/powerpoint/2010/main" val="1436800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13</a:t>
            </a:fld>
            <a:endParaRPr lang="en-US"/>
          </a:p>
        </p:txBody>
      </p:sp>
    </p:spTree>
    <p:extLst>
      <p:ext uri="{BB962C8B-B14F-4D97-AF65-F5344CB8AC3E}">
        <p14:creationId xmlns:p14="http://schemas.microsoft.com/office/powerpoint/2010/main" val="216779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to put questions into the chat</a:t>
            </a:r>
          </a:p>
        </p:txBody>
      </p:sp>
      <p:sp>
        <p:nvSpPr>
          <p:cNvPr id="4" name="Slide Number Placeholder 3"/>
          <p:cNvSpPr>
            <a:spLocks noGrp="1"/>
          </p:cNvSpPr>
          <p:nvPr>
            <p:ph type="sldNum" sz="quarter" idx="5"/>
          </p:nvPr>
        </p:nvSpPr>
        <p:spPr/>
        <p:txBody>
          <a:bodyPr/>
          <a:lstStyle/>
          <a:p>
            <a:fld id="{6746C664-6F0F-47A9-A954-113EE617D5DF}" type="slidenum">
              <a:rPr lang="en-US" smtClean="0"/>
              <a:pPr/>
              <a:t>14</a:t>
            </a:fld>
            <a:endParaRPr lang="en-US"/>
          </a:p>
        </p:txBody>
      </p:sp>
    </p:spTree>
    <p:extLst>
      <p:ext uri="{BB962C8B-B14F-4D97-AF65-F5344CB8AC3E}">
        <p14:creationId xmlns:p14="http://schemas.microsoft.com/office/powerpoint/2010/main" val="246978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Ultimately, affordable homeownership program</a:t>
            </a:r>
          </a:p>
          <a:p>
            <a:r>
              <a:rPr lang="en-US"/>
              <a:t>At each site, 51% of homes must be sold to LMI homebuyers</a:t>
            </a:r>
          </a:p>
          <a:p>
            <a:endParaRPr lang="en-US"/>
          </a:p>
          <a:p>
            <a:r>
              <a:rPr lang="en-US"/>
              <a:t>City will convey the land, and make available forgivable loans that can be used for infrastructure or home construction</a:t>
            </a:r>
          </a:p>
          <a:p>
            <a:endParaRPr lang="en-US"/>
          </a:p>
          <a:p>
            <a:r>
              <a:rPr lang="en-US"/>
              <a:t>Developer has responsibility to build, market and sell homes. We’ll talk about later how the City will assist in these areas, but underscoring again this will be the developer’s responsibility</a:t>
            </a:r>
          </a:p>
        </p:txBody>
      </p:sp>
      <p:sp>
        <p:nvSpPr>
          <p:cNvPr id="4" name="Slide Number Placeholder 3"/>
          <p:cNvSpPr>
            <a:spLocks noGrp="1"/>
          </p:cNvSpPr>
          <p:nvPr>
            <p:ph type="sldNum" sz="quarter" idx="5"/>
          </p:nvPr>
        </p:nvSpPr>
        <p:spPr/>
        <p:txBody>
          <a:bodyPr/>
          <a:lstStyle/>
          <a:p>
            <a:fld id="{6746C664-6F0F-47A9-A954-113EE617D5DF}" type="slidenum">
              <a:rPr lang="en-US" smtClean="0"/>
              <a:pPr/>
              <a:t>15</a:t>
            </a:fld>
            <a:endParaRPr lang="en-US"/>
          </a:p>
        </p:txBody>
      </p:sp>
    </p:spTree>
    <p:extLst>
      <p:ext uri="{BB962C8B-B14F-4D97-AF65-F5344CB8AC3E}">
        <p14:creationId xmlns:p14="http://schemas.microsoft.com/office/powerpoint/2010/main" val="229788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16</a:t>
            </a:fld>
            <a:endParaRPr lang="en-US"/>
          </a:p>
        </p:txBody>
      </p:sp>
    </p:spTree>
    <p:extLst>
      <p:ext uri="{BB962C8B-B14F-4D97-AF65-F5344CB8AC3E}">
        <p14:creationId xmlns:p14="http://schemas.microsoft.com/office/powerpoint/2010/main" val="394563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Affordable homes sold </a:t>
            </a:r>
            <a:r>
              <a:rPr lang="en-US" sz="1200" b="1"/>
              <a:t>ONLY</a:t>
            </a:r>
            <a:r>
              <a:rPr lang="en-US" sz="1200"/>
              <a:t> to households directly or indirectly impacted by Hurricane Harvey – Functionally, the homebuyers must have lived in the City of Houston August 17, 2017, the day Hurricane Harvey hit</a:t>
            </a:r>
            <a:endParaRPr lang="en-US" sz="1200">
              <a:cs typeface="Arial"/>
            </a:endParaRPr>
          </a:p>
          <a:p>
            <a:endParaRPr lang="en-US"/>
          </a:p>
        </p:txBody>
      </p:sp>
      <p:sp>
        <p:nvSpPr>
          <p:cNvPr id="4" name="Slide Number Placeholder 3"/>
          <p:cNvSpPr>
            <a:spLocks noGrp="1"/>
          </p:cNvSpPr>
          <p:nvPr>
            <p:ph type="sldNum" sz="quarter" idx="5"/>
          </p:nvPr>
        </p:nvSpPr>
        <p:spPr/>
        <p:txBody>
          <a:bodyPr/>
          <a:lstStyle/>
          <a:p>
            <a:fld id="{6746C664-6F0F-47A9-A954-113EE617D5DF}" type="slidenum">
              <a:rPr lang="en-US" smtClean="0"/>
              <a:pPr/>
              <a:t>18</a:t>
            </a:fld>
            <a:endParaRPr lang="en-US"/>
          </a:p>
        </p:txBody>
      </p:sp>
    </p:spTree>
    <p:extLst>
      <p:ext uri="{BB962C8B-B14F-4D97-AF65-F5344CB8AC3E}">
        <p14:creationId xmlns:p14="http://schemas.microsoft.com/office/powerpoint/2010/main" val="369073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HCDD-1">
    <p:spTree>
      <p:nvGrpSpPr>
        <p:cNvPr id="1" name=""/>
        <p:cNvGrpSpPr/>
        <p:nvPr/>
      </p:nvGrpSpPr>
      <p:grpSpPr>
        <a:xfrm>
          <a:off x="0" y="0"/>
          <a:ext cx="0" cy="0"/>
          <a:chOff x="0" y="0"/>
          <a:chExt cx="0" cy="0"/>
        </a:xfrm>
      </p:grpSpPr>
      <p:pic>
        <p:nvPicPr>
          <p:cNvPr id="6" name="Picture 5" descr="A picture containing outdoor, photo, water, building&#10;&#10;Description automatically generated">
            <a:extLst>
              <a:ext uri="{FF2B5EF4-FFF2-40B4-BE49-F238E27FC236}">
                <a16:creationId xmlns:a16="http://schemas.microsoft.com/office/drawing/2014/main" id="{765EBA4E-D37C-4045-9569-E3391F116BE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10219" t="40149" r="16320" b="30039"/>
          <a:stretch/>
        </p:blipFill>
        <p:spPr>
          <a:xfrm>
            <a:off x="0" y="0"/>
            <a:ext cx="9144000" cy="2495550"/>
          </a:xfrm>
          <a:prstGeom prst="rect">
            <a:avLst/>
          </a:prstGeom>
        </p:spPr>
      </p:pic>
      <p:grpSp>
        <p:nvGrpSpPr>
          <p:cNvPr id="7" name="Group 6">
            <a:extLst>
              <a:ext uri="{FF2B5EF4-FFF2-40B4-BE49-F238E27FC236}">
                <a16:creationId xmlns:a16="http://schemas.microsoft.com/office/drawing/2014/main" id="{F464BB25-7F6C-0B46-B70F-7E46DAC37A29}"/>
              </a:ext>
            </a:extLst>
          </p:cNvPr>
          <p:cNvGrpSpPr/>
          <p:nvPr userDrawn="1"/>
        </p:nvGrpSpPr>
        <p:grpSpPr>
          <a:xfrm rot="5400000" flipH="1">
            <a:off x="4066155" y="-1439982"/>
            <a:ext cx="1573161" cy="8582530"/>
            <a:chOff x="101475" y="0"/>
            <a:chExt cx="259733" cy="1352550"/>
          </a:xfrm>
        </p:grpSpPr>
        <p:sp>
          <p:nvSpPr>
            <p:cNvPr id="8" name="Rectangle 7">
              <a:extLst>
                <a:ext uri="{FF2B5EF4-FFF2-40B4-BE49-F238E27FC236}">
                  <a16:creationId xmlns:a16="http://schemas.microsoft.com/office/drawing/2014/main" id="{CB7BDBA7-A819-E343-B27C-79DF63C50828}"/>
                </a:ext>
              </a:extLst>
            </p:cNvPr>
            <p:cNvSpPr/>
            <p:nvPr userDrawn="1"/>
          </p:nvSpPr>
          <p:spPr>
            <a:xfrm>
              <a:off x="218704" y="0"/>
              <a:ext cx="142504" cy="1352550"/>
            </a:xfrm>
            <a:prstGeom prst="rect">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40ACFB38-4165-FF4F-8625-113D0364029A}"/>
                </a:ext>
              </a:extLst>
            </p:cNvPr>
            <p:cNvSpPr/>
            <p:nvPr userDrawn="1"/>
          </p:nvSpPr>
          <p:spPr>
            <a:xfrm>
              <a:off x="101475" y="0"/>
              <a:ext cx="117229" cy="948681"/>
            </a:xfrm>
            <a:prstGeom prst="rect">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 name="Title Placeholder 1">
            <a:extLst>
              <a:ext uri="{FF2B5EF4-FFF2-40B4-BE49-F238E27FC236}">
                <a16:creationId xmlns:a16="http://schemas.microsoft.com/office/drawing/2014/main" id="{CAAC329A-FA99-2449-A10A-C8E7CB2557A2}"/>
              </a:ext>
            </a:extLst>
          </p:cNvPr>
          <p:cNvSpPr>
            <a:spLocks noGrp="1"/>
          </p:cNvSpPr>
          <p:nvPr>
            <p:ph type="title" hasCustomPrompt="1"/>
          </p:nvPr>
        </p:nvSpPr>
        <p:spPr>
          <a:xfrm>
            <a:off x="762000" y="2190750"/>
            <a:ext cx="8153400" cy="609600"/>
          </a:xfrm>
          <a:prstGeom prst="rect">
            <a:avLst/>
          </a:prstGeom>
        </p:spPr>
        <p:txBody>
          <a:bodyPr vert="horz" lIns="91440" tIns="45720" rIns="91440" bIns="45720" rtlCol="0" anchor="ctr">
            <a:normAutofit/>
          </a:bodyPr>
          <a:lstStyle>
            <a:lvl1pPr algn="r">
              <a:defRPr sz="5000" b="1" i="0">
                <a:solidFill>
                  <a:schemeClr val="bg1"/>
                </a:solidFill>
                <a:effectLst>
                  <a:outerShdw blurRad="38100" dist="38100" dir="2700000" algn="tl">
                    <a:srgbClr val="000000">
                      <a:alpha val="43137"/>
                    </a:srgbClr>
                  </a:outerShdw>
                </a:effectLst>
                <a:latin typeface="Arial Black" panose="020B0604020202020204" pitchFamily="34" charset="0"/>
                <a:cs typeface="Arial Black" panose="020B0604020202020204" pitchFamily="34" charset="0"/>
              </a:defRPr>
            </a:lvl1pPr>
          </a:lstStyle>
          <a:p>
            <a:r>
              <a:rPr lang="en-US"/>
              <a:t>Click to edit title</a:t>
            </a:r>
          </a:p>
        </p:txBody>
      </p:sp>
      <p:sp>
        <p:nvSpPr>
          <p:cNvPr id="4" name="Text Placeholder 3">
            <a:extLst>
              <a:ext uri="{FF2B5EF4-FFF2-40B4-BE49-F238E27FC236}">
                <a16:creationId xmlns:a16="http://schemas.microsoft.com/office/drawing/2014/main" id="{E2374A7F-6E0A-894D-BEAF-133A8BCEBAA6}"/>
              </a:ext>
            </a:extLst>
          </p:cNvPr>
          <p:cNvSpPr>
            <a:spLocks noGrp="1"/>
          </p:cNvSpPr>
          <p:nvPr>
            <p:ph type="body" sz="quarter" idx="10" hasCustomPrompt="1"/>
          </p:nvPr>
        </p:nvSpPr>
        <p:spPr>
          <a:xfrm>
            <a:off x="3352800" y="3028950"/>
            <a:ext cx="5562600" cy="457200"/>
          </a:xfrm>
          <a:prstGeom prst="rect">
            <a:avLst/>
          </a:prstGeom>
        </p:spPr>
        <p:txBody>
          <a:bodyPr/>
          <a:lstStyle>
            <a:lvl1pPr algn="r">
              <a:buNone/>
              <a:defRPr sz="2200" b="1">
                <a:solidFill>
                  <a:schemeClr val="bg1"/>
                </a:solidFill>
              </a:defRPr>
            </a:lvl1pPr>
            <a:lvl2pPr>
              <a:buNone/>
              <a:defRPr sz="1800" b="1">
                <a:solidFill>
                  <a:schemeClr val="bg1"/>
                </a:solidFill>
              </a:defRPr>
            </a:lvl2pPr>
            <a:lvl3pPr>
              <a:buNone/>
              <a:defRPr sz="1800" b="1">
                <a:solidFill>
                  <a:schemeClr val="bg1"/>
                </a:solidFill>
              </a:defRPr>
            </a:lvl3pPr>
            <a:lvl4pPr>
              <a:buNone/>
              <a:defRPr sz="1800" b="1">
                <a:solidFill>
                  <a:schemeClr val="bg1"/>
                </a:solidFill>
              </a:defRPr>
            </a:lvl4pPr>
            <a:lvl5pPr>
              <a:buNone/>
              <a:defRPr sz="1800" b="1">
                <a:solidFill>
                  <a:schemeClr val="bg1"/>
                </a:solidFill>
              </a:defRPr>
            </a:lvl5pPr>
          </a:lstStyle>
          <a:p>
            <a:pPr lvl="0"/>
            <a:r>
              <a:rPr lang="en-US"/>
              <a:t>Click to edit sub title</a:t>
            </a:r>
          </a:p>
        </p:txBody>
      </p:sp>
      <p:grpSp>
        <p:nvGrpSpPr>
          <p:cNvPr id="10" name="Group 9">
            <a:extLst>
              <a:ext uri="{FF2B5EF4-FFF2-40B4-BE49-F238E27FC236}">
                <a16:creationId xmlns:a16="http://schemas.microsoft.com/office/drawing/2014/main" id="{C6A2F14C-776E-234C-9BF2-F4EFCDBEBA02}"/>
              </a:ext>
            </a:extLst>
          </p:cNvPr>
          <p:cNvGrpSpPr/>
          <p:nvPr userDrawn="1"/>
        </p:nvGrpSpPr>
        <p:grpSpPr>
          <a:xfrm>
            <a:off x="228601" y="4090989"/>
            <a:ext cx="2819400" cy="874310"/>
            <a:chOff x="6477000" y="4237136"/>
            <a:chExt cx="2258541" cy="700385"/>
          </a:xfrm>
        </p:grpSpPr>
        <p:pic>
          <p:nvPicPr>
            <p:cNvPr id="11" name="Picture 10">
              <a:extLst>
                <a:ext uri="{FF2B5EF4-FFF2-40B4-BE49-F238E27FC236}">
                  <a16:creationId xmlns:a16="http://schemas.microsoft.com/office/drawing/2014/main" id="{2E78BD62-516A-294F-A593-A21699AC88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12" name="Picture 11">
              <a:extLst>
                <a:ext uri="{FF2B5EF4-FFF2-40B4-BE49-F238E27FC236}">
                  <a16:creationId xmlns:a16="http://schemas.microsoft.com/office/drawing/2014/main" id="{D9714E94-C257-5743-8B0F-E0342B0AD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
        <p:nvSpPr>
          <p:cNvPr id="13" name="Rectangle 12">
            <a:extLst>
              <a:ext uri="{FF2B5EF4-FFF2-40B4-BE49-F238E27FC236}">
                <a16:creationId xmlns:a16="http://schemas.microsoft.com/office/drawing/2014/main" id="{B781713C-02C8-6249-9FEF-C8F9B84DFAC1}"/>
              </a:ext>
            </a:extLst>
          </p:cNvPr>
          <p:cNvSpPr/>
          <p:nvPr userDrawn="1"/>
        </p:nvSpPr>
        <p:spPr>
          <a:xfrm>
            <a:off x="4287267" y="4536912"/>
            <a:ext cx="4648200" cy="261610"/>
          </a:xfrm>
          <a:prstGeom prst="rect">
            <a:avLst/>
          </a:prstGeom>
        </p:spPr>
        <p:txBody>
          <a:bodyPr wrap="square">
            <a:spAutoFit/>
          </a:bodyPr>
          <a:lstStyle/>
          <a:p>
            <a:r>
              <a:rPr lang="en-US" sz="900">
                <a:solidFill>
                  <a:schemeClr val="bg1">
                    <a:lumMod val="75000"/>
                  </a:schemeClr>
                </a:solidFill>
                <a:latin typeface="Arial" panose="020B0604020202020204" pitchFamily="34" charset="0"/>
                <a:cs typeface="Arial" panose="020B0604020202020204" pitchFamily="34" charset="0"/>
              </a:rPr>
              <a:t>CITY OF HOUSTON </a:t>
            </a:r>
            <a:r>
              <a:rPr lang="en-US" sz="1100">
                <a:solidFill>
                  <a:schemeClr val="bg1">
                    <a:lumMod val="75000"/>
                  </a:schemeClr>
                </a:solidFill>
                <a:latin typeface="Arial" panose="020B0604020202020204" pitchFamily="34" charset="0"/>
                <a:cs typeface="Arial" panose="020B0604020202020204" pitchFamily="34" charset="0"/>
              </a:rPr>
              <a:t>⋆</a:t>
            </a:r>
            <a:r>
              <a:rPr lang="en-US" sz="90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spTree>
    <p:extLst>
      <p:ext uri="{BB962C8B-B14F-4D97-AF65-F5344CB8AC3E}">
        <p14:creationId xmlns:p14="http://schemas.microsoft.com/office/powerpoint/2010/main" val="129566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Slide-Content &amp; Image Blue-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CA972BF-005F-BF4D-9AB8-104CF6DA7938}"/>
              </a:ext>
            </a:extLst>
          </p:cNvPr>
          <p:cNvSpPr/>
          <p:nvPr userDrawn="1"/>
        </p:nvSpPr>
        <p:spPr>
          <a:xfrm>
            <a:off x="421914" y="334975"/>
            <a:ext cx="111486" cy="636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9BD0DE6-BFE6-0540-AA5A-592EADB9FBBD}"/>
              </a:ext>
            </a:extLst>
          </p:cNvPr>
          <p:cNvSpPr>
            <a:spLocks noGrp="1"/>
          </p:cNvSpPr>
          <p:nvPr>
            <p:ph type="title" hasCustomPrompt="1"/>
          </p:nvPr>
        </p:nvSpPr>
        <p:spPr>
          <a:xfrm>
            <a:off x="4991858" y="205979"/>
            <a:ext cx="3937180" cy="857250"/>
          </a:xfrm>
          <a:prstGeom prst="rect">
            <a:avLst/>
          </a:prstGeom>
        </p:spPr>
        <p:txBody>
          <a:bodyPr/>
          <a:lstStyle>
            <a:lvl1pPr>
              <a:defRPr sz="3500"/>
            </a:lvl1pPr>
          </a:lstStyle>
          <a:p>
            <a:r>
              <a:rPr lang="en-US"/>
              <a:t>Click to edit title</a:t>
            </a:r>
          </a:p>
        </p:txBody>
      </p:sp>
      <p:sp>
        <p:nvSpPr>
          <p:cNvPr id="13" name="Content Placeholder 2">
            <a:extLst>
              <a:ext uri="{FF2B5EF4-FFF2-40B4-BE49-F238E27FC236}">
                <a16:creationId xmlns:a16="http://schemas.microsoft.com/office/drawing/2014/main" id="{E1C9FFA6-F522-6A44-94F2-DA0540861FE9}"/>
              </a:ext>
            </a:extLst>
          </p:cNvPr>
          <p:cNvSpPr>
            <a:spLocks noGrp="1"/>
          </p:cNvSpPr>
          <p:nvPr>
            <p:ph idx="1" hasCustomPrompt="1"/>
          </p:nvPr>
        </p:nvSpPr>
        <p:spPr>
          <a:xfrm>
            <a:off x="4991858" y="1200151"/>
            <a:ext cx="3937180" cy="2780436"/>
          </a:xfrm>
          <a:prstGeom prst="rect">
            <a:avLst/>
          </a:prstGeom>
        </p:spPr>
        <p:txBody>
          <a:bodyPr>
            <a:normAutofit/>
          </a:bodyPr>
          <a:lstStyle>
            <a:lvl1pPr>
              <a:buClr>
                <a:srgbClr val="A0C65C"/>
              </a:buCl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3CB6C26C-55F5-2442-9E95-965C2A96A160}"/>
              </a:ext>
            </a:extLst>
          </p:cNvPr>
          <p:cNvSpPr/>
          <p:nvPr userDrawn="1"/>
        </p:nvSpPr>
        <p:spPr>
          <a:xfrm>
            <a:off x="0" y="4062759"/>
            <a:ext cx="9144000" cy="10807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a:extLst>
              <a:ext uri="{FF2B5EF4-FFF2-40B4-BE49-F238E27FC236}">
                <a16:creationId xmlns:a16="http://schemas.microsoft.com/office/drawing/2014/main" id="{E152B3FC-4AFC-E840-89F1-2DC3368F60E7}"/>
              </a:ext>
            </a:extLst>
          </p:cNvPr>
          <p:cNvSpPr>
            <a:spLocks noGrp="1"/>
          </p:cNvSpPr>
          <p:nvPr>
            <p:ph type="body" idx="10" hasCustomPrompt="1"/>
          </p:nvPr>
        </p:nvSpPr>
        <p:spPr>
          <a:xfrm>
            <a:off x="457199" y="4216172"/>
            <a:ext cx="7924801" cy="793976"/>
          </a:xfrm>
          <a:prstGeom prst="rect">
            <a:avLst/>
          </a:prstGeom>
        </p:spPr>
        <p:txBody>
          <a:bodyPr>
            <a:noAutofit/>
          </a:bodyPr>
          <a:lstStyle>
            <a:lvl1pPr marL="342900" indent="-342900" algn="ctr" rtl="0">
              <a:buClr>
                <a:srgbClr val="A0C65C"/>
              </a:buClr>
              <a:buFont typeface="Arial" panose="020B0604020202020204" pitchFamily="34" charset="0"/>
              <a:buNone/>
              <a:defRPr sz="1800">
                <a:solidFill>
                  <a:schemeClr val="bg1"/>
                </a:solidFill>
              </a:defRPr>
            </a:lvl1pPr>
            <a:lvl2pPr marL="742950" indent="-285750">
              <a:buClr>
                <a:srgbClr val="A0C65C"/>
              </a:buClr>
              <a:buFont typeface="Arial" panose="020B0604020202020204" pitchFamily="34" charset="0"/>
              <a:buNone/>
              <a:defRPr sz="1800">
                <a:solidFill>
                  <a:schemeClr val="bg1"/>
                </a:solidFill>
              </a:defRPr>
            </a:lvl2pPr>
            <a:lvl3pPr marL="1143000" indent="-228600">
              <a:buClr>
                <a:srgbClr val="A0C65C"/>
              </a:buClr>
              <a:buFont typeface="Arial" panose="020B0604020202020204" pitchFamily="34" charset="0"/>
              <a:buNone/>
              <a:defRPr sz="1600">
                <a:solidFill>
                  <a:schemeClr val="bg1"/>
                </a:solidFill>
              </a:defRPr>
            </a:lvl3pPr>
            <a:lvl4pPr marL="1600200" indent="-228600">
              <a:buClr>
                <a:srgbClr val="A0C65C"/>
              </a:buClr>
              <a:buFont typeface="Arial" panose="020B0604020202020204" pitchFamily="34" charset="0"/>
              <a:buNone/>
              <a:defRPr sz="1400">
                <a:solidFill>
                  <a:schemeClr val="bg1"/>
                </a:solidFill>
              </a:defRPr>
            </a:lvl4pPr>
            <a:lvl5pPr marL="2057400" indent="-228600">
              <a:buClr>
                <a:srgbClr val="A0C65C"/>
              </a:buClr>
              <a:buFont typeface="Arial" panose="020B0604020202020204" pitchFamily="34" charset="0"/>
              <a:buNone/>
              <a:defRPr sz="1400">
                <a:solidFill>
                  <a:schemeClr val="bg1"/>
                </a:solidFill>
              </a:defRPr>
            </a:lvl5pPr>
          </a:lstStyle>
          <a:p>
            <a:pPr lvl="0"/>
            <a:r>
              <a:rPr lang="en-US"/>
              <a:t>Click to edit text</a:t>
            </a:r>
          </a:p>
        </p:txBody>
      </p:sp>
      <p:sp>
        <p:nvSpPr>
          <p:cNvPr id="16" name="Content Placeholder 2">
            <a:extLst>
              <a:ext uri="{FF2B5EF4-FFF2-40B4-BE49-F238E27FC236}">
                <a16:creationId xmlns:a16="http://schemas.microsoft.com/office/drawing/2014/main" id="{0BAE1364-6592-D74A-AC3F-040CFC53167C}"/>
              </a:ext>
            </a:extLst>
          </p:cNvPr>
          <p:cNvSpPr>
            <a:spLocks noGrp="1"/>
          </p:cNvSpPr>
          <p:nvPr>
            <p:ph idx="11" hasCustomPrompt="1"/>
          </p:nvPr>
        </p:nvSpPr>
        <p:spPr>
          <a:xfrm>
            <a:off x="2055" y="0"/>
            <a:ext cx="4569945" cy="4062759"/>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cxnSp>
        <p:nvCxnSpPr>
          <p:cNvPr id="17" name="Straight Connector 16">
            <a:extLst>
              <a:ext uri="{FF2B5EF4-FFF2-40B4-BE49-F238E27FC236}">
                <a16:creationId xmlns:a16="http://schemas.microsoft.com/office/drawing/2014/main" id="{611EB43C-A56F-564B-A834-85AFC4C1FE5C}"/>
              </a:ext>
            </a:extLst>
          </p:cNvPr>
          <p:cNvCxnSpPr>
            <a:cxnSpLocks/>
          </p:cNvCxnSpPr>
          <p:nvPr userDrawn="1"/>
        </p:nvCxnSpPr>
        <p:spPr>
          <a:xfrm>
            <a:off x="8486127" y="4686182"/>
            <a:ext cx="0" cy="2159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764D7622-693F-4C47-BFA8-A2BC88892760}"/>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solidFill>
                <a:latin typeface="Arial" panose="020B0604020202020204" pitchFamily="34" charset="0"/>
                <a:cs typeface="Arial" panose="020B0604020202020204" pitchFamily="34" charset="0"/>
              </a:rPr>
              <a:pPr/>
              <a:t>‹#›</a:t>
            </a:fld>
            <a:endParaRPr lang="en-US" sz="70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5226775-2C5A-424C-83B7-7FCA5826AB12}"/>
              </a:ext>
            </a:extLst>
          </p:cNvPr>
          <p:cNvCxnSpPr>
            <a:cxnSpLocks/>
          </p:cNvCxnSpPr>
          <p:nvPr userDrawn="1"/>
        </p:nvCxnSpPr>
        <p:spPr>
          <a:xfrm>
            <a:off x="4991858" y="361950"/>
            <a:ext cx="0" cy="609600"/>
          </a:xfrm>
          <a:prstGeom prst="line">
            <a:avLst/>
          </a:prstGeom>
          <a:ln w="28575">
            <a:solidFill>
              <a:srgbClr val="A0C6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84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Slide-2 circl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B7D720-29D6-264A-B82F-1125DBC8E00F}"/>
              </a:ext>
            </a:extLst>
          </p:cNvPr>
          <p:cNvSpPr>
            <a:spLocks noGrp="1"/>
          </p:cNvSpPr>
          <p:nvPr>
            <p:ph type="title" hasCustomPrompt="1"/>
          </p:nvPr>
        </p:nvSpPr>
        <p:spPr>
          <a:xfrm>
            <a:off x="457200" y="205979"/>
            <a:ext cx="7235135" cy="857250"/>
          </a:xfrm>
          <a:prstGeom prst="rect">
            <a:avLst/>
          </a:prstGeom>
        </p:spPr>
        <p:txBody>
          <a:bodyPr/>
          <a:lstStyle/>
          <a:p>
            <a:r>
              <a:rPr lang="en-US"/>
              <a:t>Click to edit title style</a:t>
            </a:r>
          </a:p>
        </p:txBody>
      </p:sp>
      <p:sp>
        <p:nvSpPr>
          <p:cNvPr id="26" name="Text Placeholder 2">
            <a:extLst>
              <a:ext uri="{FF2B5EF4-FFF2-40B4-BE49-F238E27FC236}">
                <a16:creationId xmlns:a16="http://schemas.microsoft.com/office/drawing/2014/main" id="{225F9B74-100D-6642-9869-5B0857CCB3C2}"/>
              </a:ext>
            </a:extLst>
          </p:cNvPr>
          <p:cNvSpPr>
            <a:spLocks noGrp="1"/>
          </p:cNvSpPr>
          <p:nvPr>
            <p:ph type="body" idx="1" hasCustomPrompt="1"/>
          </p:nvPr>
        </p:nvSpPr>
        <p:spPr>
          <a:xfrm>
            <a:off x="1060114"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1D9D3834-0757-0840-939B-BF69F52CF42B}"/>
              </a:ext>
            </a:extLst>
          </p:cNvPr>
          <p:cNvSpPr>
            <a:spLocks noGrp="1"/>
          </p:cNvSpPr>
          <p:nvPr>
            <p:ph type="body" idx="10" hasCustomPrompt="1"/>
          </p:nvPr>
        </p:nvSpPr>
        <p:spPr>
          <a:xfrm>
            <a:off x="1060114"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Text Placeholder 2">
            <a:extLst>
              <a:ext uri="{FF2B5EF4-FFF2-40B4-BE49-F238E27FC236}">
                <a16:creationId xmlns:a16="http://schemas.microsoft.com/office/drawing/2014/main" id="{48AB6A40-56C0-3A48-9F9D-3956E096356A}"/>
              </a:ext>
            </a:extLst>
          </p:cNvPr>
          <p:cNvSpPr>
            <a:spLocks noGrp="1"/>
          </p:cNvSpPr>
          <p:nvPr>
            <p:ph type="body" idx="11" hasCustomPrompt="1"/>
          </p:nvPr>
        </p:nvSpPr>
        <p:spPr>
          <a:xfrm>
            <a:off x="457200" y="1134359"/>
            <a:ext cx="7079971"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69449E85-53DD-7D48-9D8B-F849E40B18A7}"/>
              </a:ext>
            </a:extLst>
          </p:cNvPr>
          <p:cNvSpPr>
            <a:spLocks noGrp="1"/>
          </p:cNvSpPr>
          <p:nvPr>
            <p:ph type="body" idx="12" hasCustomPrompt="1"/>
          </p:nvPr>
        </p:nvSpPr>
        <p:spPr>
          <a:xfrm>
            <a:off x="5756473"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0" name="Text Placeholder 2">
            <a:extLst>
              <a:ext uri="{FF2B5EF4-FFF2-40B4-BE49-F238E27FC236}">
                <a16:creationId xmlns:a16="http://schemas.microsoft.com/office/drawing/2014/main" id="{7F2ADA43-D085-5247-B23D-1EF225BE0A6F}"/>
              </a:ext>
            </a:extLst>
          </p:cNvPr>
          <p:cNvSpPr>
            <a:spLocks noGrp="1"/>
          </p:cNvSpPr>
          <p:nvPr>
            <p:ph type="body" idx="13" hasCustomPrompt="1"/>
          </p:nvPr>
        </p:nvSpPr>
        <p:spPr>
          <a:xfrm>
            <a:off x="5756473"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7537171" y="-152400"/>
            <a:ext cx="1647766"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8331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Slide-3 circl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B7D720-29D6-264A-B82F-1125DBC8E00F}"/>
              </a:ext>
            </a:extLst>
          </p:cNvPr>
          <p:cNvSpPr>
            <a:spLocks noGrp="1"/>
          </p:cNvSpPr>
          <p:nvPr>
            <p:ph type="title" hasCustomPrompt="1"/>
          </p:nvPr>
        </p:nvSpPr>
        <p:spPr>
          <a:xfrm>
            <a:off x="457200" y="205979"/>
            <a:ext cx="7235135" cy="857250"/>
          </a:xfrm>
          <a:prstGeom prst="rect">
            <a:avLst/>
          </a:prstGeom>
        </p:spPr>
        <p:txBody>
          <a:bodyPr/>
          <a:lstStyle/>
          <a:p>
            <a:r>
              <a:rPr lang="en-US"/>
              <a:t>Click to edit title style</a:t>
            </a:r>
          </a:p>
        </p:txBody>
      </p:sp>
      <p:sp>
        <p:nvSpPr>
          <p:cNvPr id="28" name="Text Placeholder 2">
            <a:extLst>
              <a:ext uri="{FF2B5EF4-FFF2-40B4-BE49-F238E27FC236}">
                <a16:creationId xmlns:a16="http://schemas.microsoft.com/office/drawing/2014/main" id="{48AB6A40-56C0-3A48-9F9D-3956E096356A}"/>
              </a:ext>
            </a:extLst>
          </p:cNvPr>
          <p:cNvSpPr>
            <a:spLocks noGrp="1"/>
          </p:cNvSpPr>
          <p:nvPr>
            <p:ph type="body" idx="11" hasCustomPrompt="1"/>
          </p:nvPr>
        </p:nvSpPr>
        <p:spPr>
          <a:xfrm>
            <a:off x="457200" y="1134359"/>
            <a:ext cx="7079971"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7537171" y="-152400"/>
            <a:ext cx="1647766"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2">
            <a:extLst>
              <a:ext uri="{FF2B5EF4-FFF2-40B4-BE49-F238E27FC236}">
                <a16:creationId xmlns:a16="http://schemas.microsoft.com/office/drawing/2014/main" id="{FD35917F-0C37-2D46-876A-7CCE85EDDEDE}"/>
              </a:ext>
            </a:extLst>
          </p:cNvPr>
          <p:cNvSpPr>
            <a:spLocks noGrp="1"/>
          </p:cNvSpPr>
          <p:nvPr>
            <p:ph type="body" idx="1" hasCustomPrompt="1"/>
          </p:nvPr>
        </p:nvSpPr>
        <p:spPr>
          <a:xfrm>
            <a:off x="717214"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1" name="Text Placeholder 2">
            <a:extLst>
              <a:ext uri="{FF2B5EF4-FFF2-40B4-BE49-F238E27FC236}">
                <a16:creationId xmlns:a16="http://schemas.microsoft.com/office/drawing/2014/main" id="{99D3A5AA-8B75-E34C-BB82-772BAC284438}"/>
              </a:ext>
            </a:extLst>
          </p:cNvPr>
          <p:cNvSpPr>
            <a:spLocks noGrp="1"/>
          </p:cNvSpPr>
          <p:nvPr>
            <p:ph type="body" idx="10" hasCustomPrompt="1"/>
          </p:nvPr>
        </p:nvSpPr>
        <p:spPr>
          <a:xfrm>
            <a:off x="717214"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2" name="Text Placeholder 2">
            <a:extLst>
              <a:ext uri="{FF2B5EF4-FFF2-40B4-BE49-F238E27FC236}">
                <a16:creationId xmlns:a16="http://schemas.microsoft.com/office/drawing/2014/main" id="{78B1DE59-9A5D-B648-874E-2502A4CDB585}"/>
              </a:ext>
            </a:extLst>
          </p:cNvPr>
          <p:cNvSpPr>
            <a:spLocks noGrp="1"/>
          </p:cNvSpPr>
          <p:nvPr>
            <p:ph type="body" idx="12" hasCustomPrompt="1"/>
          </p:nvPr>
        </p:nvSpPr>
        <p:spPr>
          <a:xfrm>
            <a:off x="3390900"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3" name="Text Placeholder 2">
            <a:extLst>
              <a:ext uri="{FF2B5EF4-FFF2-40B4-BE49-F238E27FC236}">
                <a16:creationId xmlns:a16="http://schemas.microsoft.com/office/drawing/2014/main" id="{6451FD1C-4355-0240-9049-8B680E87BBCC}"/>
              </a:ext>
            </a:extLst>
          </p:cNvPr>
          <p:cNvSpPr>
            <a:spLocks noGrp="1"/>
          </p:cNvSpPr>
          <p:nvPr>
            <p:ph type="body" idx="13" hasCustomPrompt="1"/>
          </p:nvPr>
        </p:nvSpPr>
        <p:spPr>
          <a:xfrm>
            <a:off x="3390900"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2" name="Text Placeholder 2">
            <a:extLst>
              <a:ext uri="{FF2B5EF4-FFF2-40B4-BE49-F238E27FC236}">
                <a16:creationId xmlns:a16="http://schemas.microsoft.com/office/drawing/2014/main" id="{BA983DE8-B235-7B48-B277-7043B64813B7}"/>
              </a:ext>
            </a:extLst>
          </p:cNvPr>
          <p:cNvSpPr>
            <a:spLocks noGrp="1"/>
          </p:cNvSpPr>
          <p:nvPr>
            <p:ph type="body" idx="14" hasCustomPrompt="1"/>
          </p:nvPr>
        </p:nvSpPr>
        <p:spPr>
          <a:xfrm>
            <a:off x="6046318"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3" name="Text Placeholder 2">
            <a:extLst>
              <a:ext uri="{FF2B5EF4-FFF2-40B4-BE49-F238E27FC236}">
                <a16:creationId xmlns:a16="http://schemas.microsoft.com/office/drawing/2014/main" id="{825BD909-77A5-634E-A41D-D3A51DA72221}"/>
              </a:ext>
            </a:extLst>
          </p:cNvPr>
          <p:cNvSpPr>
            <a:spLocks noGrp="1"/>
          </p:cNvSpPr>
          <p:nvPr>
            <p:ph type="body" idx="15" hasCustomPrompt="1"/>
          </p:nvPr>
        </p:nvSpPr>
        <p:spPr>
          <a:xfrm>
            <a:off x="6046318"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65034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Slide-4 circles">
    <p:spTree>
      <p:nvGrpSpPr>
        <p:cNvPr id="1" name=""/>
        <p:cNvGrpSpPr/>
        <p:nvPr/>
      </p:nvGrpSpPr>
      <p:grpSpPr>
        <a:xfrm>
          <a:off x="0" y="0"/>
          <a:ext cx="0" cy="0"/>
          <a:chOff x="0" y="0"/>
          <a:chExt cx="0" cy="0"/>
        </a:xfrm>
      </p:grpSpPr>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7537171" y="-152400"/>
            <a:ext cx="1647766"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2">
            <a:extLst>
              <a:ext uri="{FF2B5EF4-FFF2-40B4-BE49-F238E27FC236}">
                <a16:creationId xmlns:a16="http://schemas.microsoft.com/office/drawing/2014/main" id="{9535BF0A-6855-BA41-BE09-070C8DFCA891}"/>
              </a:ext>
            </a:extLst>
          </p:cNvPr>
          <p:cNvSpPr>
            <a:spLocks noGrp="1"/>
          </p:cNvSpPr>
          <p:nvPr>
            <p:ph type="body" idx="1" hasCustomPrompt="1"/>
          </p:nvPr>
        </p:nvSpPr>
        <p:spPr>
          <a:xfrm>
            <a:off x="1447800" y="1833242"/>
            <a:ext cx="2362200"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17" name="Text Placeholder 2">
            <a:extLst>
              <a:ext uri="{FF2B5EF4-FFF2-40B4-BE49-F238E27FC236}">
                <a16:creationId xmlns:a16="http://schemas.microsoft.com/office/drawing/2014/main" id="{0C5C5D6C-CD4B-0046-AB4F-201B81824AD4}"/>
              </a:ext>
            </a:extLst>
          </p:cNvPr>
          <p:cNvSpPr>
            <a:spLocks noGrp="1"/>
          </p:cNvSpPr>
          <p:nvPr>
            <p:ph type="body" idx="10" hasCustomPrompt="1"/>
          </p:nvPr>
        </p:nvSpPr>
        <p:spPr>
          <a:xfrm>
            <a:off x="1447800" y="2308730"/>
            <a:ext cx="2362200"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4" name="Text Placeholder 2">
            <a:extLst>
              <a:ext uri="{FF2B5EF4-FFF2-40B4-BE49-F238E27FC236}">
                <a16:creationId xmlns:a16="http://schemas.microsoft.com/office/drawing/2014/main" id="{6DF6D348-E8C0-FA4A-9A06-1C6A6213387C}"/>
              </a:ext>
            </a:extLst>
          </p:cNvPr>
          <p:cNvSpPr>
            <a:spLocks noGrp="1"/>
          </p:cNvSpPr>
          <p:nvPr>
            <p:ph type="body" idx="12" hasCustomPrompt="1"/>
          </p:nvPr>
        </p:nvSpPr>
        <p:spPr>
          <a:xfrm>
            <a:off x="1447800" y="3340173"/>
            <a:ext cx="2362200"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5" name="Text Placeholder 2">
            <a:extLst>
              <a:ext uri="{FF2B5EF4-FFF2-40B4-BE49-F238E27FC236}">
                <a16:creationId xmlns:a16="http://schemas.microsoft.com/office/drawing/2014/main" id="{B037FA6F-B252-154A-ADDE-D36369E32B41}"/>
              </a:ext>
            </a:extLst>
          </p:cNvPr>
          <p:cNvSpPr>
            <a:spLocks noGrp="1"/>
          </p:cNvSpPr>
          <p:nvPr>
            <p:ph type="body" idx="13" hasCustomPrompt="1"/>
          </p:nvPr>
        </p:nvSpPr>
        <p:spPr>
          <a:xfrm>
            <a:off x="1447800" y="3815661"/>
            <a:ext cx="2362200"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59628E0-DDE9-9044-82F5-E9C88BB51535}"/>
              </a:ext>
            </a:extLst>
          </p:cNvPr>
          <p:cNvSpPr>
            <a:spLocks noGrp="1"/>
          </p:cNvSpPr>
          <p:nvPr>
            <p:ph type="body" idx="14" hasCustomPrompt="1"/>
          </p:nvPr>
        </p:nvSpPr>
        <p:spPr>
          <a:xfrm>
            <a:off x="5997855" y="1833242"/>
            <a:ext cx="2362200"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3FD5ACFE-39CA-1B4F-9834-82E37318F372}"/>
              </a:ext>
            </a:extLst>
          </p:cNvPr>
          <p:cNvSpPr>
            <a:spLocks noGrp="1"/>
          </p:cNvSpPr>
          <p:nvPr>
            <p:ph type="body" idx="15" hasCustomPrompt="1"/>
          </p:nvPr>
        </p:nvSpPr>
        <p:spPr>
          <a:xfrm>
            <a:off x="5997855" y="2308730"/>
            <a:ext cx="2362200"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4" name="Text Placeholder 2">
            <a:extLst>
              <a:ext uri="{FF2B5EF4-FFF2-40B4-BE49-F238E27FC236}">
                <a16:creationId xmlns:a16="http://schemas.microsoft.com/office/drawing/2014/main" id="{1CFABE73-74B2-EA4C-891F-D32E8BA4B49D}"/>
              </a:ext>
            </a:extLst>
          </p:cNvPr>
          <p:cNvSpPr>
            <a:spLocks noGrp="1"/>
          </p:cNvSpPr>
          <p:nvPr>
            <p:ph type="body" idx="16" hasCustomPrompt="1"/>
          </p:nvPr>
        </p:nvSpPr>
        <p:spPr>
          <a:xfrm>
            <a:off x="5997855" y="3340173"/>
            <a:ext cx="2362200"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5" name="Text Placeholder 2">
            <a:extLst>
              <a:ext uri="{FF2B5EF4-FFF2-40B4-BE49-F238E27FC236}">
                <a16:creationId xmlns:a16="http://schemas.microsoft.com/office/drawing/2014/main" id="{C160F057-2971-874A-874E-9B92F58BBFF2}"/>
              </a:ext>
            </a:extLst>
          </p:cNvPr>
          <p:cNvSpPr>
            <a:spLocks noGrp="1"/>
          </p:cNvSpPr>
          <p:nvPr>
            <p:ph type="body" idx="17" hasCustomPrompt="1"/>
          </p:nvPr>
        </p:nvSpPr>
        <p:spPr>
          <a:xfrm>
            <a:off x="5997855" y="3815661"/>
            <a:ext cx="2362200"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9" name="Title 1">
            <a:extLst>
              <a:ext uri="{FF2B5EF4-FFF2-40B4-BE49-F238E27FC236}">
                <a16:creationId xmlns:a16="http://schemas.microsoft.com/office/drawing/2014/main" id="{5D9E9B21-1232-734C-B465-F192BA5D7BF8}"/>
              </a:ext>
            </a:extLst>
          </p:cNvPr>
          <p:cNvSpPr>
            <a:spLocks noGrp="1"/>
          </p:cNvSpPr>
          <p:nvPr>
            <p:ph type="title" hasCustomPrompt="1"/>
          </p:nvPr>
        </p:nvSpPr>
        <p:spPr>
          <a:xfrm>
            <a:off x="457200" y="205979"/>
            <a:ext cx="7235135" cy="857250"/>
          </a:xfrm>
          <a:prstGeom prst="rect">
            <a:avLst/>
          </a:prstGeom>
        </p:spPr>
        <p:txBody>
          <a:bodyPr/>
          <a:lstStyle/>
          <a:p>
            <a:r>
              <a:rPr lang="en-US"/>
              <a:t>Click to edit title style</a:t>
            </a:r>
          </a:p>
        </p:txBody>
      </p:sp>
      <p:sp>
        <p:nvSpPr>
          <p:cNvPr id="40" name="Text Placeholder 2">
            <a:extLst>
              <a:ext uri="{FF2B5EF4-FFF2-40B4-BE49-F238E27FC236}">
                <a16:creationId xmlns:a16="http://schemas.microsoft.com/office/drawing/2014/main" id="{0CA8CC33-9AFA-DF41-932E-48B5AFEC6AAF}"/>
              </a:ext>
            </a:extLst>
          </p:cNvPr>
          <p:cNvSpPr>
            <a:spLocks noGrp="1"/>
          </p:cNvSpPr>
          <p:nvPr>
            <p:ph type="body" idx="11" hasCustomPrompt="1"/>
          </p:nvPr>
        </p:nvSpPr>
        <p:spPr>
          <a:xfrm>
            <a:off x="457200" y="1134359"/>
            <a:ext cx="7079971"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142834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Slide-3 circles righ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154A58-C13C-8B4B-B809-98AE0C804F46}"/>
              </a:ext>
            </a:extLst>
          </p:cNvPr>
          <p:cNvSpPr/>
          <p:nvPr userDrawn="1"/>
        </p:nvSpPr>
        <p:spPr>
          <a:xfrm>
            <a:off x="304800" y="4552950"/>
            <a:ext cx="132284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9AC45825-66DF-B644-BD1A-1DCC2CD54BF0}"/>
              </a:ext>
            </a:extLst>
          </p:cNvPr>
          <p:cNvSpPr>
            <a:spLocks noGrp="1"/>
          </p:cNvSpPr>
          <p:nvPr>
            <p:ph type="title" hasCustomPrompt="1"/>
          </p:nvPr>
        </p:nvSpPr>
        <p:spPr>
          <a:xfrm>
            <a:off x="457200" y="1749895"/>
            <a:ext cx="4038600" cy="1207604"/>
          </a:xfrm>
          <a:prstGeom prst="rect">
            <a:avLst/>
          </a:prstGeom>
        </p:spPr>
        <p:txBody>
          <a:bodyPr/>
          <a:lstStyle/>
          <a:p>
            <a:r>
              <a:rPr lang="en-US"/>
              <a:t>Click to edit title style</a:t>
            </a:r>
          </a:p>
        </p:txBody>
      </p:sp>
      <p:grpSp>
        <p:nvGrpSpPr>
          <p:cNvPr id="22" name="Group 21">
            <a:extLst>
              <a:ext uri="{FF2B5EF4-FFF2-40B4-BE49-F238E27FC236}">
                <a16:creationId xmlns:a16="http://schemas.microsoft.com/office/drawing/2014/main" id="{95A5556B-885E-A043-925E-08CA625867AE}"/>
              </a:ext>
            </a:extLst>
          </p:cNvPr>
          <p:cNvGrpSpPr/>
          <p:nvPr userDrawn="1"/>
        </p:nvGrpSpPr>
        <p:grpSpPr>
          <a:xfrm>
            <a:off x="2743200" y="0"/>
            <a:ext cx="1647766" cy="1509523"/>
            <a:chOff x="10025268" y="-18034"/>
            <a:chExt cx="2124303" cy="1946080"/>
          </a:xfrm>
        </p:grpSpPr>
        <p:sp>
          <p:nvSpPr>
            <p:cNvPr id="23" name="Parallelogram 22">
              <a:extLst>
                <a:ext uri="{FF2B5EF4-FFF2-40B4-BE49-F238E27FC236}">
                  <a16:creationId xmlns:a16="http://schemas.microsoft.com/office/drawing/2014/main" id="{0EC7B147-679E-504D-8218-B90E3F7DEF65}"/>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2B2911AF-E242-BE4F-8B86-564C07C1D000}"/>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2">
            <a:extLst>
              <a:ext uri="{FF2B5EF4-FFF2-40B4-BE49-F238E27FC236}">
                <a16:creationId xmlns:a16="http://schemas.microsoft.com/office/drawing/2014/main" id="{795E3622-9270-CC4D-9289-E8A6AF9CDEDD}"/>
              </a:ext>
            </a:extLst>
          </p:cNvPr>
          <p:cNvSpPr>
            <a:spLocks noGrp="1"/>
          </p:cNvSpPr>
          <p:nvPr>
            <p:ph type="body" idx="11" hasCustomPrompt="1"/>
          </p:nvPr>
        </p:nvSpPr>
        <p:spPr>
          <a:xfrm>
            <a:off x="457200" y="3165089"/>
            <a:ext cx="4038600"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1" name="Text Placeholder 2">
            <a:extLst>
              <a:ext uri="{FF2B5EF4-FFF2-40B4-BE49-F238E27FC236}">
                <a16:creationId xmlns:a16="http://schemas.microsoft.com/office/drawing/2014/main" id="{9E4A5A7D-757A-504E-97D8-A0D96AF2EB6B}"/>
              </a:ext>
            </a:extLst>
          </p:cNvPr>
          <p:cNvSpPr>
            <a:spLocks noGrp="1"/>
          </p:cNvSpPr>
          <p:nvPr>
            <p:ph type="body" idx="14" hasCustomPrompt="1"/>
          </p:nvPr>
        </p:nvSpPr>
        <p:spPr>
          <a:xfrm>
            <a:off x="5997854" y="1947940"/>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2" name="Text Placeholder 2">
            <a:extLst>
              <a:ext uri="{FF2B5EF4-FFF2-40B4-BE49-F238E27FC236}">
                <a16:creationId xmlns:a16="http://schemas.microsoft.com/office/drawing/2014/main" id="{19F5D2AC-0920-014F-861E-6D92925C7478}"/>
              </a:ext>
            </a:extLst>
          </p:cNvPr>
          <p:cNvSpPr>
            <a:spLocks noGrp="1"/>
          </p:cNvSpPr>
          <p:nvPr>
            <p:ph type="body" idx="15" hasCustomPrompt="1"/>
          </p:nvPr>
        </p:nvSpPr>
        <p:spPr>
          <a:xfrm>
            <a:off x="5997854" y="2423428"/>
            <a:ext cx="2841346"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4" name="Text Placeholder 2">
            <a:extLst>
              <a:ext uri="{FF2B5EF4-FFF2-40B4-BE49-F238E27FC236}">
                <a16:creationId xmlns:a16="http://schemas.microsoft.com/office/drawing/2014/main" id="{7985AFA1-B8ED-534C-8DDE-7B347BB7C1F2}"/>
              </a:ext>
            </a:extLst>
          </p:cNvPr>
          <p:cNvSpPr>
            <a:spLocks noGrp="1"/>
          </p:cNvSpPr>
          <p:nvPr>
            <p:ph type="body" idx="16" hasCustomPrompt="1"/>
          </p:nvPr>
        </p:nvSpPr>
        <p:spPr>
          <a:xfrm>
            <a:off x="5997854" y="3424193"/>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5" name="Text Placeholder 2">
            <a:extLst>
              <a:ext uri="{FF2B5EF4-FFF2-40B4-BE49-F238E27FC236}">
                <a16:creationId xmlns:a16="http://schemas.microsoft.com/office/drawing/2014/main" id="{04527EED-D734-7C4B-8171-DB52B775A1F9}"/>
              </a:ext>
            </a:extLst>
          </p:cNvPr>
          <p:cNvSpPr>
            <a:spLocks noGrp="1"/>
          </p:cNvSpPr>
          <p:nvPr>
            <p:ph type="body" idx="17" hasCustomPrompt="1"/>
          </p:nvPr>
        </p:nvSpPr>
        <p:spPr>
          <a:xfrm>
            <a:off x="5997854" y="3899681"/>
            <a:ext cx="2841346"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7" name="Text Placeholder 2">
            <a:extLst>
              <a:ext uri="{FF2B5EF4-FFF2-40B4-BE49-F238E27FC236}">
                <a16:creationId xmlns:a16="http://schemas.microsoft.com/office/drawing/2014/main" id="{53C4C182-987D-DD46-84E0-44DA128E908F}"/>
              </a:ext>
            </a:extLst>
          </p:cNvPr>
          <p:cNvSpPr>
            <a:spLocks noGrp="1"/>
          </p:cNvSpPr>
          <p:nvPr>
            <p:ph type="body" idx="18" hasCustomPrompt="1"/>
          </p:nvPr>
        </p:nvSpPr>
        <p:spPr>
          <a:xfrm>
            <a:off x="5997854" y="428723"/>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8" name="Text Placeholder 2">
            <a:extLst>
              <a:ext uri="{FF2B5EF4-FFF2-40B4-BE49-F238E27FC236}">
                <a16:creationId xmlns:a16="http://schemas.microsoft.com/office/drawing/2014/main" id="{926DB91F-6941-0E4A-B8B0-C62E0F178D50}"/>
              </a:ext>
            </a:extLst>
          </p:cNvPr>
          <p:cNvSpPr>
            <a:spLocks noGrp="1"/>
          </p:cNvSpPr>
          <p:nvPr>
            <p:ph type="body" idx="19" hasCustomPrompt="1"/>
          </p:nvPr>
        </p:nvSpPr>
        <p:spPr>
          <a:xfrm>
            <a:off x="5997854" y="904211"/>
            <a:ext cx="2841346"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grpSp>
        <p:nvGrpSpPr>
          <p:cNvPr id="49" name="Group 48">
            <a:extLst>
              <a:ext uri="{FF2B5EF4-FFF2-40B4-BE49-F238E27FC236}">
                <a16:creationId xmlns:a16="http://schemas.microsoft.com/office/drawing/2014/main" id="{0857F35D-BDFC-BF47-BF74-522D191DF7E6}"/>
              </a:ext>
            </a:extLst>
          </p:cNvPr>
          <p:cNvGrpSpPr/>
          <p:nvPr userDrawn="1"/>
        </p:nvGrpSpPr>
        <p:grpSpPr>
          <a:xfrm>
            <a:off x="-20117" y="3633977"/>
            <a:ext cx="1647766" cy="1509523"/>
            <a:chOff x="10025268" y="-18034"/>
            <a:chExt cx="2124303" cy="1946080"/>
          </a:xfrm>
        </p:grpSpPr>
        <p:sp>
          <p:nvSpPr>
            <p:cNvPr id="50" name="Parallelogram 49">
              <a:extLst>
                <a:ext uri="{FF2B5EF4-FFF2-40B4-BE49-F238E27FC236}">
                  <a16:creationId xmlns:a16="http://schemas.microsoft.com/office/drawing/2014/main" id="{A4CCF29C-88A5-F344-8C96-204725E9B893}"/>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4C567233-DE9D-2542-89B3-9EF5580BC77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5C5EDEB7-1F7C-A540-B50A-DF3663F0209E}"/>
              </a:ext>
            </a:extLst>
          </p:cNvPr>
          <p:cNvSpPr/>
          <p:nvPr userDrawn="1"/>
        </p:nvSpPr>
        <p:spPr>
          <a:xfrm>
            <a:off x="304800" y="285750"/>
            <a:ext cx="331815" cy="86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3">
            <a:extLst>
              <a:ext uri="{FF2B5EF4-FFF2-40B4-BE49-F238E27FC236}">
                <a16:creationId xmlns:a16="http://schemas.microsoft.com/office/drawing/2014/main" id="{9369CA3D-B1B5-C142-AAB1-8B11872794B7}"/>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0288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Slide-2 circles righ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154A58-C13C-8B4B-B809-98AE0C804F46}"/>
              </a:ext>
            </a:extLst>
          </p:cNvPr>
          <p:cNvSpPr/>
          <p:nvPr userDrawn="1"/>
        </p:nvSpPr>
        <p:spPr>
          <a:xfrm>
            <a:off x="304800" y="4552950"/>
            <a:ext cx="132284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9AC45825-66DF-B644-BD1A-1DCC2CD54BF0}"/>
              </a:ext>
            </a:extLst>
          </p:cNvPr>
          <p:cNvSpPr>
            <a:spLocks noGrp="1"/>
          </p:cNvSpPr>
          <p:nvPr>
            <p:ph type="title" hasCustomPrompt="1"/>
          </p:nvPr>
        </p:nvSpPr>
        <p:spPr>
          <a:xfrm>
            <a:off x="457200" y="1749895"/>
            <a:ext cx="4038600" cy="1207604"/>
          </a:xfrm>
          <a:prstGeom prst="rect">
            <a:avLst/>
          </a:prstGeom>
        </p:spPr>
        <p:txBody>
          <a:bodyPr/>
          <a:lstStyle/>
          <a:p>
            <a:r>
              <a:rPr lang="en-US"/>
              <a:t>Click to edit title style</a:t>
            </a:r>
          </a:p>
        </p:txBody>
      </p:sp>
      <p:grpSp>
        <p:nvGrpSpPr>
          <p:cNvPr id="22" name="Group 21">
            <a:extLst>
              <a:ext uri="{FF2B5EF4-FFF2-40B4-BE49-F238E27FC236}">
                <a16:creationId xmlns:a16="http://schemas.microsoft.com/office/drawing/2014/main" id="{95A5556B-885E-A043-925E-08CA625867AE}"/>
              </a:ext>
            </a:extLst>
          </p:cNvPr>
          <p:cNvGrpSpPr/>
          <p:nvPr userDrawn="1"/>
        </p:nvGrpSpPr>
        <p:grpSpPr>
          <a:xfrm>
            <a:off x="2743200" y="0"/>
            <a:ext cx="1647766" cy="1509523"/>
            <a:chOff x="10025268" y="-18034"/>
            <a:chExt cx="2124303" cy="1946080"/>
          </a:xfrm>
        </p:grpSpPr>
        <p:sp>
          <p:nvSpPr>
            <p:cNvPr id="23" name="Parallelogram 22">
              <a:extLst>
                <a:ext uri="{FF2B5EF4-FFF2-40B4-BE49-F238E27FC236}">
                  <a16:creationId xmlns:a16="http://schemas.microsoft.com/office/drawing/2014/main" id="{0EC7B147-679E-504D-8218-B90E3F7DEF65}"/>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2B2911AF-E242-BE4F-8B86-564C07C1D000}"/>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2">
            <a:extLst>
              <a:ext uri="{FF2B5EF4-FFF2-40B4-BE49-F238E27FC236}">
                <a16:creationId xmlns:a16="http://schemas.microsoft.com/office/drawing/2014/main" id="{795E3622-9270-CC4D-9289-E8A6AF9CDEDD}"/>
              </a:ext>
            </a:extLst>
          </p:cNvPr>
          <p:cNvSpPr>
            <a:spLocks noGrp="1"/>
          </p:cNvSpPr>
          <p:nvPr>
            <p:ph type="body" idx="11" hasCustomPrompt="1"/>
          </p:nvPr>
        </p:nvSpPr>
        <p:spPr>
          <a:xfrm>
            <a:off x="457200" y="3165089"/>
            <a:ext cx="4038600"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grpSp>
        <p:nvGrpSpPr>
          <p:cNvPr id="49" name="Group 48">
            <a:extLst>
              <a:ext uri="{FF2B5EF4-FFF2-40B4-BE49-F238E27FC236}">
                <a16:creationId xmlns:a16="http://schemas.microsoft.com/office/drawing/2014/main" id="{0857F35D-BDFC-BF47-BF74-522D191DF7E6}"/>
              </a:ext>
            </a:extLst>
          </p:cNvPr>
          <p:cNvGrpSpPr/>
          <p:nvPr userDrawn="1"/>
        </p:nvGrpSpPr>
        <p:grpSpPr>
          <a:xfrm>
            <a:off x="-20117" y="3633977"/>
            <a:ext cx="1647766" cy="1509523"/>
            <a:chOff x="10025268" y="-18034"/>
            <a:chExt cx="2124303" cy="1946080"/>
          </a:xfrm>
        </p:grpSpPr>
        <p:sp>
          <p:nvSpPr>
            <p:cNvPr id="50" name="Parallelogram 49">
              <a:extLst>
                <a:ext uri="{FF2B5EF4-FFF2-40B4-BE49-F238E27FC236}">
                  <a16:creationId xmlns:a16="http://schemas.microsoft.com/office/drawing/2014/main" id="{A4CCF29C-88A5-F344-8C96-204725E9B893}"/>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4C567233-DE9D-2542-89B3-9EF5580BC77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5C5EDEB7-1F7C-A540-B50A-DF3663F0209E}"/>
              </a:ext>
            </a:extLst>
          </p:cNvPr>
          <p:cNvSpPr/>
          <p:nvPr userDrawn="1"/>
        </p:nvSpPr>
        <p:spPr>
          <a:xfrm>
            <a:off x="304800" y="285750"/>
            <a:ext cx="331815" cy="86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3">
            <a:extLst>
              <a:ext uri="{FF2B5EF4-FFF2-40B4-BE49-F238E27FC236}">
                <a16:creationId xmlns:a16="http://schemas.microsoft.com/office/drawing/2014/main" id="{9369CA3D-B1B5-C142-AAB1-8B11872794B7}"/>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25" name="Text Placeholder 2">
            <a:extLst>
              <a:ext uri="{FF2B5EF4-FFF2-40B4-BE49-F238E27FC236}">
                <a16:creationId xmlns:a16="http://schemas.microsoft.com/office/drawing/2014/main" id="{2A2392F7-553D-DC49-87E2-F2A99BBBAA6A}"/>
              </a:ext>
            </a:extLst>
          </p:cNvPr>
          <p:cNvSpPr>
            <a:spLocks noGrp="1"/>
          </p:cNvSpPr>
          <p:nvPr>
            <p:ph type="body" idx="14" hasCustomPrompt="1"/>
          </p:nvPr>
        </p:nvSpPr>
        <p:spPr>
          <a:xfrm>
            <a:off x="5997854" y="2929060"/>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6" name="Text Placeholder 2">
            <a:extLst>
              <a:ext uri="{FF2B5EF4-FFF2-40B4-BE49-F238E27FC236}">
                <a16:creationId xmlns:a16="http://schemas.microsoft.com/office/drawing/2014/main" id="{AD3DA28E-4270-DC4B-A12B-47173B7C82E2}"/>
              </a:ext>
            </a:extLst>
          </p:cNvPr>
          <p:cNvSpPr>
            <a:spLocks noGrp="1"/>
          </p:cNvSpPr>
          <p:nvPr>
            <p:ph type="body" idx="15" hasCustomPrompt="1"/>
          </p:nvPr>
        </p:nvSpPr>
        <p:spPr>
          <a:xfrm>
            <a:off x="5997854" y="3404548"/>
            <a:ext cx="2841346" cy="904886"/>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D5F2F9FF-2F9B-0D48-A0EA-F731EC6180C8}"/>
              </a:ext>
            </a:extLst>
          </p:cNvPr>
          <p:cNvSpPr>
            <a:spLocks noGrp="1"/>
          </p:cNvSpPr>
          <p:nvPr>
            <p:ph type="body" idx="18" hasCustomPrompt="1"/>
          </p:nvPr>
        </p:nvSpPr>
        <p:spPr>
          <a:xfrm>
            <a:off x="5997854" y="748368"/>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0" name="Text Placeholder 2">
            <a:extLst>
              <a:ext uri="{FF2B5EF4-FFF2-40B4-BE49-F238E27FC236}">
                <a16:creationId xmlns:a16="http://schemas.microsoft.com/office/drawing/2014/main" id="{10364FCB-D658-2F4C-AA16-C02EEA99AECB}"/>
              </a:ext>
            </a:extLst>
          </p:cNvPr>
          <p:cNvSpPr>
            <a:spLocks noGrp="1"/>
          </p:cNvSpPr>
          <p:nvPr>
            <p:ph type="body" idx="19" hasCustomPrompt="1"/>
          </p:nvPr>
        </p:nvSpPr>
        <p:spPr>
          <a:xfrm>
            <a:off x="5997854" y="1223856"/>
            <a:ext cx="2841346" cy="904886"/>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217811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Slide-2 circles imag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03B4310-0F7E-164A-A40A-8B78EBBBD0B0}"/>
              </a:ext>
            </a:extLst>
          </p:cNvPr>
          <p:cNvSpPr>
            <a:spLocks noGrp="1"/>
          </p:cNvSpPr>
          <p:nvPr>
            <p:ph type="title" hasCustomPrompt="1"/>
          </p:nvPr>
        </p:nvSpPr>
        <p:spPr>
          <a:xfrm>
            <a:off x="1742622" y="185609"/>
            <a:ext cx="6944177" cy="709741"/>
          </a:xfrm>
          <a:prstGeom prst="rect">
            <a:avLst/>
          </a:prstGeom>
        </p:spPr>
        <p:txBody>
          <a:bodyPr/>
          <a:lstStyle/>
          <a:p>
            <a:r>
              <a:rPr lang="en-US"/>
              <a:t>Click to edit title style</a:t>
            </a:r>
          </a:p>
        </p:txBody>
      </p:sp>
      <p:grpSp>
        <p:nvGrpSpPr>
          <p:cNvPr id="31" name="Group 30">
            <a:extLst>
              <a:ext uri="{FF2B5EF4-FFF2-40B4-BE49-F238E27FC236}">
                <a16:creationId xmlns:a16="http://schemas.microsoft.com/office/drawing/2014/main" id="{2F32B31E-E16B-6C47-BADA-6D2B4E446878}"/>
              </a:ext>
            </a:extLst>
          </p:cNvPr>
          <p:cNvGrpSpPr/>
          <p:nvPr userDrawn="1"/>
        </p:nvGrpSpPr>
        <p:grpSpPr>
          <a:xfrm>
            <a:off x="9144" y="0"/>
            <a:ext cx="1647766" cy="1509523"/>
            <a:chOff x="10025268" y="-18034"/>
            <a:chExt cx="2124303" cy="1946080"/>
          </a:xfrm>
        </p:grpSpPr>
        <p:sp>
          <p:nvSpPr>
            <p:cNvPr id="33" name="Parallelogram 32">
              <a:extLst>
                <a:ext uri="{FF2B5EF4-FFF2-40B4-BE49-F238E27FC236}">
                  <a16:creationId xmlns:a16="http://schemas.microsoft.com/office/drawing/2014/main" id="{A8DE7C7C-4AF9-1B4D-B895-5D9D769F07E7}"/>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a:extLst>
                <a:ext uri="{FF2B5EF4-FFF2-40B4-BE49-F238E27FC236}">
                  <a16:creationId xmlns:a16="http://schemas.microsoft.com/office/drawing/2014/main" id="{23E35AEA-FC86-0748-AAEE-CD79B405DF43}"/>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2">
            <a:extLst>
              <a:ext uri="{FF2B5EF4-FFF2-40B4-BE49-F238E27FC236}">
                <a16:creationId xmlns:a16="http://schemas.microsoft.com/office/drawing/2014/main" id="{B12ED2F9-8E7A-6044-8037-7591C3A8DA20}"/>
              </a:ext>
            </a:extLst>
          </p:cNvPr>
          <p:cNvSpPr>
            <a:spLocks noGrp="1"/>
          </p:cNvSpPr>
          <p:nvPr>
            <p:ph type="body" idx="11" hasCustomPrompt="1"/>
          </p:nvPr>
        </p:nvSpPr>
        <p:spPr>
          <a:xfrm>
            <a:off x="1742623" y="968838"/>
            <a:ext cx="2676978"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7" name="Text Placeholder 2">
            <a:extLst>
              <a:ext uri="{FF2B5EF4-FFF2-40B4-BE49-F238E27FC236}">
                <a16:creationId xmlns:a16="http://schemas.microsoft.com/office/drawing/2014/main" id="{BC15BDF4-50F7-E44E-9196-BF67CBE450F9}"/>
              </a:ext>
            </a:extLst>
          </p:cNvPr>
          <p:cNvSpPr>
            <a:spLocks noGrp="1"/>
          </p:cNvSpPr>
          <p:nvPr>
            <p:ph type="body" idx="18" hasCustomPrompt="1"/>
          </p:nvPr>
        </p:nvSpPr>
        <p:spPr>
          <a:xfrm>
            <a:off x="1371600" y="1757325"/>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8" name="Text Placeholder 2">
            <a:extLst>
              <a:ext uri="{FF2B5EF4-FFF2-40B4-BE49-F238E27FC236}">
                <a16:creationId xmlns:a16="http://schemas.microsoft.com/office/drawing/2014/main" id="{C00EAE6B-4DC2-E04E-AE82-B36EC9C0C087}"/>
              </a:ext>
            </a:extLst>
          </p:cNvPr>
          <p:cNvSpPr>
            <a:spLocks noGrp="1"/>
          </p:cNvSpPr>
          <p:nvPr>
            <p:ph type="body" idx="19" hasCustomPrompt="1"/>
          </p:nvPr>
        </p:nvSpPr>
        <p:spPr>
          <a:xfrm>
            <a:off x="1371600" y="2232813"/>
            <a:ext cx="2841346" cy="714770"/>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0" name="Text Placeholder 2">
            <a:extLst>
              <a:ext uri="{FF2B5EF4-FFF2-40B4-BE49-F238E27FC236}">
                <a16:creationId xmlns:a16="http://schemas.microsoft.com/office/drawing/2014/main" id="{CA9BA4EA-A933-EE43-8000-579F9C781F5E}"/>
              </a:ext>
            </a:extLst>
          </p:cNvPr>
          <p:cNvSpPr>
            <a:spLocks noGrp="1"/>
          </p:cNvSpPr>
          <p:nvPr>
            <p:ph type="body" idx="20" hasCustomPrompt="1"/>
          </p:nvPr>
        </p:nvSpPr>
        <p:spPr>
          <a:xfrm>
            <a:off x="1371600" y="3315462"/>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1" name="Text Placeholder 2">
            <a:extLst>
              <a:ext uri="{FF2B5EF4-FFF2-40B4-BE49-F238E27FC236}">
                <a16:creationId xmlns:a16="http://schemas.microsoft.com/office/drawing/2014/main" id="{BDB1E86E-1BDC-A042-89B3-2C36F18EC58C}"/>
              </a:ext>
            </a:extLst>
          </p:cNvPr>
          <p:cNvSpPr>
            <a:spLocks noGrp="1"/>
          </p:cNvSpPr>
          <p:nvPr>
            <p:ph type="body" idx="21" hasCustomPrompt="1"/>
          </p:nvPr>
        </p:nvSpPr>
        <p:spPr>
          <a:xfrm>
            <a:off x="1371600" y="3790950"/>
            <a:ext cx="2841346" cy="680633"/>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2" name="Content Placeholder 2">
            <a:extLst>
              <a:ext uri="{FF2B5EF4-FFF2-40B4-BE49-F238E27FC236}">
                <a16:creationId xmlns:a16="http://schemas.microsoft.com/office/drawing/2014/main" id="{F2FF7864-72A5-8840-B339-B9AAFDC2346C}"/>
              </a:ext>
            </a:extLst>
          </p:cNvPr>
          <p:cNvSpPr>
            <a:spLocks noGrp="1"/>
          </p:cNvSpPr>
          <p:nvPr>
            <p:ph idx="22" hasCustomPrompt="1"/>
          </p:nvPr>
        </p:nvSpPr>
        <p:spPr>
          <a:xfrm>
            <a:off x="4572001" y="968838"/>
            <a:ext cx="4390532" cy="3584112"/>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43" name="Text Placeholder 2">
            <a:extLst>
              <a:ext uri="{FF2B5EF4-FFF2-40B4-BE49-F238E27FC236}">
                <a16:creationId xmlns:a16="http://schemas.microsoft.com/office/drawing/2014/main" id="{B20344E9-2D51-F04F-B18C-8CC851EDAC60}"/>
              </a:ext>
            </a:extLst>
          </p:cNvPr>
          <p:cNvSpPr>
            <a:spLocks noGrp="1"/>
          </p:cNvSpPr>
          <p:nvPr>
            <p:ph type="body" idx="23" hasCustomPrompt="1"/>
          </p:nvPr>
        </p:nvSpPr>
        <p:spPr>
          <a:xfrm>
            <a:off x="435254" y="1999827"/>
            <a:ext cx="783946" cy="391927"/>
          </a:xfrm>
          <a:prstGeom prst="rect">
            <a:avLst/>
          </a:prstGeom>
        </p:spPr>
        <p:txBody>
          <a:bodyPr numCol="1" anchor="ctr">
            <a:noAutofit/>
          </a:bodyPr>
          <a:lstStyle>
            <a:lvl1pPr marL="342900" indent="-342900" algn="ctr">
              <a:lnSpc>
                <a:spcPct val="100000"/>
              </a:lnSpc>
              <a:buClr>
                <a:srgbClr val="A0C65C"/>
              </a:buClr>
              <a:buFont typeface="Arial" panose="020B0604020202020204" pitchFamily="34" charset="0"/>
              <a:buNone/>
              <a:defRPr sz="4000" b="1"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1</a:t>
            </a:r>
          </a:p>
        </p:txBody>
      </p:sp>
      <p:sp>
        <p:nvSpPr>
          <p:cNvPr id="44" name="Text Placeholder 2">
            <a:extLst>
              <a:ext uri="{FF2B5EF4-FFF2-40B4-BE49-F238E27FC236}">
                <a16:creationId xmlns:a16="http://schemas.microsoft.com/office/drawing/2014/main" id="{CB6281F7-CC1E-C94B-AA7E-DE5FAB829756}"/>
              </a:ext>
            </a:extLst>
          </p:cNvPr>
          <p:cNvSpPr>
            <a:spLocks noGrp="1"/>
          </p:cNvSpPr>
          <p:nvPr>
            <p:ph type="body" idx="24" hasCustomPrompt="1"/>
          </p:nvPr>
        </p:nvSpPr>
        <p:spPr>
          <a:xfrm>
            <a:off x="435254" y="3572595"/>
            <a:ext cx="783946" cy="391927"/>
          </a:xfrm>
          <a:prstGeom prst="rect">
            <a:avLst/>
          </a:prstGeom>
        </p:spPr>
        <p:txBody>
          <a:bodyPr numCol="1" anchor="ctr">
            <a:noAutofit/>
          </a:bodyPr>
          <a:lstStyle>
            <a:lvl1pPr marL="342900" indent="-342900" algn="ctr">
              <a:lnSpc>
                <a:spcPct val="100000"/>
              </a:lnSpc>
              <a:buClr>
                <a:srgbClr val="A0C65C"/>
              </a:buClr>
              <a:buFont typeface="Arial" panose="020B0604020202020204" pitchFamily="34" charset="0"/>
              <a:buNone/>
              <a:defRPr sz="4000" b="1"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2</a:t>
            </a:r>
          </a:p>
        </p:txBody>
      </p:sp>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940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8924BAB1-519E-4947-9A0D-1D109A2C266B}"/>
              </a:ext>
            </a:extLst>
          </p:cNvPr>
          <p:cNvSpPr>
            <a:spLocks noGrp="1"/>
          </p:cNvSpPr>
          <p:nvPr>
            <p:ph type="title" hasCustomPrompt="1"/>
          </p:nvPr>
        </p:nvSpPr>
        <p:spPr>
          <a:xfrm>
            <a:off x="1742622" y="185609"/>
            <a:ext cx="7219911" cy="709741"/>
          </a:xfrm>
          <a:prstGeom prst="rect">
            <a:avLst/>
          </a:prstGeom>
        </p:spPr>
        <p:txBody>
          <a:bodyPr/>
          <a:lstStyle/>
          <a:p>
            <a:r>
              <a:rPr lang="en-US"/>
              <a:t>Click to edit title style</a:t>
            </a:r>
          </a:p>
        </p:txBody>
      </p:sp>
      <p:grpSp>
        <p:nvGrpSpPr>
          <p:cNvPr id="18" name="Group 17">
            <a:extLst>
              <a:ext uri="{FF2B5EF4-FFF2-40B4-BE49-F238E27FC236}">
                <a16:creationId xmlns:a16="http://schemas.microsoft.com/office/drawing/2014/main" id="{E81BD142-882B-4648-991D-C265DAFCA6E9}"/>
              </a:ext>
            </a:extLst>
          </p:cNvPr>
          <p:cNvGrpSpPr/>
          <p:nvPr userDrawn="1"/>
        </p:nvGrpSpPr>
        <p:grpSpPr>
          <a:xfrm>
            <a:off x="9144" y="0"/>
            <a:ext cx="1647766" cy="1509523"/>
            <a:chOff x="10025268" y="-18034"/>
            <a:chExt cx="2124303" cy="1946080"/>
          </a:xfrm>
        </p:grpSpPr>
        <p:sp>
          <p:nvSpPr>
            <p:cNvPr id="20" name="Parallelogram 19">
              <a:extLst>
                <a:ext uri="{FF2B5EF4-FFF2-40B4-BE49-F238E27FC236}">
                  <a16:creationId xmlns:a16="http://schemas.microsoft.com/office/drawing/2014/main" id="{C1015330-11A4-7C46-A045-53573C4CA9EF}"/>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A62EDDB0-6B3E-7A4A-B977-1DAC068D4BF2}"/>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Placeholder 2">
            <a:extLst>
              <a:ext uri="{FF2B5EF4-FFF2-40B4-BE49-F238E27FC236}">
                <a16:creationId xmlns:a16="http://schemas.microsoft.com/office/drawing/2014/main" id="{BD868ABC-A3D6-ED45-B67E-863F8198DF11}"/>
              </a:ext>
            </a:extLst>
          </p:cNvPr>
          <p:cNvSpPr>
            <a:spLocks noGrp="1"/>
          </p:cNvSpPr>
          <p:nvPr>
            <p:ph type="body" idx="11" hasCustomPrompt="1"/>
          </p:nvPr>
        </p:nvSpPr>
        <p:spPr>
          <a:xfrm>
            <a:off x="1742623" y="968838"/>
            <a:ext cx="2676978"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3" name="Content Placeholder 2">
            <a:extLst>
              <a:ext uri="{FF2B5EF4-FFF2-40B4-BE49-F238E27FC236}">
                <a16:creationId xmlns:a16="http://schemas.microsoft.com/office/drawing/2014/main" id="{504F29FB-0A77-5640-83F3-56222CAA834A}"/>
              </a:ext>
            </a:extLst>
          </p:cNvPr>
          <p:cNvSpPr>
            <a:spLocks noGrp="1"/>
          </p:cNvSpPr>
          <p:nvPr>
            <p:ph idx="22" hasCustomPrompt="1"/>
          </p:nvPr>
        </p:nvSpPr>
        <p:spPr>
          <a:xfrm>
            <a:off x="4572001" y="968838"/>
            <a:ext cx="4390532" cy="3466401"/>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4" name="Text Placeholder 2">
            <a:extLst>
              <a:ext uri="{FF2B5EF4-FFF2-40B4-BE49-F238E27FC236}">
                <a16:creationId xmlns:a16="http://schemas.microsoft.com/office/drawing/2014/main" id="{1556B548-B947-EA4F-A337-2D6E7EE963D3}"/>
              </a:ext>
            </a:extLst>
          </p:cNvPr>
          <p:cNvSpPr>
            <a:spLocks noGrp="1"/>
          </p:cNvSpPr>
          <p:nvPr>
            <p:ph idx="1"/>
          </p:nvPr>
        </p:nvSpPr>
        <p:spPr>
          <a:xfrm>
            <a:off x="304801" y="1661948"/>
            <a:ext cx="4114800" cy="27732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306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593B4E76-D147-464F-B1DD-29F5DEEF4749}"/>
              </a:ext>
            </a:extLst>
          </p:cNvPr>
          <p:cNvSpPr>
            <a:spLocks noGrp="1"/>
          </p:cNvSpPr>
          <p:nvPr>
            <p:ph type="title" hasCustomPrompt="1"/>
          </p:nvPr>
        </p:nvSpPr>
        <p:spPr>
          <a:xfrm>
            <a:off x="282246" y="1768526"/>
            <a:ext cx="4137355" cy="709741"/>
          </a:xfrm>
          <a:prstGeom prst="rect">
            <a:avLst/>
          </a:prstGeom>
        </p:spPr>
        <p:txBody>
          <a:bodyPr/>
          <a:lstStyle/>
          <a:p>
            <a:r>
              <a:rPr lang="en-US"/>
              <a:t>Click to edit title</a:t>
            </a:r>
          </a:p>
        </p:txBody>
      </p:sp>
      <p:grpSp>
        <p:nvGrpSpPr>
          <p:cNvPr id="11" name="Group 10">
            <a:extLst>
              <a:ext uri="{FF2B5EF4-FFF2-40B4-BE49-F238E27FC236}">
                <a16:creationId xmlns:a16="http://schemas.microsoft.com/office/drawing/2014/main" id="{47D5E82E-E774-DE4E-A42C-E572ED240DA7}"/>
              </a:ext>
            </a:extLst>
          </p:cNvPr>
          <p:cNvGrpSpPr/>
          <p:nvPr userDrawn="1"/>
        </p:nvGrpSpPr>
        <p:grpSpPr>
          <a:xfrm>
            <a:off x="9144" y="0"/>
            <a:ext cx="1647766" cy="1509523"/>
            <a:chOff x="10025268" y="-18034"/>
            <a:chExt cx="2124303" cy="1946080"/>
          </a:xfrm>
        </p:grpSpPr>
        <p:sp>
          <p:nvSpPr>
            <p:cNvPr id="12" name="Parallelogram 11">
              <a:extLst>
                <a:ext uri="{FF2B5EF4-FFF2-40B4-BE49-F238E27FC236}">
                  <a16:creationId xmlns:a16="http://schemas.microsoft.com/office/drawing/2014/main" id="{B27B18DB-ED68-9A46-A26F-B23B8D591DC4}"/>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5FFB63B1-FAD3-9449-A7C6-372D2B71A9A3}"/>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2">
            <a:extLst>
              <a:ext uri="{FF2B5EF4-FFF2-40B4-BE49-F238E27FC236}">
                <a16:creationId xmlns:a16="http://schemas.microsoft.com/office/drawing/2014/main" id="{7F0F510E-9842-BC45-BC79-8DA3DAB78993}"/>
              </a:ext>
            </a:extLst>
          </p:cNvPr>
          <p:cNvSpPr>
            <a:spLocks noGrp="1"/>
          </p:cNvSpPr>
          <p:nvPr>
            <p:ph type="body" idx="11" hasCustomPrompt="1"/>
          </p:nvPr>
        </p:nvSpPr>
        <p:spPr>
          <a:xfrm>
            <a:off x="282247" y="2551755"/>
            <a:ext cx="2308553"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15" name="Content Placeholder 2">
            <a:extLst>
              <a:ext uri="{FF2B5EF4-FFF2-40B4-BE49-F238E27FC236}">
                <a16:creationId xmlns:a16="http://schemas.microsoft.com/office/drawing/2014/main" id="{045ADB8A-E57F-C749-B3DE-7844C8352108}"/>
              </a:ext>
            </a:extLst>
          </p:cNvPr>
          <p:cNvSpPr>
            <a:spLocks noGrp="1"/>
          </p:cNvSpPr>
          <p:nvPr>
            <p:ph idx="22" hasCustomPrompt="1"/>
          </p:nvPr>
        </p:nvSpPr>
        <p:spPr>
          <a:xfrm>
            <a:off x="4572001" y="133350"/>
            <a:ext cx="4390532" cy="4301889"/>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16" name="Text Placeholder 2">
            <a:extLst>
              <a:ext uri="{FF2B5EF4-FFF2-40B4-BE49-F238E27FC236}">
                <a16:creationId xmlns:a16="http://schemas.microsoft.com/office/drawing/2014/main" id="{AAD9C806-1A9D-424C-8A43-A1B2C17122D8}"/>
              </a:ext>
            </a:extLst>
          </p:cNvPr>
          <p:cNvSpPr>
            <a:spLocks noGrp="1"/>
          </p:cNvSpPr>
          <p:nvPr>
            <p:ph type="body" idx="23" hasCustomPrompt="1"/>
          </p:nvPr>
        </p:nvSpPr>
        <p:spPr>
          <a:xfrm>
            <a:off x="282246" y="3105150"/>
            <a:ext cx="4137355" cy="133008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241281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17" name="Content Placeholder 2">
            <a:extLst>
              <a:ext uri="{FF2B5EF4-FFF2-40B4-BE49-F238E27FC236}">
                <a16:creationId xmlns:a16="http://schemas.microsoft.com/office/drawing/2014/main" id="{B477F851-4958-4040-94FC-8864779A97F1}"/>
              </a:ext>
            </a:extLst>
          </p:cNvPr>
          <p:cNvSpPr>
            <a:spLocks noGrp="1"/>
          </p:cNvSpPr>
          <p:nvPr>
            <p:ph idx="24" hasCustomPrompt="1"/>
          </p:nvPr>
        </p:nvSpPr>
        <p:spPr>
          <a:xfrm>
            <a:off x="3300557" y="1735033"/>
            <a:ext cx="2422041" cy="1934402"/>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18" name="Content Placeholder 2">
            <a:extLst>
              <a:ext uri="{FF2B5EF4-FFF2-40B4-BE49-F238E27FC236}">
                <a16:creationId xmlns:a16="http://schemas.microsoft.com/office/drawing/2014/main" id="{F1A47E85-6C59-F043-AEFB-7306A605F89F}"/>
              </a:ext>
            </a:extLst>
          </p:cNvPr>
          <p:cNvSpPr>
            <a:spLocks noGrp="1"/>
          </p:cNvSpPr>
          <p:nvPr>
            <p:ph idx="25" hasCustomPrompt="1"/>
          </p:nvPr>
        </p:nvSpPr>
        <p:spPr>
          <a:xfrm>
            <a:off x="381792" y="1735033"/>
            <a:ext cx="2422041" cy="1934402"/>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19" name="Title 1">
            <a:extLst>
              <a:ext uri="{FF2B5EF4-FFF2-40B4-BE49-F238E27FC236}">
                <a16:creationId xmlns:a16="http://schemas.microsoft.com/office/drawing/2014/main" id="{2DCDB2BC-FFD3-9747-A8A4-F8776DEF1AB1}"/>
              </a:ext>
            </a:extLst>
          </p:cNvPr>
          <p:cNvSpPr>
            <a:spLocks noGrp="1"/>
          </p:cNvSpPr>
          <p:nvPr>
            <p:ph type="title" hasCustomPrompt="1"/>
          </p:nvPr>
        </p:nvSpPr>
        <p:spPr>
          <a:xfrm>
            <a:off x="1809309" y="264521"/>
            <a:ext cx="6881767" cy="709741"/>
          </a:xfrm>
          <a:prstGeom prst="rect">
            <a:avLst/>
          </a:prstGeom>
        </p:spPr>
        <p:txBody>
          <a:bodyPr/>
          <a:lstStyle/>
          <a:p>
            <a:r>
              <a:rPr lang="en-US"/>
              <a:t>Click to edit title</a:t>
            </a:r>
          </a:p>
        </p:txBody>
      </p:sp>
      <p:grpSp>
        <p:nvGrpSpPr>
          <p:cNvPr id="20" name="Group 19">
            <a:extLst>
              <a:ext uri="{FF2B5EF4-FFF2-40B4-BE49-F238E27FC236}">
                <a16:creationId xmlns:a16="http://schemas.microsoft.com/office/drawing/2014/main" id="{8816CECD-A0E3-CE43-96C3-2C44CB4FDAF1}"/>
              </a:ext>
            </a:extLst>
          </p:cNvPr>
          <p:cNvGrpSpPr/>
          <p:nvPr userDrawn="1"/>
        </p:nvGrpSpPr>
        <p:grpSpPr>
          <a:xfrm>
            <a:off x="9144" y="0"/>
            <a:ext cx="1647766" cy="1509523"/>
            <a:chOff x="10025268" y="-18034"/>
            <a:chExt cx="2124303" cy="1946080"/>
          </a:xfrm>
        </p:grpSpPr>
        <p:sp>
          <p:nvSpPr>
            <p:cNvPr id="21" name="Parallelogram 20">
              <a:extLst>
                <a:ext uri="{FF2B5EF4-FFF2-40B4-BE49-F238E27FC236}">
                  <a16:creationId xmlns:a16="http://schemas.microsoft.com/office/drawing/2014/main" id="{3BC615ED-A613-E94D-B1C1-D9CC9B5A6074}"/>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8463A7DC-7C24-864E-A137-C445DAFDA69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 Placeholder 2">
            <a:extLst>
              <a:ext uri="{FF2B5EF4-FFF2-40B4-BE49-F238E27FC236}">
                <a16:creationId xmlns:a16="http://schemas.microsoft.com/office/drawing/2014/main" id="{0734F8A0-8C4D-2A4B-A61D-8D98298D4FD7}"/>
              </a:ext>
            </a:extLst>
          </p:cNvPr>
          <p:cNvSpPr>
            <a:spLocks noGrp="1"/>
          </p:cNvSpPr>
          <p:nvPr>
            <p:ph type="body" idx="11" hasCustomPrompt="1"/>
          </p:nvPr>
        </p:nvSpPr>
        <p:spPr>
          <a:xfrm>
            <a:off x="1809309" y="1047750"/>
            <a:ext cx="6861313"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Text Placeholder 2">
            <a:extLst>
              <a:ext uri="{FF2B5EF4-FFF2-40B4-BE49-F238E27FC236}">
                <a16:creationId xmlns:a16="http://schemas.microsoft.com/office/drawing/2014/main" id="{B770870B-DF84-694C-925A-F6F02FCC4BAC}"/>
              </a:ext>
            </a:extLst>
          </p:cNvPr>
          <p:cNvSpPr>
            <a:spLocks noGrp="1"/>
          </p:cNvSpPr>
          <p:nvPr>
            <p:ph type="body" idx="23" hasCustomPrompt="1"/>
          </p:nvPr>
        </p:nvSpPr>
        <p:spPr>
          <a:xfrm>
            <a:off x="487098" y="3875524"/>
            <a:ext cx="1198218" cy="277326"/>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Text here</a:t>
            </a:r>
          </a:p>
        </p:txBody>
      </p:sp>
      <p:sp>
        <p:nvSpPr>
          <p:cNvPr id="29" name="Text Placeholder 2">
            <a:extLst>
              <a:ext uri="{FF2B5EF4-FFF2-40B4-BE49-F238E27FC236}">
                <a16:creationId xmlns:a16="http://schemas.microsoft.com/office/drawing/2014/main" id="{560DADAD-6E72-F34D-AA4D-C7B36D09D2F2}"/>
              </a:ext>
            </a:extLst>
          </p:cNvPr>
          <p:cNvSpPr>
            <a:spLocks noGrp="1"/>
          </p:cNvSpPr>
          <p:nvPr>
            <p:ph type="body" idx="26" hasCustomPrompt="1"/>
          </p:nvPr>
        </p:nvSpPr>
        <p:spPr>
          <a:xfrm>
            <a:off x="1893897" y="3394267"/>
            <a:ext cx="1040163" cy="559482"/>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28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$0.0</a:t>
            </a:r>
          </a:p>
        </p:txBody>
      </p:sp>
      <p:sp>
        <p:nvSpPr>
          <p:cNvPr id="30" name="Text Placeholder 2">
            <a:extLst>
              <a:ext uri="{FF2B5EF4-FFF2-40B4-BE49-F238E27FC236}">
                <a16:creationId xmlns:a16="http://schemas.microsoft.com/office/drawing/2014/main" id="{BAB0AC26-430F-8344-9B3F-A124EB65FD7A}"/>
              </a:ext>
            </a:extLst>
          </p:cNvPr>
          <p:cNvSpPr>
            <a:spLocks noGrp="1"/>
          </p:cNvSpPr>
          <p:nvPr>
            <p:ph type="body" idx="27" hasCustomPrompt="1"/>
          </p:nvPr>
        </p:nvSpPr>
        <p:spPr>
          <a:xfrm>
            <a:off x="1893897" y="3913646"/>
            <a:ext cx="1040163" cy="516560"/>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MILLION</a:t>
            </a:r>
          </a:p>
        </p:txBody>
      </p:sp>
      <p:sp>
        <p:nvSpPr>
          <p:cNvPr id="31" name="Text Placeholder 2">
            <a:extLst>
              <a:ext uri="{FF2B5EF4-FFF2-40B4-BE49-F238E27FC236}">
                <a16:creationId xmlns:a16="http://schemas.microsoft.com/office/drawing/2014/main" id="{C4B6346A-252A-E049-9230-6C10EAF2B3F5}"/>
              </a:ext>
            </a:extLst>
          </p:cNvPr>
          <p:cNvSpPr>
            <a:spLocks noGrp="1"/>
          </p:cNvSpPr>
          <p:nvPr>
            <p:ph type="body" idx="28" hasCustomPrompt="1"/>
          </p:nvPr>
        </p:nvSpPr>
        <p:spPr>
          <a:xfrm>
            <a:off x="4841923" y="3394267"/>
            <a:ext cx="1040163" cy="559482"/>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28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$0.0</a:t>
            </a:r>
          </a:p>
        </p:txBody>
      </p:sp>
      <p:sp>
        <p:nvSpPr>
          <p:cNvPr id="32" name="Text Placeholder 2">
            <a:extLst>
              <a:ext uri="{FF2B5EF4-FFF2-40B4-BE49-F238E27FC236}">
                <a16:creationId xmlns:a16="http://schemas.microsoft.com/office/drawing/2014/main" id="{96D9A472-A516-484A-B347-14239DB6D568}"/>
              </a:ext>
            </a:extLst>
          </p:cNvPr>
          <p:cNvSpPr>
            <a:spLocks noGrp="1"/>
          </p:cNvSpPr>
          <p:nvPr>
            <p:ph type="body" idx="29" hasCustomPrompt="1"/>
          </p:nvPr>
        </p:nvSpPr>
        <p:spPr>
          <a:xfrm>
            <a:off x="4841923" y="3913646"/>
            <a:ext cx="1040163" cy="516560"/>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MILLION</a:t>
            </a:r>
          </a:p>
        </p:txBody>
      </p:sp>
      <p:sp>
        <p:nvSpPr>
          <p:cNvPr id="33" name="Text Placeholder 2">
            <a:extLst>
              <a:ext uri="{FF2B5EF4-FFF2-40B4-BE49-F238E27FC236}">
                <a16:creationId xmlns:a16="http://schemas.microsoft.com/office/drawing/2014/main" id="{21A8F5EA-EBAD-014A-A4A9-7917BFCC7630}"/>
              </a:ext>
            </a:extLst>
          </p:cNvPr>
          <p:cNvSpPr>
            <a:spLocks noGrp="1"/>
          </p:cNvSpPr>
          <p:nvPr>
            <p:ph type="body" idx="30" hasCustomPrompt="1"/>
          </p:nvPr>
        </p:nvSpPr>
        <p:spPr>
          <a:xfrm>
            <a:off x="3383917" y="3875524"/>
            <a:ext cx="1198218" cy="277326"/>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Text here</a:t>
            </a:r>
          </a:p>
        </p:txBody>
      </p:sp>
      <p:sp>
        <p:nvSpPr>
          <p:cNvPr id="34" name="Content Placeholder 2">
            <a:extLst>
              <a:ext uri="{FF2B5EF4-FFF2-40B4-BE49-F238E27FC236}">
                <a16:creationId xmlns:a16="http://schemas.microsoft.com/office/drawing/2014/main" id="{186CB751-F5FA-8844-96D6-8DF8100D7D59}"/>
              </a:ext>
            </a:extLst>
          </p:cNvPr>
          <p:cNvSpPr>
            <a:spLocks noGrp="1"/>
          </p:cNvSpPr>
          <p:nvPr>
            <p:ph idx="31" hasCustomPrompt="1"/>
          </p:nvPr>
        </p:nvSpPr>
        <p:spPr>
          <a:xfrm>
            <a:off x="6248582" y="1735033"/>
            <a:ext cx="2422041" cy="1934402"/>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37" name="Text Placeholder 2">
            <a:extLst>
              <a:ext uri="{FF2B5EF4-FFF2-40B4-BE49-F238E27FC236}">
                <a16:creationId xmlns:a16="http://schemas.microsoft.com/office/drawing/2014/main" id="{46F3EEBD-4525-5B4D-B371-BE9A85E4C090}"/>
              </a:ext>
            </a:extLst>
          </p:cNvPr>
          <p:cNvSpPr>
            <a:spLocks noGrp="1"/>
          </p:cNvSpPr>
          <p:nvPr>
            <p:ph type="body" idx="32" hasCustomPrompt="1"/>
          </p:nvPr>
        </p:nvSpPr>
        <p:spPr>
          <a:xfrm>
            <a:off x="7789948" y="3394267"/>
            <a:ext cx="1040163" cy="559482"/>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28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$0.0</a:t>
            </a:r>
          </a:p>
        </p:txBody>
      </p:sp>
      <p:sp>
        <p:nvSpPr>
          <p:cNvPr id="38" name="Text Placeholder 2">
            <a:extLst>
              <a:ext uri="{FF2B5EF4-FFF2-40B4-BE49-F238E27FC236}">
                <a16:creationId xmlns:a16="http://schemas.microsoft.com/office/drawing/2014/main" id="{B2BEA428-2CD7-F640-9F09-123BA38EACD4}"/>
              </a:ext>
            </a:extLst>
          </p:cNvPr>
          <p:cNvSpPr>
            <a:spLocks noGrp="1"/>
          </p:cNvSpPr>
          <p:nvPr>
            <p:ph type="body" idx="33" hasCustomPrompt="1"/>
          </p:nvPr>
        </p:nvSpPr>
        <p:spPr>
          <a:xfrm>
            <a:off x="7789948" y="3913646"/>
            <a:ext cx="1040163" cy="516560"/>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MILLION</a:t>
            </a:r>
          </a:p>
        </p:txBody>
      </p:sp>
      <p:sp>
        <p:nvSpPr>
          <p:cNvPr id="39" name="Text Placeholder 2">
            <a:extLst>
              <a:ext uri="{FF2B5EF4-FFF2-40B4-BE49-F238E27FC236}">
                <a16:creationId xmlns:a16="http://schemas.microsoft.com/office/drawing/2014/main" id="{874B7249-DCCA-4140-9E9E-F3E64E2BB47B}"/>
              </a:ext>
            </a:extLst>
          </p:cNvPr>
          <p:cNvSpPr>
            <a:spLocks noGrp="1"/>
          </p:cNvSpPr>
          <p:nvPr>
            <p:ph type="body" idx="34" hasCustomPrompt="1"/>
          </p:nvPr>
        </p:nvSpPr>
        <p:spPr>
          <a:xfrm>
            <a:off x="6331942" y="3875524"/>
            <a:ext cx="1198218" cy="277326"/>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Text here</a:t>
            </a:r>
          </a:p>
        </p:txBody>
      </p:sp>
    </p:spTree>
    <p:extLst>
      <p:ext uri="{BB962C8B-B14F-4D97-AF65-F5344CB8AC3E}">
        <p14:creationId xmlns:p14="http://schemas.microsoft.com/office/powerpoint/2010/main" val="99717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HCDD-2">
    <p:spTree>
      <p:nvGrpSpPr>
        <p:cNvPr id="1" name=""/>
        <p:cNvGrpSpPr/>
        <p:nvPr/>
      </p:nvGrpSpPr>
      <p:grpSpPr>
        <a:xfrm>
          <a:off x="0" y="0"/>
          <a:ext cx="0" cy="0"/>
          <a:chOff x="0" y="0"/>
          <a:chExt cx="0" cy="0"/>
        </a:xfrm>
      </p:grpSpPr>
      <p:pic>
        <p:nvPicPr>
          <p:cNvPr id="10" name="Picture 9" descr="A picture containing outdoor, photo, water, building&#10;&#10;Description automatically generated">
            <a:extLst>
              <a:ext uri="{FF2B5EF4-FFF2-40B4-BE49-F238E27FC236}">
                <a16:creationId xmlns:a16="http://schemas.microsoft.com/office/drawing/2014/main" id="{B4C35B55-61F4-3D41-8CFA-819E311C8C54}"/>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l="25198" t="28606" r="38707" b="3041"/>
          <a:stretch/>
        </p:blipFill>
        <p:spPr>
          <a:xfrm>
            <a:off x="5105400" y="0"/>
            <a:ext cx="4038600" cy="5143500"/>
          </a:xfrm>
          <a:prstGeom prst="rect">
            <a:avLst/>
          </a:prstGeom>
        </p:spPr>
      </p:pic>
      <p:grpSp>
        <p:nvGrpSpPr>
          <p:cNvPr id="11" name="Group 10">
            <a:extLst>
              <a:ext uri="{FF2B5EF4-FFF2-40B4-BE49-F238E27FC236}">
                <a16:creationId xmlns:a16="http://schemas.microsoft.com/office/drawing/2014/main" id="{370DD548-7365-8D45-B89F-95333C864B3A}"/>
              </a:ext>
            </a:extLst>
          </p:cNvPr>
          <p:cNvGrpSpPr/>
          <p:nvPr userDrawn="1"/>
        </p:nvGrpSpPr>
        <p:grpSpPr>
          <a:xfrm>
            <a:off x="380999" y="3468252"/>
            <a:ext cx="3200401" cy="992460"/>
            <a:chOff x="6477000" y="4237136"/>
            <a:chExt cx="2258541" cy="700385"/>
          </a:xfrm>
        </p:grpSpPr>
        <p:pic>
          <p:nvPicPr>
            <p:cNvPr id="12" name="Picture 11">
              <a:extLst>
                <a:ext uri="{FF2B5EF4-FFF2-40B4-BE49-F238E27FC236}">
                  <a16:creationId xmlns:a16="http://schemas.microsoft.com/office/drawing/2014/main" id="{2E7C6BF8-6F74-9849-8D20-8F746CBE20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14239" y="4340530"/>
              <a:ext cx="1321302" cy="564440"/>
            </a:xfrm>
            <a:prstGeom prst="rect">
              <a:avLst/>
            </a:prstGeom>
          </p:spPr>
        </p:pic>
        <p:pic>
          <p:nvPicPr>
            <p:cNvPr id="13" name="Picture 12">
              <a:extLst>
                <a:ext uri="{FF2B5EF4-FFF2-40B4-BE49-F238E27FC236}">
                  <a16:creationId xmlns:a16="http://schemas.microsoft.com/office/drawing/2014/main" id="{068B81F3-D738-4143-8FCE-5E0CCCBF056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77000" y="4237136"/>
              <a:ext cx="705671" cy="700385"/>
            </a:xfrm>
            <a:prstGeom prst="rect">
              <a:avLst/>
            </a:prstGeom>
          </p:spPr>
        </p:pic>
      </p:grpSp>
      <p:sp>
        <p:nvSpPr>
          <p:cNvPr id="14" name="Rectangle 13">
            <a:extLst>
              <a:ext uri="{FF2B5EF4-FFF2-40B4-BE49-F238E27FC236}">
                <a16:creationId xmlns:a16="http://schemas.microsoft.com/office/drawing/2014/main" id="{77A32DFB-0CA6-094D-88D0-741680DB0D10}"/>
              </a:ext>
            </a:extLst>
          </p:cNvPr>
          <p:cNvSpPr/>
          <p:nvPr userDrawn="1"/>
        </p:nvSpPr>
        <p:spPr>
          <a:xfrm>
            <a:off x="280198" y="4613112"/>
            <a:ext cx="3529801" cy="369332"/>
          </a:xfrm>
          <a:prstGeom prst="rect">
            <a:avLst/>
          </a:prstGeom>
        </p:spPr>
        <p:txBody>
          <a:bodyPr wrap="square">
            <a:spAutoFit/>
          </a:bodyPr>
          <a:lstStyle/>
          <a:p>
            <a:r>
              <a:rPr lang="en-US" sz="900" b="1">
                <a:solidFill>
                  <a:schemeClr val="bg1">
                    <a:lumMod val="75000"/>
                  </a:schemeClr>
                </a:solidFill>
                <a:latin typeface="Arial" panose="020B0604020202020204" pitchFamily="34" charset="0"/>
                <a:cs typeface="Arial" panose="020B0604020202020204" pitchFamily="34" charset="0"/>
              </a:rPr>
              <a:t>CITY OF HOUSTON </a:t>
            </a:r>
            <a:endParaRPr lang="en-US" sz="1100" b="1">
              <a:solidFill>
                <a:schemeClr val="bg1">
                  <a:lumMod val="75000"/>
                </a:schemeClr>
              </a:solidFill>
              <a:latin typeface="Arial" panose="020B0604020202020204" pitchFamily="34" charset="0"/>
              <a:cs typeface="Arial" panose="020B0604020202020204" pitchFamily="34" charset="0"/>
            </a:endParaRPr>
          </a:p>
          <a:p>
            <a:r>
              <a:rPr lang="en-US" sz="900">
                <a:solidFill>
                  <a:schemeClr val="bg1">
                    <a:lumMod val="75000"/>
                  </a:schemeClr>
                </a:solidFill>
                <a:latin typeface="Arial" panose="020B0604020202020204" pitchFamily="34" charset="0"/>
                <a:cs typeface="Arial" panose="020B0604020202020204" pitchFamily="34" charset="0"/>
              </a:rPr>
              <a:t>HOUSING AND COMMUNITY DEVELOPMENT DEPARTMENT</a:t>
            </a:r>
          </a:p>
        </p:txBody>
      </p:sp>
      <p:grpSp>
        <p:nvGrpSpPr>
          <p:cNvPr id="15" name="Group 14">
            <a:extLst>
              <a:ext uri="{FF2B5EF4-FFF2-40B4-BE49-F238E27FC236}">
                <a16:creationId xmlns:a16="http://schemas.microsoft.com/office/drawing/2014/main" id="{C5E9F3D4-E546-FD4B-950F-382ED518FD69}"/>
              </a:ext>
            </a:extLst>
          </p:cNvPr>
          <p:cNvGrpSpPr/>
          <p:nvPr userDrawn="1"/>
        </p:nvGrpSpPr>
        <p:grpSpPr>
          <a:xfrm>
            <a:off x="4136077" y="0"/>
            <a:ext cx="2286001" cy="5143500"/>
            <a:chOff x="3763520" y="-51"/>
            <a:chExt cx="3037206" cy="6864527"/>
          </a:xfrm>
        </p:grpSpPr>
        <p:sp>
          <p:nvSpPr>
            <p:cNvPr id="16" name="Parallelogram 15">
              <a:extLst>
                <a:ext uri="{FF2B5EF4-FFF2-40B4-BE49-F238E27FC236}">
                  <a16:creationId xmlns:a16="http://schemas.microsoft.com/office/drawing/2014/main" id="{E4AC0532-3556-A34C-BB9F-389C6D042530}"/>
                </a:ext>
              </a:extLst>
            </p:cNvPr>
            <p:cNvSpPr/>
            <p:nvPr userDrawn="1"/>
          </p:nvSpPr>
          <p:spPr>
            <a:xfrm>
              <a:off x="3763520" y="-51"/>
              <a:ext cx="2921360" cy="3583459"/>
            </a:xfrm>
            <a:prstGeom prst="parallelogram">
              <a:avLst>
                <a:gd name="adj" fmla="val 4388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3A2F42D8-3312-5C4A-919B-1C9836D7237F}"/>
                </a:ext>
              </a:extLst>
            </p:cNvPr>
            <p:cNvSpPr/>
            <p:nvPr userDrawn="1"/>
          </p:nvSpPr>
          <p:spPr>
            <a:xfrm>
              <a:off x="3763520" y="3281017"/>
              <a:ext cx="3037206" cy="3583459"/>
            </a:xfrm>
            <a:prstGeom prst="parallelogram">
              <a:avLst>
                <a:gd name="adj" fmla="val 45244"/>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itle Placeholder 1">
            <a:extLst>
              <a:ext uri="{FF2B5EF4-FFF2-40B4-BE49-F238E27FC236}">
                <a16:creationId xmlns:a16="http://schemas.microsoft.com/office/drawing/2014/main" id="{A44CB4AF-54BB-004A-95D3-4ED02D2F4047}"/>
              </a:ext>
            </a:extLst>
          </p:cNvPr>
          <p:cNvSpPr>
            <a:spLocks noGrp="1"/>
          </p:cNvSpPr>
          <p:nvPr>
            <p:ph type="title" hasCustomPrompt="1"/>
          </p:nvPr>
        </p:nvSpPr>
        <p:spPr>
          <a:xfrm>
            <a:off x="381000" y="438150"/>
            <a:ext cx="4191000" cy="1600200"/>
          </a:xfrm>
          <a:prstGeom prst="rect">
            <a:avLst/>
          </a:prstGeom>
        </p:spPr>
        <p:txBody>
          <a:bodyPr vert="horz" lIns="91440" tIns="45720" rIns="91440" bIns="45720" rtlCol="0" anchor="ctr">
            <a:normAutofit/>
          </a:bodyPr>
          <a:lstStyle>
            <a:lvl1pPr algn="l">
              <a:defRPr sz="5000" b="1" i="0">
                <a:solidFill>
                  <a:srgbClr val="0068AC"/>
                </a:solidFill>
                <a:effectLst/>
                <a:latin typeface="Arial Black" panose="020B0604020202020204" pitchFamily="34" charset="0"/>
                <a:cs typeface="Arial Black" panose="020B0604020202020204" pitchFamily="34" charset="0"/>
              </a:defRPr>
            </a:lvl1pPr>
          </a:lstStyle>
          <a:p>
            <a:r>
              <a:rPr lang="en-US"/>
              <a:t>Click to edit title</a:t>
            </a:r>
          </a:p>
        </p:txBody>
      </p:sp>
      <p:sp>
        <p:nvSpPr>
          <p:cNvPr id="19" name="Text Placeholder 3">
            <a:extLst>
              <a:ext uri="{FF2B5EF4-FFF2-40B4-BE49-F238E27FC236}">
                <a16:creationId xmlns:a16="http://schemas.microsoft.com/office/drawing/2014/main" id="{222E566A-8575-DF47-B7A3-95E5780F2382}"/>
              </a:ext>
            </a:extLst>
          </p:cNvPr>
          <p:cNvSpPr>
            <a:spLocks noGrp="1"/>
          </p:cNvSpPr>
          <p:nvPr>
            <p:ph type="body" sz="quarter" idx="10" hasCustomPrompt="1"/>
          </p:nvPr>
        </p:nvSpPr>
        <p:spPr>
          <a:xfrm>
            <a:off x="381000" y="2190750"/>
            <a:ext cx="3733800" cy="762000"/>
          </a:xfrm>
          <a:prstGeom prst="rect">
            <a:avLst/>
          </a:prstGeom>
        </p:spPr>
        <p:txBody>
          <a:bodyPr/>
          <a:lstStyle>
            <a:lvl1pPr algn="l">
              <a:buNone/>
              <a:defRPr sz="2200" b="1">
                <a:solidFill>
                  <a:srgbClr val="009EDC"/>
                </a:solidFill>
              </a:defRPr>
            </a:lvl1pPr>
            <a:lvl2pPr>
              <a:buNone/>
              <a:defRPr sz="1800" b="1">
                <a:solidFill>
                  <a:schemeClr val="bg1"/>
                </a:solidFill>
              </a:defRPr>
            </a:lvl2pPr>
            <a:lvl3pPr>
              <a:buNone/>
              <a:defRPr sz="1800" b="1">
                <a:solidFill>
                  <a:schemeClr val="bg1"/>
                </a:solidFill>
              </a:defRPr>
            </a:lvl3pPr>
            <a:lvl4pPr>
              <a:buNone/>
              <a:defRPr sz="1800" b="1">
                <a:solidFill>
                  <a:schemeClr val="bg1"/>
                </a:solidFill>
              </a:defRPr>
            </a:lvl4pPr>
            <a:lvl5pPr>
              <a:buNone/>
              <a:defRPr sz="1800" b="1">
                <a:solidFill>
                  <a:schemeClr val="bg1"/>
                </a:solidFill>
              </a:defRPr>
            </a:lvl5pPr>
          </a:lstStyle>
          <a:p>
            <a:pPr lvl="0"/>
            <a:r>
              <a:rPr lang="en-US"/>
              <a:t>Click to edit subtitle</a:t>
            </a:r>
          </a:p>
        </p:txBody>
      </p:sp>
    </p:spTree>
    <p:extLst>
      <p:ext uri="{BB962C8B-B14F-4D97-AF65-F5344CB8AC3E}">
        <p14:creationId xmlns:p14="http://schemas.microsoft.com/office/powerpoint/2010/main" val="231287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5" name="Slide Number Placeholder 3">
            <a:extLst>
              <a:ext uri="{FF2B5EF4-FFF2-40B4-BE49-F238E27FC236}">
                <a16:creationId xmlns:a16="http://schemas.microsoft.com/office/drawing/2014/main" id="{4B153308-3386-CE49-BCBB-19A5B543E8E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40" name="Content Placeholder 2">
            <a:extLst>
              <a:ext uri="{FF2B5EF4-FFF2-40B4-BE49-F238E27FC236}">
                <a16:creationId xmlns:a16="http://schemas.microsoft.com/office/drawing/2014/main" id="{EB9908FD-880D-4547-AE56-991F4C1F657E}"/>
              </a:ext>
            </a:extLst>
          </p:cNvPr>
          <p:cNvSpPr>
            <a:spLocks noGrp="1"/>
          </p:cNvSpPr>
          <p:nvPr>
            <p:ph idx="25" hasCustomPrompt="1"/>
          </p:nvPr>
        </p:nvSpPr>
        <p:spPr>
          <a:xfrm>
            <a:off x="381792" y="1735033"/>
            <a:ext cx="2422041" cy="1934402"/>
          </a:xfrm>
          <a:prstGeom prst="rect">
            <a:avLst/>
          </a:prstGeom>
        </p:spPr>
        <p:txBody>
          <a:bodyPr/>
          <a:lstStyle>
            <a:lvl1pPr>
              <a:buClr>
                <a:srgbClr val="A0C65C"/>
              </a:buClr>
              <a:buNone/>
              <a:defRPr>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chart or image</a:t>
            </a:r>
          </a:p>
        </p:txBody>
      </p:sp>
      <p:sp>
        <p:nvSpPr>
          <p:cNvPr id="41" name="Title 1">
            <a:extLst>
              <a:ext uri="{FF2B5EF4-FFF2-40B4-BE49-F238E27FC236}">
                <a16:creationId xmlns:a16="http://schemas.microsoft.com/office/drawing/2014/main" id="{CE901B6C-F633-3947-95C9-52CE1F5A1227}"/>
              </a:ext>
            </a:extLst>
          </p:cNvPr>
          <p:cNvSpPr>
            <a:spLocks noGrp="1"/>
          </p:cNvSpPr>
          <p:nvPr>
            <p:ph type="title" hasCustomPrompt="1"/>
          </p:nvPr>
        </p:nvSpPr>
        <p:spPr>
          <a:xfrm>
            <a:off x="1809309" y="264521"/>
            <a:ext cx="7029891" cy="709741"/>
          </a:xfrm>
          <a:prstGeom prst="rect">
            <a:avLst/>
          </a:prstGeom>
        </p:spPr>
        <p:txBody>
          <a:bodyPr/>
          <a:lstStyle/>
          <a:p>
            <a:r>
              <a:rPr lang="en-US"/>
              <a:t>Click to edit title</a:t>
            </a:r>
          </a:p>
        </p:txBody>
      </p:sp>
      <p:grpSp>
        <p:nvGrpSpPr>
          <p:cNvPr id="42" name="Group 41">
            <a:extLst>
              <a:ext uri="{FF2B5EF4-FFF2-40B4-BE49-F238E27FC236}">
                <a16:creationId xmlns:a16="http://schemas.microsoft.com/office/drawing/2014/main" id="{DE9A3FE5-4A4D-0843-90B6-B133491B4E06}"/>
              </a:ext>
            </a:extLst>
          </p:cNvPr>
          <p:cNvGrpSpPr/>
          <p:nvPr userDrawn="1"/>
        </p:nvGrpSpPr>
        <p:grpSpPr>
          <a:xfrm>
            <a:off x="9144" y="0"/>
            <a:ext cx="1647766" cy="1509523"/>
            <a:chOff x="10025268" y="-18034"/>
            <a:chExt cx="2124303" cy="1946080"/>
          </a:xfrm>
        </p:grpSpPr>
        <p:sp>
          <p:nvSpPr>
            <p:cNvPr id="43" name="Parallelogram 42">
              <a:extLst>
                <a:ext uri="{FF2B5EF4-FFF2-40B4-BE49-F238E27FC236}">
                  <a16:creationId xmlns:a16="http://schemas.microsoft.com/office/drawing/2014/main" id="{5274A6E8-3097-C74E-846A-774935178C61}"/>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a:extLst>
                <a:ext uri="{FF2B5EF4-FFF2-40B4-BE49-F238E27FC236}">
                  <a16:creationId xmlns:a16="http://schemas.microsoft.com/office/drawing/2014/main" id="{A41A4B4D-101A-834E-ACC4-91CD3FC550FF}"/>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 Placeholder 2">
            <a:extLst>
              <a:ext uri="{FF2B5EF4-FFF2-40B4-BE49-F238E27FC236}">
                <a16:creationId xmlns:a16="http://schemas.microsoft.com/office/drawing/2014/main" id="{12E01942-D0A3-2147-AE71-C6A8AEC4E35F}"/>
              </a:ext>
            </a:extLst>
          </p:cNvPr>
          <p:cNvSpPr>
            <a:spLocks noGrp="1"/>
          </p:cNvSpPr>
          <p:nvPr>
            <p:ph type="body" idx="11" hasCustomPrompt="1"/>
          </p:nvPr>
        </p:nvSpPr>
        <p:spPr>
          <a:xfrm>
            <a:off x="1809309" y="1047750"/>
            <a:ext cx="7029891"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9" name="Text Placeholder 2">
            <a:extLst>
              <a:ext uri="{FF2B5EF4-FFF2-40B4-BE49-F238E27FC236}">
                <a16:creationId xmlns:a16="http://schemas.microsoft.com/office/drawing/2014/main" id="{5E3D3457-F59F-9F49-B90C-B63090A768D8}"/>
              </a:ext>
            </a:extLst>
          </p:cNvPr>
          <p:cNvSpPr>
            <a:spLocks noGrp="1"/>
          </p:cNvSpPr>
          <p:nvPr>
            <p:ph type="body" idx="23" hasCustomPrompt="1"/>
          </p:nvPr>
        </p:nvSpPr>
        <p:spPr>
          <a:xfrm>
            <a:off x="487098" y="3875524"/>
            <a:ext cx="1198218" cy="277326"/>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Text here</a:t>
            </a:r>
          </a:p>
        </p:txBody>
      </p:sp>
      <p:sp>
        <p:nvSpPr>
          <p:cNvPr id="50" name="Text Placeholder 2">
            <a:extLst>
              <a:ext uri="{FF2B5EF4-FFF2-40B4-BE49-F238E27FC236}">
                <a16:creationId xmlns:a16="http://schemas.microsoft.com/office/drawing/2014/main" id="{6AB317BE-ECEB-BC4E-B670-30EA8867F2F2}"/>
              </a:ext>
            </a:extLst>
          </p:cNvPr>
          <p:cNvSpPr>
            <a:spLocks noGrp="1"/>
          </p:cNvSpPr>
          <p:nvPr>
            <p:ph type="body" idx="26" hasCustomPrompt="1"/>
          </p:nvPr>
        </p:nvSpPr>
        <p:spPr>
          <a:xfrm>
            <a:off x="1893897" y="3394267"/>
            <a:ext cx="1040163" cy="559482"/>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28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$0.0</a:t>
            </a:r>
          </a:p>
        </p:txBody>
      </p:sp>
      <p:sp>
        <p:nvSpPr>
          <p:cNvPr id="51" name="Text Placeholder 2">
            <a:extLst>
              <a:ext uri="{FF2B5EF4-FFF2-40B4-BE49-F238E27FC236}">
                <a16:creationId xmlns:a16="http://schemas.microsoft.com/office/drawing/2014/main" id="{F20BCFEA-81B6-5F44-94AE-E826C27BB9D3}"/>
              </a:ext>
            </a:extLst>
          </p:cNvPr>
          <p:cNvSpPr>
            <a:spLocks noGrp="1"/>
          </p:cNvSpPr>
          <p:nvPr>
            <p:ph type="body" idx="27" hasCustomPrompt="1"/>
          </p:nvPr>
        </p:nvSpPr>
        <p:spPr>
          <a:xfrm>
            <a:off x="1893897" y="3913646"/>
            <a:ext cx="1040163" cy="516560"/>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1400" b="0"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MILLION</a:t>
            </a:r>
          </a:p>
        </p:txBody>
      </p:sp>
      <p:sp>
        <p:nvSpPr>
          <p:cNvPr id="52" name="Text Placeholder 2">
            <a:extLst>
              <a:ext uri="{FF2B5EF4-FFF2-40B4-BE49-F238E27FC236}">
                <a16:creationId xmlns:a16="http://schemas.microsoft.com/office/drawing/2014/main" id="{A039EEEA-60B0-9B40-9E8E-D4A99F644C3C}"/>
              </a:ext>
            </a:extLst>
          </p:cNvPr>
          <p:cNvSpPr>
            <a:spLocks noGrp="1"/>
          </p:cNvSpPr>
          <p:nvPr>
            <p:ph type="body" idx="16" hasCustomPrompt="1"/>
          </p:nvPr>
        </p:nvSpPr>
        <p:spPr>
          <a:xfrm>
            <a:off x="4496082" y="3633357"/>
            <a:ext cx="4343118" cy="286819"/>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12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53" name="Text Placeholder 2">
            <a:extLst>
              <a:ext uri="{FF2B5EF4-FFF2-40B4-BE49-F238E27FC236}">
                <a16:creationId xmlns:a16="http://schemas.microsoft.com/office/drawing/2014/main" id="{CD8D24A9-B656-3546-BDED-2F812966D99A}"/>
              </a:ext>
            </a:extLst>
          </p:cNvPr>
          <p:cNvSpPr>
            <a:spLocks noGrp="1"/>
          </p:cNvSpPr>
          <p:nvPr>
            <p:ph type="body" idx="17" hasCustomPrompt="1"/>
          </p:nvPr>
        </p:nvSpPr>
        <p:spPr>
          <a:xfrm>
            <a:off x="4496082" y="3977401"/>
            <a:ext cx="4343118" cy="507874"/>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0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54" name="Text Placeholder 2">
            <a:extLst>
              <a:ext uri="{FF2B5EF4-FFF2-40B4-BE49-F238E27FC236}">
                <a16:creationId xmlns:a16="http://schemas.microsoft.com/office/drawing/2014/main" id="{8F9E4633-4D9A-AA42-BCBB-DE94B67DD685}"/>
              </a:ext>
            </a:extLst>
          </p:cNvPr>
          <p:cNvSpPr>
            <a:spLocks noGrp="1"/>
          </p:cNvSpPr>
          <p:nvPr>
            <p:ph type="body" idx="28" hasCustomPrompt="1"/>
          </p:nvPr>
        </p:nvSpPr>
        <p:spPr>
          <a:xfrm>
            <a:off x="4496082" y="2647950"/>
            <a:ext cx="4343118" cy="286819"/>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12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55" name="Text Placeholder 2">
            <a:extLst>
              <a:ext uri="{FF2B5EF4-FFF2-40B4-BE49-F238E27FC236}">
                <a16:creationId xmlns:a16="http://schemas.microsoft.com/office/drawing/2014/main" id="{AA93306F-30A6-794F-9DC5-6924EA1F443C}"/>
              </a:ext>
            </a:extLst>
          </p:cNvPr>
          <p:cNvSpPr>
            <a:spLocks noGrp="1"/>
          </p:cNvSpPr>
          <p:nvPr>
            <p:ph type="body" idx="29" hasCustomPrompt="1"/>
          </p:nvPr>
        </p:nvSpPr>
        <p:spPr>
          <a:xfrm>
            <a:off x="4496082" y="2991994"/>
            <a:ext cx="4343118" cy="507874"/>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0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56" name="Text Placeholder 2">
            <a:extLst>
              <a:ext uri="{FF2B5EF4-FFF2-40B4-BE49-F238E27FC236}">
                <a16:creationId xmlns:a16="http://schemas.microsoft.com/office/drawing/2014/main" id="{FD0B40E6-748C-F441-9625-14D7A6701965}"/>
              </a:ext>
            </a:extLst>
          </p:cNvPr>
          <p:cNvSpPr>
            <a:spLocks noGrp="1"/>
          </p:cNvSpPr>
          <p:nvPr>
            <p:ph type="body" idx="30" hasCustomPrompt="1"/>
          </p:nvPr>
        </p:nvSpPr>
        <p:spPr>
          <a:xfrm>
            <a:off x="4496082" y="1657350"/>
            <a:ext cx="4343118" cy="286819"/>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12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57" name="Text Placeholder 2">
            <a:extLst>
              <a:ext uri="{FF2B5EF4-FFF2-40B4-BE49-F238E27FC236}">
                <a16:creationId xmlns:a16="http://schemas.microsoft.com/office/drawing/2014/main" id="{0751A8A8-1777-3442-A1C0-927CCA2DBECA}"/>
              </a:ext>
            </a:extLst>
          </p:cNvPr>
          <p:cNvSpPr>
            <a:spLocks noGrp="1"/>
          </p:cNvSpPr>
          <p:nvPr>
            <p:ph type="body" idx="31" hasCustomPrompt="1"/>
          </p:nvPr>
        </p:nvSpPr>
        <p:spPr>
          <a:xfrm>
            <a:off x="4496082" y="2001394"/>
            <a:ext cx="4343118" cy="507874"/>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0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236635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rd-Slide-Testimonial righ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9C31CD-3798-3E45-BB2B-A9F3D88AFE04}"/>
              </a:ext>
            </a:extLst>
          </p:cNvPr>
          <p:cNvGrpSpPr/>
          <p:nvPr userDrawn="1"/>
        </p:nvGrpSpPr>
        <p:grpSpPr>
          <a:xfrm>
            <a:off x="0" y="0"/>
            <a:ext cx="9144001" cy="5138973"/>
            <a:chOff x="1" y="-1"/>
            <a:chExt cx="12192000" cy="6851964"/>
          </a:xfrm>
        </p:grpSpPr>
        <p:sp>
          <p:nvSpPr>
            <p:cNvPr id="21" name="Rectangle 20">
              <a:extLst>
                <a:ext uri="{FF2B5EF4-FFF2-40B4-BE49-F238E27FC236}">
                  <a16:creationId xmlns:a16="http://schemas.microsoft.com/office/drawing/2014/main" id="{F27BE13F-456C-E04D-9C86-770B1666EBD6}"/>
                </a:ext>
              </a:extLst>
            </p:cNvPr>
            <p:cNvSpPr/>
            <p:nvPr/>
          </p:nvSpPr>
          <p:spPr>
            <a:xfrm>
              <a:off x="1" y="-1"/>
              <a:ext cx="6442364" cy="685196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E063AE-F1AA-FC4E-AF94-D89442541A1D}"/>
                </a:ext>
              </a:extLst>
            </p:cNvPr>
            <p:cNvSpPr/>
            <p:nvPr/>
          </p:nvSpPr>
          <p:spPr>
            <a:xfrm>
              <a:off x="6438439" y="4710544"/>
              <a:ext cx="5753562" cy="2141419"/>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26" name="Text Placeholder 2">
            <a:extLst>
              <a:ext uri="{FF2B5EF4-FFF2-40B4-BE49-F238E27FC236}">
                <a16:creationId xmlns:a16="http://schemas.microsoft.com/office/drawing/2014/main" id="{B926FC7D-96BF-3440-B0B1-424834EF691A}"/>
              </a:ext>
            </a:extLst>
          </p:cNvPr>
          <p:cNvSpPr>
            <a:spLocks noGrp="1"/>
          </p:cNvSpPr>
          <p:nvPr>
            <p:ph type="body" idx="18" hasCustomPrompt="1"/>
          </p:nvPr>
        </p:nvSpPr>
        <p:spPr>
          <a:xfrm>
            <a:off x="5371778" y="1691691"/>
            <a:ext cx="3465495" cy="391927"/>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2800" b="1" i="0">
                <a:solidFill>
                  <a:srgbClr val="0068AC"/>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p:ph type="body" idx="19" hasCustomPrompt="1"/>
          </p:nvPr>
        </p:nvSpPr>
        <p:spPr>
          <a:xfrm>
            <a:off x="334905" y="1962836"/>
            <a:ext cx="4159018" cy="2863226"/>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p:ph idx="22" hasCustomPrompt="1"/>
          </p:nvPr>
        </p:nvSpPr>
        <p:spPr>
          <a:xfrm>
            <a:off x="6096000" y="2583193"/>
            <a:ext cx="1899225" cy="1899431"/>
          </a:xfrm>
          <a:prstGeom prst="ellipse">
            <a:avLst/>
          </a:prstGeom>
          <a:ln w="28575">
            <a:solidFill>
              <a:schemeClr val="bg1"/>
            </a:solidFill>
          </a:ln>
        </p:spPr>
        <p:txBody>
          <a:bodyPr>
            <a:normAutofit/>
          </a:bodyPr>
          <a:lstStyle>
            <a:lvl1pPr>
              <a:buClr>
                <a:srgbClr val="A0C65C"/>
              </a:buClr>
              <a:buNone/>
              <a:defRPr sz="1800">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9" name="Text Placeholder 2">
            <a:extLst>
              <a:ext uri="{FF2B5EF4-FFF2-40B4-BE49-F238E27FC236}">
                <a16:creationId xmlns:a16="http://schemas.microsoft.com/office/drawing/2014/main" id="{0E454A1C-F5A2-E645-9FC1-71DB54844C66}"/>
              </a:ext>
            </a:extLst>
          </p:cNvPr>
          <p:cNvSpPr>
            <a:spLocks noGrp="1"/>
          </p:cNvSpPr>
          <p:nvPr>
            <p:ph type="body" idx="23" hasCustomPrompt="1"/>
          </p:nvPr>
        </p:nvSpPr>
        <p:spPr>
          <a:xfrm>
            <a:off x="1730653" y="954352"/>
            <a:ext cx="2763269"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2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4905" y="334738"/>
            <a:ext cx="1085129"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6384261" y="-152400"/>
            <a:ext cx="1647766"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p:ph type="body" idx="11" hasCustomPrompt="1"/>
          </p:nvPr>
        </p:nvSpPr>
        <p:spPr>
          <a:xfrm>
            <a:off x="5371778" y="2204568"/>
            <a:ext cx="3465496"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48634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ndard-Slide-Testimonial le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7BE13F-456C-E04D-9C86-770B1666EBD6}"/>
              </a:ext>
            </a:extLst>
          </p:cNvPr>
          <p:cNvSpPr/>
          <p:nvPr/>
        </p:nvSpPr>
        <p:spPr>
          <a:xfrm>
            <a:off x="4315172" y="4528"/>
            <a:ext cx="4831774" cy="5138972"/>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E063AE-F1AA-FC4E-AF94-D89442541A1D}"/>
              </a:ext>
            </a:extLst>
          </p:cNvPr>
          <p:cNvSpPr/>
          <p:nvPr/>
        </p:nvSpPr>
        <p:spPr>
          <a:xfrm>
            <a:off x="0" y="3532909"/>
            <a:ext cx="4315172" cy="1606064"/>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6" name="Text Placeholder 2">
            <a:extLst>
              <a:ext uri="{FF2B5EF4-FFF2-40B4-BE49-F238E27FC236}">
                <a16:creationId xmlns:a16="http://schemas.microsoft.com/office/drawing/2014/main" id="{B926FC7D-96BF-3440-B0B1-424834EF691A}"/>
              </a:ext>
            </a:extLst>
          </p:cNvPr>
          <p:cNvSpPr>
            <a:spLocks noGrp="1"/>
          </p:cNvSpPr>
          <p:nvPr userDrawn="1">
            <p:ph type="body" idx="18" hasCustomPrompt="1"/>
          </p:nvPr>
        </p:nvSpPr>
        <p:spPr>
          <a:xfrm>
            <a:off x="467889" y="1696219"/>
            <a:ext cx="3465495" cy="391927"/>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2800" b="1" i="0">
                <a:solidFill>
                  <a:srgbClr val="0068AC"/>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userDrawn="1">
            <p:ph type="body" idx="19" hasCustomPrompt="1"/>
          </p:nvPr>
        </p:nvSpPr>
        <p:spPr>
          <a:xfrm>
            <a:off x="4674363" y="1962836"/>
            <a:ext cx="4159018" cy="2863226"/>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userDrawn="1">
            <p:ph idx="22" hasCustomPrompt="1"/>
          </p:nvPr>
        </p:nvSpPr>
        <p:spPr>
          <a:xfrm>
            <a:off x="1267171" y="2583193"/>
            <a:ext cx="1899225" cy="1899431"/>
          </a:xfrm>
          <a:prstGeom prst="ellipse">
            <a:avLst/>
          </a:prstGeom>
          <a:ln w="28575">
            <a:solidFill>
              <a:schemeClr val="bg1"/>
            </a:solidFill>
          </a:ln>
        </p:spPr>
        <p:txBody>
          <a:bodyPr>
            <a:normAutofit/>
          </a:bodyPr>
          <a:lstStyle>
            <a:lvl1pPr>
              <a:buClr>
                <a:srgbClr val="A0C65C"/>
              </a:buClr>
              <a:buNone/>
              <a:defRPr sz="1800">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9" name="Text Placeholder 2">
            <a:extLst>
              <a:ext uri="{FF2B5EF4-FFF2-40B4-BE49-F238E27FC236}">
                <a16:creationId xmlns:a16="http://schemas.microsoft.com/office/drawing/2014/main" id="{0E454A1C-F5A2-E645-9FC1-71DB54844C66}"/>
              </a:ext>
            </a:extLst>
          </p:cNvPr>
          <p:cNvSpPr>
            <a:spLocks noGrp="1"/>
          </p:cNvSpPr>
          <p:nvPr userDrawn="1">
            <p:ph type="body" idx="23" hasCustomPrompt="1"/>
          </p:nvPr>
        </p:nvSpPr>
        <p:spPr>
          <a:xfrm>
            <a:off x="6070111" y="954352"/>
            <a:ext cx="2763269"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2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Testimonials</a:t>
            </a:r>
          </a:p>
        </p:txBody>
      </p:sp>
      <p:pic>
        <p:nvPicPr>
          <p:cNvPr id="30" name="Graphic 29">
            <a:extLst>
              <a:ext uri="{FF2B5EF4-FFF2-40B4-BE49-F238E27FC236}">
                <a16:creationId xmlns:a16="http://schemas.microsoft.com/office/drawing/2014/main" id="{F6DE378D-80CF-B84F-9A8E-C1D7B7DA1CB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50077" y="334738"/>
            <a:ext cx="1085129" cy="1026922"/>
          </a:xfrm>
          <a:prstGeom prst="rect">
            <a:avLst/>
          </a:prstGeom>
        </p:spPr>
      </p:pic>
      <p:grpSp>
        <p:nvGrpSpPr>
          <p:cNvPr id="31" name="Group 30">
            <a:extLst>
              <a:ext uri="{FF2B5EF4-FFF2-40B4-BE49-F238E27FC236}">
                <a16:creationId xmlns:a16="http://schemas.microsoft.com/office/drawing/2014/main" id="{45843A1B-DA62-1A47-8867-51F5C75BC28E}"/>
              </a:ext>
            </a:extLst>
          </p:cNvPr>
          <p:cNvGrpSpPr/>
          <p:nvPr userDrawn="1"/>
        </p:nvGrpSpPr>
        <p:grpSpPr>
          <a:xfrm>
            <a:off x="1555432" y="-152400"/>
            <a:ext cx="1647766"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userDrawn="1">
            <p:ph type="body" idx="11" hasCustomPrompt="1"/>
          </p:nvPr>
        </p:nvSpPr>
        <p:spPr>
          <a:xfrm>
            <a:off x="467889" y="2204568"/>
            <a:ext cx="3465496"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 name="Rectangle 1">
            <a:extLst>
              <a:ext uri="{FF2B5EF4-FFF2-40B4-BE49-F238E27FC236}">
                <a16:creationId xmlns:a16="http://schemas.microsoft.com/office/drawing/2014/main" id="{3F14A12B-ED5E-7E4B-8EFF-7D686D299272}"/>
              </a:ext>
            </a:extLst>
          </p:cNvPr>
          <p:cNvSpPr/>
          <p:nvPr userDrawn="1"/>
        </p:nvSpPr>
        <p:spPr>
          <a:xfrm>
            <a:off x="304800" y="334738"/>
            <a:ext cx="304800" cy="7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419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tandard-Slide-Testimonial right">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69C31CD-3798-3E45-BB2B-A9F3D88AFE04}"/>
              </a:ext>
            </a:extLst>
          </p:cNvPr>
          <p:cNvGrpSpPr/>
          <p:nvPr userDrawn="1"/>
        </p:nvGrpSpPr>
        <p:grpSpPr>
          <a:xfrm>
            <a:off x="-8937" y="4527"/>
            <a:ext cx="9144001" cy="5138973"/>
            <a:chOff x="1" y="-1"/>
            <a:chExt cx="12192000" cy="6851964"/>
          </a:xfrm>
        </p:grpSpPr>
        <p:sp>
          <p:nvSpPr>
            <p:cNvPr id="21" name="Rectangle 20">
              <a:extLst>
                <a:ext uri="{FF2B5EF4-FFF2-40B4-BE49-F238E27FC236}">
                  <a16:creationId xmlns:a16="http://schemas.microsoft.com/office/drawing/2014/main" id="{F27BE13F-456C-E04D-9C86-770B1666EBD6}"/>
                </a:ext>
              </a:extLst>
            </p:cNvPr>
            <p:cNvSpPr/>
            <p:nvPr/>
          </p:nvSpPr>
          <p:spPr>
            <a:xfrm>
              <a:off x="1" y="-1"/>
              <a:ext cx="6442364" cy="685196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E063AE-F1AA-FC4E-AF94-D89442541A1D}"/>
                </a:ext>
              </a:extLst>
            </p:cNvPr>
            <p:cNvSpPr/>
            <p:nvPr/>
          </p:nvSpPr>
          <p:spPr>
            <a:xfrm>
              <a:off x="6438439" y="4710544"/>
              <a:ext cx="5753562" cy="2141419"/>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26" name="Text Placeholder 2">
            <a:extLst>
              <a:ext uri="{FF2B5EF4-FFF2-40B4-BE49-F238E27FC236}">
                <a16:creationId xmlns:a16="http://schemas.microsoft.com/office/drawing/2014/main" id="{B926FC7D-96BF-3440-B0B1-424834EF691A}"/>
              </a:ext>
            </a:extLst>
          </p:cNvPr>
          <p:cNvSpPr>
            <a:spLocks noGrp="1"/>
          </p:cNvSpPr>
          <p:nvPr>
            <p:ph type="body" idx="18" hasCustomPrompt="1"/>
          </p:nvPr>
        </p:nvSpPr>
        <p:spPr>
          <a:xfrm>
            <a:off x="5371778" y="1691691"/>
            <a:ext cx="3465495" cy="391927"/>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2800" b="1" i="0">
                <a:solidFill>
                  <a:srgbClr val="0068AC"/>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F7209D30-E506-044D-840D-B9A83534C8B0}"/>
              </a:ext>
            </a:extLst>
          </p:cNvPr>
          <p:cNvSpPr>
            <a:spLocks noGrp="1"/>
          </p:cNvSpPr>
          <p:nvPr>
            <p:ph type="body" idx="19" hasCustomPrompt="1"/>
          </p:nvPr>
        </p:nvSpPr>
        <p:spPr>
          <a:xfrm>
            <a:off x="334905" y="1123950"/>
            <a:ext cx="4159018" cy="3702112"/>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p:ph idx="22" hasCustomPrompt="1"/>
          </p:nvPr>
        </p:nvSpPr>
        <p:spPr>
          <a:xfrm>
            <a:off x="6096000" y="2583193"/>
            <a:ext cx="1899225" cy="1899431"/>
          </a:xfrm>
          <a:prstGeom prst="ellipse">
            <a:avLst/>
          </a:prstGeom>
          <a:ln w="28575">
            <a:solidFill>
              <a:schemeClr val="bg1"/>
            </a:solidFill>
          </a:ln>
        </p:spPr>
        <p:txBody>
          <a:bodyPr>
            <a:normAutofit/>
          </a:bodyPr>
          <a:lstStyle>
            <a:lvl1pPr>
              <a:buClr>
                <a:srgbClr val="A0C65C"/>
              </a:buClr>
              <a:buNone/>
              <a:defRPr sz="1800">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sp>
        <p:nvSpPr>
          <p:cNvPr id="29" name="Text Placeholder 2">
            <a:extLst>
              <a:ext uri="{FF2B5EF4-FFF2-40B4-BE49-F238E27FC236}">
                <a16:creationId xmlns:a16="http://schemas.microsoft.com/office/drawing/2014/main" id="{0E454A1C-F5A2-E645-9FC1-71DB54844C66}"/>
              </a:ext>
            </a:extLst>
          </p:cNvPr>
          <p:cNvSpPr>
            <a:spLocks noGrp="1"/>
          </p:cNvSpPr>
          <p:nvPr>
            <p:ph type="body" idx="23" hasCustomPrompt="1"/>
          </p:nvPr>
        </p:nvSpPr>
        <p:spPr>
          <a:xfrm>
            <a:off x="334905" y="423204"/>
            <a:ext cx="4159017"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2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Title goes here</a:t>
            </a:r>
          </a:p>
        </p:txBody>
      </p:sp>
      <p:grpSp>
        <p:nvGrpSpPr>
          <p:cNvPr id="31" name="Group 30">
            <a:extLst>
              <a:ext uri="{FF2B5EF4-FFF2-40B4-BE49-F238E27FC236}">
                <a16:creationId xmlns:a16="http://schemas.microsoft.com/office/drawing/2014/main" id="{45843A1B-DA62-1A47-8867-51F5C75BC28E}"/>
              </a:ext>
            </a:extLst>
          </p:cNvPr>
          <p:cNvGrpSpPr/>
          <p:nvPr userDrawn="1"/>
        </p:nvGrpSpPr>
        <p:grpSpPr>
          <a:xfrm>
            <a:off x="6384261" y="-152400"/>
            <a:ext cx="1647766"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p:ph type="body" idx="11" hasCustomPrompt="1"/>
          </p:nvPr>
        </p:nvSpPr>
        <p:spPr>
          <a:xfrm>
            <a:off x="5371778" y="2204568"/>
            <a:ext cx="3465496"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4117707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andard-Slide-Testimonial lef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27BE13F-456C-E04D-9C86-770B1666EBD6}"/>
              </a:ext>
            </a:extLst>
          </p:cNvPr>
          <p:cNvSpPr/>
          <p:nvPr/>
        </p:nvSpPr>
        <p:spPr>
          <a:xfrm>
            <a:off x="4315172" y="4528"/>
            <a:ext cx="4831774" cy="5138972"/>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CE063AE-F1AA-FC4E-AF94-D89442541A1D}"/>
              </a:ext>
            </a:extLst>
          </p:cNvPr>
          <p:cNvSpPr/>
          <p:nvPr/>
        </p:nvSpPr>
        <p:spPr>
          <a:xfrm>
            <a:off x="0" y="3532909"/>
            <a:ext cx="4315172" cy="1606064"/>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26" name="Text Placeholder 2">
            <a:extLst>
              <a:ext uri="{FF2B5EF4-FFF2-40B4-BE49-F238E27FC236}">
                <a16:creationId xmlns:a16="http://schemas.microsoft.com/office/drawing/2014/main" id="{B926FC7D-96BF-3440-B0B1-424834EF691A}"/>
              </a:ext>
            </a:extLst>
          </p:cNvPr>
          <p:cNvSpPr>
            <a:spLocks noGrp="1"/>
          </p:cNvSpPr>
          <p:nvPr userDrawn="1">
            <p:ph type="body" idx="18" hasCustomPrompt="1"/>
          </p:nvPr>
        </p:nvSpPr>
        <p:spPr>
          <a:xfrm>
            <a:off x="467889" y="1696219"/>
            <a:ext cx="3465495" cy="391927"/>
          </a:xfrm>
          <a:prstGeom prst="rect">
            <a:avLst/>
          </a:prstGeom>
        </p:spPr>
        <p:txBody>
          <a:bodyPr numCol="1" anchor="t">
            <a:noAutofit/>
          </a:bodyPr>
          <a:lstStyle>
            <a:lvl1pPr marL="342900" indent="-342900" algn="l">
              <a:lnSpc>
                <a:spcPct val="100000"/>
              </a:lnSpc>
              <a:buClr>
                <a:srgbClr val="A0C65C"/>
              </a:buClr>
              <a:buFont typeface="Arial" panose="020B0604020202020204" pitchFamily="34" charset="0"/>
              <a:buNone/>
              <a:defRPr sz="2800" b="1" i="0">
                <a:solidFill>
                  <a:srgbClr val="0068AC"/>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Content Placeholder 2">
            <a:extLst>
              <a:ext uri="{FF2B5EF4-FFF2-40B4-BE49-F238E27FC236}">
                <a16:creationId xmlns:a16="http://schemas.microsoft.com/office/drawing/2014/main" id="{0283A59E-9BA0-8B4B-B1C9-AB2706F814A1}"/>
              </a:ext>
            </a:extLst>
          </p:cNvPr>
          <p:cNvSpPr>
            <a:spLocks noGrp="1"/>
          </p:cNvSpPr>
          <p:nvPr userDrawn="1">
            <p:ph idx="22" hasCustomPrompt="1"/>
          </p:nvPr>
        </p:nvSpPr>
        <p:spPr>
          <a:xfrm>
            <a:off x="1267171" y="2583193"/>
            <a:ext cx="1899225" cy="1899431"/>
          </a:xfrm>
          <a:prstGeom prst="ellipse">
            <a:avLst/>
          </a:prstGeom>
          <a:ln w="28575">
            <a:solidFill>
              <a:schemeClr val="bg1"/>
            </a:solidFill>
          </a:ln>
        </p:spPr>
        <p:txBody>
          <a:bodyPr>
            <a:normAutofit/>
          </a:bodyPr>
          <a:lstStyle>
            <a:lvl1pPr>
              <a:buClr>
                <a:srgbClr val="A0C65C"/>
              </a:buClr>
              <a:buNone/>
              <a:defRPr sz="1800">
                <a:solidFill>
                  <a:schemeClr val="tx1">
                    <a:lumMod val="65000"/>
                    <a:lumOff val="35000"/>
                  </a:schemeClr>
                </a:solidFill>
              </a:defRPr>
            </a:lvl1pPr>
            <a:lvl2pPr marL="742950" indent="-285750">
              <a:buClr>
                <a:srgbClr val="A0C65C"/>
              </a:buClr>
              <a:buFont typeface="Arial" panose="020B0604020202020204" pitchFamily="34" charset="0"/>
              <a:buNone/>
              <a:defRPr>
                <a:solidFill>
                  <a:schemeClr val="tx1">
                    <a:lumMod val="65000"/>
                    <a:lumOff val="35000"/>
                  </a:schemeClr>
                </a:solidFill>
              </a:defRPr>
            </a:lvl2pPr>
            <a:lvl3pPr marL="1143000" indent="-228600">
              <a:buClr>
                <a:srgbClr val="A0C65C"/>
              </a:buClr>
              <a:buFont typeface="Arial" panose="020B0604020202020204" pitchFamily="34" charset="0"/>
              <a:buNone/>
              <a:defRPr>
                <a:solidFill>
                  <a:schemeClr val="tx1">
                    <a:lumMod val="65000"/>
                    <a:lumOff val="35000"/>
                  </a:schemeClr>
                </a:solidFill>
              </a:defRPr>
            </a:lvl3pPr>
            <a:lvl4pPr marL="1600200" indent="-228600">
              <a:buClr>
                <a:srgbClr val="A0C65C"/>
              </a:buClr>
              <a:buFont typeface="Arial" panose="020B0604020202020204" pitchFamily="34" charset="0"/>
              <a:buNone/>
              <a:defRPr>
                <a:solidFill>
                  <a:schemeClr val="tx1">
                    <a:lumMod val="65000"/>
                    <a:lumOff val="35000"/>
                  </a:schemeClr>
                </a:solidFill>
              </a:defRPr>
            </a:lvl4pPr>
            <a:lvl5pPr marL="2057400" indent="-228600">
              <a:buClr>
                <a:srgbClr val="A0C65C"/>
              </a:buClr>
              <a:buFont typeface="Arial" panose="020B0604020202020204" pitchFamily="34" charset="0"/>
              <a:buNone/>
              <a:defRPr>
                <a:solidFill>
                  <a:schemeClr val="tx1">
                    <a:lumMod val="65000"/>
                    <a:lumOff val="35000"/>
                  </a:schemeClr>
                </a:solidFill>
              </a:defRPr>
            </a:lvl5pPr>
          </a:lstStyle>
          <a:p>
            <a:pPr lvl="0"/>
            <a:r>
              <a:rPr lang="en-US"/>
              <a:t>Insert image</a:t>
            </a:r>
          </a:p>
        </p:txBody>
      </p:sp>
      <p:grpSp>
        <p:nvGrpSpPr>
          <p:cNvPr id="31" name="Group 30">
            <a:extLst>
              <a:ext uri="{FF2B5EF4-FFF2-40B4-BE49-F238E27FC236}">
                <a16:creationId xmlns:a16="http://schemas.microsoft.com/office/drawing/2014/main" id="{45843A1B-DA62-1A47-8867-51F5C75BC28E}"/>
              </a:ext>
            </a:extLst>
          </p:cNvPr>
          <p:cNvGrpSpPr/>
          <p:nvPr userDrawn="1"/>
        </p:nvGrpSpPr>
        <p:grpSpPr>
          <a:xfrm>
            <a:off x="1555432" y="-152400"/>
            <a:ext cx="1647766" cy="1428750"/>
            <a:chOff x="10025268" y="-18034"/>
            <a:chExt cx="2124303" cy="1946080"/>
          </a:xfrm>
        </p:grpSpPr>
        <p:sp>
          <p:nvSpPr>
            <p:cNvPr id="32" name="Parallelogram 31">
              <a:extLst>
                <a:ext uri="{FF2B5EF4-FFF2-40B4-BE49-F238E27FC236}">
                  <a16:creationId xmlns:a16="http://schemas.microsoft.com/office/drawing/2014/main" id="{271E3830-5AF3-4340-BB6A-0EA8DC0D9229}"/>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a:extLst>
                <a:ext uri="{FF2B5EF4-FFF2-40B4-BE49-F238E27FC236}">
                  <a16:creationId xmlns:a16="http://schemas.microsoft.com/office/drawing/2014/main" id="{B2B90406-BC05-3B45-8275-E05B84CFBE2C}"/>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Placeholder 2">
            <a:extLst>
              <a:ext uri="{FF2B5EF4-FFF2-40B4-BE49-F238E27FC236}">
                <a16:creationId xmlns:a16="http://schemas.microsoft.com/office/drawing/2014/main" id="{8B65D0CC-3E05-1547-8F28-BB61B243475B}"/>
              </a:ext>
            </a:extLst>
          </p:cNvPr>
          <p:cNvSpPr>
            <a:spLocks noGrp="1"/>
          </p:cNvSpPr>
          <p:nvPr userDrawn="1">
            <p:ph type="body" idx="11" hasCustomPrompt="1"/>
          </p:nvPr>
        </p:nvSpPr>
        <p:spPr>
          <a:xfrm>
            <a:off x="467889" y="2204568"/>
            <a:ext cx="3465496"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 name="Rectangle 1">
            <a:extLst>
              <a:ext uri="{FF2B5EF4-FFF2-40B4-BE49-F238E27FC236}">
                <a16:creationId xmlns:a16="http://schemas.microsoft.com/office/drawing/2014/main" id="{3F14A12B-ED5E-7E4B-8EFF-7D686D299272}"/>
              </a:ext>
            </a:extLst>
          </p:cNvPr>
          <p:cNvSpPr/>
          <p:nvPr userDrawn="1"/>
        </p:nvSpPr>
        <p:spPr>
          <a:xfrm>
            <a:off x="304800" y="334738"/>
            <a:ext cx="304800" cy="713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E6265F74-EA53-1745-A96B-9007679B5E64}"/>
              </a:ext>
            </a:extLst>
          </p:cNvPr>
          <p:cNvSpPr>
            <a:spLocks noGrp="1"/>
          </p:cNvSpPr>
          <p:nvPr>
            <p:ph type="body" idx="19" hasCustomPrompt="1"/>
          </p:nvPr>
        </p:nvSpPr>
        <p:spPr>
          <a:xfrm>
            <a:off x="4660509" y="1123950"/>
            <a:ext cx="4159018" cy="3702112"/>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15" name="Text Placeholder 2">
            <a:extLst>
              <a:ext uri="{FF2B5EF4-FFF2-40B4-BE49-F238E27FC236}">
                <a16:creationId xmlns:a16="http://schemas.microsoft.com/office/drawing/2014/main" id="{E576657A-3A37-5640-9072-CEDBBA1CA580}"/>
              </a:ext>
            </a:extLst>
          </p:cNvPr>
          <p:cNvSpPr>
            <a:spLocks noGrp="1"/>
          </p:cNvSpPr>
          <p:nvPr>
            <p:ph type="body" idx="23" hasCustomPrompt="1"/>
          </p:nvPr>
        </p:nvSpPr>
        <p:spPr>
          <a:xfrm>
            <a:off x="4660509" y="423204"/>
            <a:ext cx="4159017"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2400" b="1">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Title goes here</a:t>
            </a:r>
          </a:p>
        </p:txBody>
      </p:sp>
    </p:spTree>
    <p:extLst>
      <p:ext uri="{BB962C8B-B14F-4D97-AF65-F5344CB8AC3E}">
        <p14:creationId xmlns:p14="http://schemas.microsoft.com/office/powerpoint/2010/main" val="2674582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Slide-Lapto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4CE242-9B10-4840-A395-F73392495836}"/>
              </a:ext>
            </a:extLst>
          </p:cNvPr>
          <p:cNvSpPr/>
          <p:nvPr userDrawn="1"/>
        </p:nvSpPr>
        <p:spPr>
          <a:xfrm>
            <a:off x="228600" y="4476750"/>
            <a:ext cx="1447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5979"/>
            <a:ext cx="8534400" cy="755764"/>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7BB37A3-C063-4642-8179-339E5398B6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 y="1063229"/>
            <a:ext cx="8021491" cy="4159293"/>
          </a:xfrm>
          <a:prstGeom prst="rect">
            <a:avLst/>
          </a:prstGeom>
        </p:spPr>
      </p:pic>
      <p:sp>
        <p:nvSpPr>
          <p:cNvPr id="7" name="Content Placeholder 2">
            <a:extLst>
              <a:ext uri="{FF2B5EF4-FFF2-40B4-BE49-F238E27FC236}">
                <a16:creationId xmlns:a16="http://schemas.microsoft.com/office/drawing/2014/main" id="{D37BBC00-F211-0D46-8A80-313E60A34D41}"/>
              </a:ext>
            </a:extLst>
          </p:cNvPr>
          <p:cNvSpPr>
            <a:spLocks noGrp="1"/>
          </p:cNvSpPr>
          <p:nvPr>
            <p:ph idx="10"/>
          </p:nvPr>
        </p:nvSpPr>
        <p:spPr>
          <a:xfrm>
            <a:off x="2105745" y="1276350"/>
            <a:ext cx="5029200" cy="3124200"/>
          </a:xfrm>
          <a:prstGeom prst="rect">
            <a:avLst/>
          </a:prstGeom>
        </p:spPr>
        <p:txBody>
          <a:bodyPr>
            <a:normAutofit/>
          </a:bodyPr>
          <a:lstStyle>
            <a:lvl1pPr marL="0" indent="0">
              <a:buClr>
                <a:srgbClr val="A0C65C"/>
              </a:buClr>
              <a:buNone/>
              <a:defRPr sz="1200">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p:txBody>
      </p:sp>
    </p:spTree>
    <p:extLst>
      <p:ext uri="{BB962C8B-B14F-4D97-AF65-F5344CB8AC3E}">
        <p14:creationId xmlns:p14="http://schemas.microsoft.com/office/powerpoint/2010/main" val="3455673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Slide-Ipho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534400" cy="755764"/>
          </a:xfrm>
          <a:prstGeom prst="rect">
            <a:avLst/>
          </a:prstGeom>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pic>
        <p:nvPicPr>
          <p:cNvPr id="8" name="Picture 7" descr="A hand holding a cell phone&#10;&#10;Description automatically generated">
            <a:extLst>
              <a:ext uri="{FF2B5EF4-FFF2-40B4-BE49-F238E27FC236}">
                <a16:creationId xmlns:a16="http://schemas.microsoft.com/office/drawing/2014/main" id="{F60E2105-5E72-124E-884C-3E9B83EDDA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5913" b="35665"/>
          <a:stretch/>
        </p:blipFill>
        <p:spPr>
          <a:xfrm>
            <a:off x="6024002" y="819149"/>
            <a:ext cx="3119998" cy="4324351"/>
          </a:xfrm>
          <a:prstGeom prst="rect">
            <a:avLst/>
          </a:prstGeom>
        </p:spPr>
      </p:pic>
      <p:sp>
        <p:nvSpPr>
          <p:cNvPr id="9" name="Text Placeholder 2">
            <a:extLst>
              <a:ext uri="{FF2B5EF4-FFF2-40B4-BE49-F238E27FC236}">
                <a16:creationId xmlns:a16="http://schemas.microsoft.com/office/drawing/2014/main" id="{EED80089-F70A-4243-92E1-B48E1D2E6403}"/>
              </a:ext>
            </a:extLst>
          </p:cNvPr>
          <p:cNvSpPr>
            <a:spLocks noGrp="1"/>
          </p:cNvSpPr>
          <p:nvPr>
            <p:ph type="body" sz="half" idx="1"/>
          </p:nvPr>
        </p:nvSpPr>
        <p:spPr>
          <a:xfrm>
            <a:off x="457200" y="1200151"/>
            <a:ext cx="5410200" cy="3276599"/>
          </a:xfrm>
          <a:prstGeom prst="rect">
            <a:avLst/>
          </a:prstGeo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DF48BF5-2D53-D648-887D-FC7F6B519C7E}"/>
              </a:ext>
            </a:extLst>
          </p:cNvPr>
          <p:cNvSpPr>
            <a:spLocks noGrp="1"/>
          </p:cNvSpPr>
          <p:nvPr>
            <p:ph idx="10"/>
          </p:nvPr>
        </p:nvSpPr>
        <p:spPr>
          <a:xfrm>
            <a:off x="6629400" y="1428750"/>
            <a:ext cx="1371600" cy="2514600"/>
          </a:xfrm>
          <a:prstGeom prst="rect">
            <a:avLst/>
          </a:prstGeom>
        </p:spPr>
        <p:txBody>
          <a:bodyPr>
            <a:normAutofit/>
          </a:bodyPr>
          <a:lstStyle>
            <a:lvl1pPr marL="0" indent="0">
              <a:buClr>
                <a:srgbClr val="A0C65C"/>
              </a:buClr>
              <a:buNone/>
              <a:defRPr sz="1200">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p:txBody>
      </p:sp>
    </p:spTree>
    <p:extLst>
      <p:ext uri="{BB962C8B-B14F-4D97-AF65-F5344CB8AC3E}">
        <p14:creationId xmlns:p14="http://schemas.microsoft.com/office/powerpoint/2010/main" val="1779669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ndard-Slide-Iphon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E2298-236A-BB41-9E27-B1589613B66E}"/>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7" name="Text Placeholder 2">
            <a:extLst>
              <a:ext uri="{FF2B5EF4-FFF2-40B4-BE49-F238E27FC236}">
                <a16:creationId xmlns:a16="http://schemas.microsoft.com/office/drawing/2014/main" id="{6748A2E8-1756-F149-B802-0AA1D09B9034}"/>
              </a:ext>
            </a:extLst>
          </p:cNvPr>
          <p:cNvSpPr>
            <a:spLocks noGrp="1"/>
          </p:cNvSpPr>
          <p:nvPr>
            <p:ph type="body" sz="half" idx="1" hasCustomPrompt="1"/>
          </p:nvPr>
        </p:nvSpPr>
        <p:spPr>
          <a:xfrm>
            <a:off x="457200" y="1586114"/>
            <a:ext cx="4038600" cy="2504671"/>
          </a:xfrm>
          <a:prstGeom prst="rect">
            <a:avLst/>
          </a:prstGeom>
        </p:spPr>
        <p:txBody>
          <a:bodyPr>
            <a:normAutofit/>
          </a:bodyPr>
          <a:lstStyle>
            <a:lvl1pPr marL="0" indent="0">
              <a:buClr>
                <a:srgbClr val="A0C65C"/>
              </a:buClr>
              <a:buFont typeface="Arial" panose="020B0604020202020204" pitchFamily="34" charset="0"/>
              <a:buNone/>
              <a:defRPr sz="2400">
                <a:solidFill>
                  <a:schemeClr val="tx1">
                    <a:lumMod val="65000"/>
                    <a:lumOff val="35000"/>
                  </a:schemeClr>
                </a:solidFill>
              </a:defRPr>
            </a:lvl1pPr>
            <a:lvl2pPr marL="457200" indent="0">
              <a:buClr>
                <a:srgbClr val="A0C65C"/>
              </a:buClr>
              <a:buFont typeface="Arial" panose="020B0604020202020204" pitchFamily="34" charset="0"/>
              <a:buNone/>
              <a:defRPr sz="2400">
                <a:solidFill>
                  <a:schemeClr val="tx1">
                    <a:lumMod val="65000"/>
                    <a:lumOff val="35000"/>
                  </a:schemeClr>
                </a:solidFill>
              </a:defRPr>
            </a:lvl2pPr>
            <a:lvl3pPr marL="914400" indent="0">
              <a:buClr>
                <a:srgbClr val="A0C65C"/>
              </a:buClr>
              <a:buFont typeface="Arial" panose="020B0604020202020204" pitchFamily="34" charset="0"/>
              <a:buNone/>
              <a:defRPr sz="2000">
                <a:solidFill>
                  <a:schemeClr val="tx1">
                    <a:lumMod val="65000"/>
                    <a:lumOff val="35000"/>
                  </a:schemeClr>
                </a:solidFill>
              </a:defRPr>
            </a:lvl3pPr>
            <a:lvl4pPr marL="1371600" indent="0">
              <a:buClr>
                <a:srgbClr val="A0C65C"/>
              </a:buClr>
              <a:buFont typeface="Arial" panose="020B0604020202020204" pitchFamily="34" charset="0"/>
              <a:buNone/>
              <a:defRPr sz="1800">
                <a:solidFill>
                  <a:schemeClr val="tx1">
                    <a:lumMod val="65000"/>
                    <a:lumOff val="35000"/>
                  </a:schemeClr>
                </a:solidFill>
              </a:defRPr>
            </a:lvl4pPr>
            <a:lvl5pPr marL="1828800" indent="0">
              <a:buClr>
                <a:srgbClr val="A0C65C"/>
              </a:buClr>
              <a:buFont typeface="Arial" panose="020B0604020202020204" pitchFamily="34" charset="0"/>
              <a:buNone/>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text styles</a:t>
            </a:r>
          </a:p>
        </p:txBody>
      </p:sp>
      <p:sp>
        <p:nvSpPr>
          <p:cNvPr id="11" name="Rectangle 10">
            <a:extLst>
              <a:ext uri="{FF2B5EF4-FFF2-40B4-BE49-F238E27FC236}">
                <a16:creationId xmlns:a16="http://schemas.microsoft.com/office/drawing/2014/main" id="{B439BA21-8ECC-8845-AD01-76902CD61651}"/>
              </a:ext>
            </a:extLst>
          </p:cNvPr>
          <p:cNvSpPr/>
          <p:nvPr userDrawn="1"/>
        </p:nvSpPr>
        <p:spPr>
          <a:xfrm>
            <a:off x="304800" y="285750"/>
            <a:ext cx="381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8414BA4A-CA13-7E4A-897A-FCB33E8FE57D}"/>
              </a:ext>
            </a:extLst>
          </p:cNvPr>
          <p:cNvSpPr>
            <a:spLocks noGrp="1"/>
          </p:cNvSpPr>
          <p:nvPr>
            <p:ph idx="10" hasCustomPrompt="1"/>
          </p:nvPr>
        </p:nvSpPr>
        <p:spPr>
          <a:xfrm>
            <a:off x="4724400" y="1200151"/>
            <a:ext cx="3962400" cy="3276599"/>
          </a:xfrm>
          <a:prstGeom prst="rect">
            <a:avLst/>
          </a:prstGeom>
        </p:spPr>
        <p:txBody>
          <a:bodyPr/>
          <a:lstStyle>
            <a:lvl1pPr marL="0" indent="0" algn="ctr">
              <a:buClr>
                <a:srgbClr val="A0C65C"/>
              </a:buClr>
              <a:buNone/>
              <a:defRPr>
                <a:solidFill>
                  <a:schemeClr val="tx1">
                    <a:lumMod val="65000"/>
                    <a:lumOff val="35000"/>
                  </a:schemeClr>
                </a:solidFill>
              </a:defRPr>
            </a:lvl1pPr>
            <a:lvl2pPr marL="457200" indent="0">
              <a:buClr>
                <a:srgbClr val="A0C65C"/>
              </a:buClr>
              <a:buFont typeface="Arial" panose="020B0604020202020204" pitchFamily="34" charset="0"/>
              <a:buNone/>
              <a:defRPr>
                <a:solidFill>
                  <a:schemeClr val="tx1">
                    <a:lumMod val="65000"/>
                    <a:lumOff val="35000"/>
                  </a:schemeClr>
                </a:solidFill>
              </a:defRPr>
            </a:lvl2pPr>
            <a:lvl3pPr marL="914400" indent="0">
              <a:buClr>
                <a:srgbClr val="A0C65C"/>
              </a:buClr>
              <a:buFont typeface="Arial" panose="020B0604020202020204" pitchFamily="34" charset="0"/>
              <a:buNone/>
              <a:defRPr>
                <a:solidFill>
                  <a:schemeClr val="tx1">
                    <a:lumMod val="65000"/>
                    <a:lumOff val="35000"/>
                  </a:schemeClr>
                </a:solidFill>
              </a:defRPr>
            </a:lvl3pPr>
            <a:lvl4pPr marL="1371600" indent="0">
              <a:buClr>
                <a:srgbClr val="A0C65C"/>
              </a:buClr>
              <a:buFont typeface="Arial" panose="020B0604020202020204" pitchFamily="34" charset="0"/>
              <a:buNone/>
              <a:defRPr>
                <a:solidFill>
                  <a:schemeClr val="tx1">
                    <a:lumMod val="65000"/>
                    <a:lumOff val="35000"/>
                  </a:schemeClr>
                </a:solidFill>
              </a:defRPr>
            </a:lvl4pPr>
            <a:lvl5pPr marL="1828800" indent="0">
              <a:buClr>
                <a:srgbClr val="A0C65C"/>
              </a:buClr>
              <a:buFont typeface="Arial" panose="020B0604020202020204" pitchFamily="34" charset="0"/>
              <a:buNone/>
              <a:defRPr>
                <a:solidFill>
                  <a:schemeClr val="tx1">
                    <a:lumMod val="65000"/>
                    <a:lumOff val="35000"/>
                  </a:schemeClr>
                </a:solidFill>
              </a:defRPr>
            </a:lvl5pPr>
          </a:lstStyle>
          <a:p>
            <a:pPr lvl="0"/>
            <a:r>
              <a:rPr lang="en-US"/>
              <a:t>Insert image here</a:t>
            </a:r>
          </a:p>
        </p:txBody>
      </p:sp>
      <p:pic>
        <p:nvPicPr>
          <p:cNvPr id="13" name="Graphic 12">
            <a:extLst>
              <a:ext uri="{FF2B5EF4-FFF2-40B4-BE49-F238E27FC236}">
                <a16:creationId xmlns:a16="http://schemas.microsoft.com/office/drawing/2014/main" id="{C74482AD-040C-A14D-A0BA-E6B097FE834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7298" y="361950"/>
            <a:ext cx="1117202" cy="1057275"/>
          </a:xfrm>
          <a:prstGeom prst="rect">
            <a:avLst/>
          </a:prstGeom>
        </p:spPr>
      </p:pic>
      <p:sp>
        <p:nvSpPr>
          <p:cNvPr id="14" name="Text Placeholder 2">
            <a:extLst>
              <a:ext uri="{FF2B5EF4-FFF2-40B4-BE49-F238E27FC236}">
                <a16:creationId xmlns:a16="http://schemas.microsoft.com/office/drawing/2014/main" id="{6868276A-6361-0745-97F5-991E81E83A53}"/>
              </a:ext>
            </a:extLst>
          </p:cNvPr>
          <p:cNvSpPr>
            <a:spLocks noGrp="1"/>
          </p:cNvSpPr>
          <p:nvPr>
            <p:ph type="body" idx="11" hasCustomPrompt="1"/>
          </p:nvPr>
        </p:nvSpPr>
        <p:spPr>
          <a:xfrm>
            <a:off x="1030304" y="4182359"/>
            <a:ext cx="3465496" cy="294391"/>
          </a:xfrm>
          <a:prstGeom prst="rect">
            <a:avLst/>
          </a:prstGeom>
        </p:spPr>
        <p:txBody>
          <a:bodyPr numCol="1" anchor="t">
            <a:normAutofit/>
          </a:bodyPr>
          <a:lstStyle>
            <a:lvl1pPr marL="342900" indent="-342900" algn="r">
              <a:lnSpc>
                <a:spcPct val="100000"/>
              </a:lnSpc>
              <a:buClr>
                <a:srgbClr val="A0C65C"/>
              </a:buClr>
              <a:buFont typeface="Arial" panose="020B0604020202020204" pitchFamily="34" charset="0"/>
              <a:buNone/>
              <a:defRPr sz="12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3008432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HCDD-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618C3AC-41B2-5942-913C-570D8A615AA0}"/>
              </a:ext>
            </a:extLst>
          </p:cNvPr>
          <p:cNvSpPr>
            <a:spLocks noGrp="1"/>
          </p:cNvSpPr>
          <p:nvPr>
            <p:ph type="body" idx="18" hasCustomPrompt="1"/>
          </p:nvPr>
        </p:nvSpPr>
        <p:spPr>
          <a:xfrm>
            <a:off x="381000" y="742950"/>
            <a:ext cx="8456273" cy="1261059"/>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6000" b="1"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DIVIDER SAMPLE</a:t>
            </a:r>
          </a:p>
        </p:txBody>
      </p:sp>
    </p:spTree>
    <p:extLst>
      <p:ext uri="{BB962C8B-B14F-4D97-AF65-F5344CB8AC3E}">
        <p14:creationId xmlns:p14="http://schemas.microsoft.com/office/powerpoint/2010/main" val="235237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HCDD-2">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314F770-DA00-884B-BBD2-8785B138E967}"/>
              </a:ext>
            </a:extLst>
          </p:cNvPr>
          <p:cNvSpPr>
            <a:spLocks noGrp="1"/>
          </p:cNvSpPr>
          <p:nvPr>
            <p:ph type="body" idx="18" hasCustomPrompt="1"/>
          </p:nvPr>
        </p:nvSpPr>
        <p:spPr>
          <a:xfrm>
            <a:off x="381000" y="742950"/>
            <a:ext cx="8456273" cy="1261059"/>
          </a:xfrm>
          <a:prstGeom prst="rect">
            <a:avLst/>
          </a:prstGeom>
        </p:spPr>
        <p:txBody>
          <a:bodyPr numCol="1" anchor="t">
            <a:noAutofit/>
          </a:bodyPr>
          <a:lstStyle>
            <a:lvl1pPr marL="342900" indent="-342900" algn="ctr">
              <a:lnSpc>
                <a:spcPct val="100000"/>
              </a:lnSpc>
              <a:buClr>
                <a:srgbClr val="A0C65C"/>
              </a:buClr>
              <a:buFont typeface="Arial" panose="020B0604020202020204" pitchFamily="34" charset="0"/>
              <a:buNone/>
              <a:defRPr sz="6000" b="1" i="0">
                <a:solidFill>
                  <a:schemeClr val="bg1"/>
                </a:solidFill>
                <a:latin typeface="Arial Black" panose="020B0604020202020204" pitchFamily="34" charset="0"/>
                <a:cs typeface="Arial Black" panose="020B0604020202020204" pitchFamily="34" charset="0"/>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DIVIDER SAMPLE</a:t>
            </a:r>
          </a:p>
        </p:txBody>
      </p:sp>
      <p:sp>
        <p:nvSpPr>
          <p:cNvPr id="6" name="Text Placeholder 2">
            <a:extLst>
              <a:ext uri="{FF2B5EF4-FFF2-40B4-BE49-F238E27FC236}">
                <a16:creationId xmlns:a16="http://schemas.microsoft.com/office/drawing/2014/main" id="{E5FE1D3A-06E8-EC46-ACC4-E09A29BE63D4}"/>
              </a:ext>
            </a:extLst>
          </p:cNvPr>
          <p:cNvSpPr>
            <a:spLocks noGrp="1"/>
          </p:cNvSpPr>
          <p:nvPr>
            <p:ph type="body" idx="11" hasCustomPrompt="1"/>
          </p:nvPr>
        </p:nvSpPr>
        <p:spPr>
          <a:xfrm>
            <a:off x="467888" y="4552950"/>
            <a:ext cx="8456273" cy="457200"/>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2400" b="0">
                <a:solidFill>
                  <a:schemeClr val="bg1"/>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Tree>
    <p:extLst>
      <p:ext uri="{BB962C8B-B14F-4D97-AF65-F5344CB8AC3E}">
        <p14:creationId xmlns:p14="http://schemas.microsoft.com/office/powerpoint/2010/main" val="105777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Slide-2 circl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2B7D720-29D6-264A-B82F-1125DBC8E00F}"/>
              </a:ext>
            </a:extLst>
          </p:cNvPr>
          <p:cNvSpPr>
            <a:spLocks noGrp="1"/>
          </p:cNvSpPr>
          <p:nvPr>
            <p:ph type="title" hasCustomPrompt="1"/>
          </p:nvPr>
        </p:nvSpPr>
        <p:spPr>
          <a:xfrm>
            <a:off x="457200" y="205979"/>
            <a:ext cx="7235135" cy="857250"/>
          </a:xfrm>
          <a:prstGeom prst="rect">
            <a:avLst/>
          </a:prstGeom>
        </p:spPr>
        <p:txBody>
          <a:bodyPr/>
          <a:lstStyle/>
          <a:p>
            <a:r>
              <a:rPr lang="en-US"/>
              <a:t>Click to edit title style</a:t>
            </a:r>
          </a:p>
        </p:txBody>
      </p:sp>
      <p:sp>
        <p:nvSpPr>
          <p:cNvPr id="26" name="Text Placeholder 2">
            <a:extLst>
              <a:ext uri="{FF2B5EF4-FFF2-40B4-BE49-F238E27FC236}">
                <a16:creationId xmlns:a16="http://schemas.microsoft.com/office/drawing/2014/main" id="{225F9B74-100D-6642-9869-5B0857CCB3C2}"/>
              </a:ext>
            </a:extLst>
          </p:cNvPr>
          <p:cNvSpPr>
            <a:spLocks noGrp="1"/>
          </p:cNvSpPr>
          <p:nvPr>
            <p:ph type="body" idx="1" hasCustomPrompt="1"/>
          </p:nvPr>
        </p:nvSpPr>
        <p:spPr>
          <a:xfrm>
            <a:off x="1060114"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7" name="Text Placeholder 2">
            <a:extLst>
              <a:ext uri="{FF2B5EF4-FFF2-40B4-BE49-F238E27FC236}">
                <a16:creationId xmlns:a16="http://schemas.microsoft.com/office/drawing/2014/main" id="{1D9D3834-0757-0840-939B-BF69F52CF42B}"/>
              </a:ext>
            </a:extLst>
          </p:cNvPr>
          <p:cNvSpPr>
            <a:spLocks noGrp="1"/>
          </p:cNvSpPr>
          <p:nvPr>
            <p:ph type="body" idx="10" hasCustomPrompt="1"/>
          </p:nvPr>
        </p:nvSpPr>
        <p:spPr>
          <a:xfrm>
            <a:off x="1060114"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8" name="Text Placeholder 2">
            <a:extLst>
              <a:ext uri="{FF2B5EF4-FFF2-40B4-BE49-F238E27FC236}">
                <a16:creationId xmlns:a16="http://schemas.microsoft.com/office/drawing/2014/main" id="{48AB6A40-56C0-3A48-9F9D-3956E096356A}"/>
              </a:ext>
            </a:extLst>
          </p:cNvPr>
          <p:cNvSpPr>
            <a:spLocks noGrp="1"/>
          </p:cNvSpPr>
          <p:nvPr>
            <p:ph type="body" idx="11" hasCustomPrompt="1"/>
          </p:nvPr>
        </p:nvSpPr>
        <p:spPr>
          <a:xfrm>
            <a:off x="457200" y="1134359"/>
            <a:ext cx="7079971"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29" name="Text Placeholder 2">
            <a:extLst>
              <a:ext uri="{FF2B5EF4-FFF2-40B4-BE49-F238E27FC236}">
                <a16:creationId xmlns:a16="http://schemas.microsoft.com/office/drawing/2014/main" id="{69449E85-53DD-7D48-9D8B-F849E40B18A7}"/>
              </a:ext>
            </a:extLst>
          </p:cNvPr>
          <p:cNvSpPr>
            <a:spLocks noGrp="1"/>
          </p:cNvSpPr>
          <p:nvPr>
            <p:ph type="body" idx="12" hasCustomPrompt="1"/>
          </p:nvPr>
        </p:nvSpPr>
        <p:spPr>
          <a:xfrm>
            <a:off x="5756473" y="3475223"/>
            <a:ext cx="2362200" cy="391927"/>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0" name="Text Placeholder 2">
            <a:extLst>
              <a:ext uri="{FF2B5EF4-FFF2-40B4-BE49-F238E27FC236}">
                <a16:creationId xmlns:a16="http://schemas.microsoft.com/office/drawing/2014/main" id="{7F2ADA43-D085-5247-B23D-1EF225BE0A6F}"/>
              </a:ext>
            </a:extLst>
          </p:cNvPr>
          <p:cNvSpPr>
            <a:spLocks noGrp="1"/>
          </p:cNvSpPr>
          <p:nvPr>
            <p:ph type="body" idx="13" hasCustomPrompt="1"/>
          </p:nvPr>
        </p:nvSpPr>
        <p:spPr>
          <a:xfrm>
            <a:off x="5756473" y="3950711"/>
            <a:ext cx="2362200" cy="526039"/>
          </a:xfrm>
          <a:prstGeom prst="rect">
            <a:avLst/>
          </a:prstGeom>
        </p:spPr>
        <p:txBody>
          <a:bodyPr numCol="1" anchor="t">
            <a:normAutofit/>
          </a:bodyPr>
          <a:lstStyle>
            <a:lvl1pPr marL="342900" indent="-342900" algn="ctr">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31" name="Slide Number Placeholder 3">
            <a:extLst>
              <a:ext uri="{FF2B5EF4-FFF2-40B4-BE49-F238E27FC236}">
                <a16:creationId xmlns:a16="http://schemas.microsoft.com/office/drawing/2014/main" id="{3BA6B3AA-13D7-6046-831C-83E617E2951B}"/>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735EDDBB-5074-8E4E-9912-B65EE5341EE5}"/>
              </a:ext>
            </a:extLst>
          </p:cNvPr>
          <p:cNvGrpSpPr/>
          <p:nvPr userDrawn="1"/>
        </p:nvGrpSpPr>
        <p:grpSpPr>
          <a:xfrm>
            <a:off x="7537171" y="-152400"/>
            <a:ext cx="1647766" cy="1428750"/>
            <a:chOff x="10025268" y="-18034"/>
            <a:chExt cx="2124303" cy="1946080"/>
          </a:xfrm>
        </p:grpSpPr>
        <p:sp>
          <p:nvSpPr>
            <p:cNvPr id="37" name="Parallelogram 36">
              <a:extLst>
                <a:ext uri="{FF2B5EF4-FFF2-40B4-BE49-F238E27FC236}">
                  <a16:creationId xmlns:a16="http://schemas.microsoft.com/office/drawing/2014/main" id="{6DE88896-BE14-AA4F-8079-D20FFDE1BE38}"/>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2CC5384E-1DAE-7D4C-AA45-4D0842B5D739}"/>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4416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Text- HC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marL="342900" indent="-342900">
              <a:buClr>
                <a:srgbClr val="A0C65C"/>
              </a:buClr>
              <a:buFont typeface="Arial" panose="020B0604020202020204" pitchFamily="34" charset="0"/>
              <a:buChar cha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4692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Closing HCD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08AF10-4E93-1E4F-9977-7F173BB66B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4846" y="1504950"/>
            <a:ext cx="3550508" cy="1516721"/>
          </a:xfrm>
          <a:prstGeom prst="rect">
            <a:avLst/>
          </a:prstGeom>
        </p:spPr>
      </p:pic>
      <p:grpSp>
        <p:nvGrpSpPr>
          <p:cNvPr id="11" name="Group 10">
            <a:extLst>
              <a:ext uri="{FF2B5EF4-FFF2-40B4-BE49-F238E27FC236}">
                <a16:creationId xmlns:a16="http://schemas.microsoft.com/office/drawing/2014/main" id="{7BC0BA5F-C4E6-8F44-A9C5-C0F1C6222C27}"/>
              </a:ext>
            </a:extLst>
          </p:cNvPr>
          <p:cNvGrpSpPr/>
          <p:nvPr userDrawn="1"/>
        </p:nvGrpSpPr>
        <p:grpSpPr>
          <a:xfrm>
            <a:off x="3384588" y="4400550"/>
            <a:ext cx="2451024" cy="685799"/>
            <a:chOff x="1485900" y="1243621"/>
            <a:chExt cx="6172200" cy="1726987"/>
          </a:xfrm>
        </p:grpSpPr>
        <p:pic>
          <p:nvPicPr>
            <p:cNvPr id="12" name="Picture 11">
              <a:extLst>
                <a:ext uri="{FF2B5EF4-FFF2-40B4-BE49-F238E27FC236}">
                  <a16:creationId xmlns:a16="http://schemas.microsoft.com/office/drawing/2014/main" id="{4331D2FF-C944-0B4F-B3AF-F49423BC890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500"/>
            <a:stretch/>
          </p:blipFill>
          <p:spPr>
            <a:xfrm>
              <a:off x="3086099" y="2172889"/>
              <a:ext cx="2971800" cy="797719"/>
            </a:xfrm>
            <a:prstGeom prst="rect">
              <a:avLst/>
            </a:prstGeom>
          </p:spPr>
        </p:pic>
        <p:pic>
          <p:nvPicPr>
            <p:cNvPr id="13" name="Picture 12">
              <a:extLst>
                <a:ext uri="{FF2B5EF4-FFF2-40B4-BE49-F238E27FC236}">
                  <a16:creationId xmlns:a16="http://schemas.microsoft.com/office/drawing/2014/main" id="{2D434CDE-730F-4E4B-A1DD-C9211788342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32500"/>
            <a:stretch/>
          </p:blipFill>
          <p:spPr>
            <a:xfrm>
              <a:off x="1485900" y="1243621"/>
              <a:ext cx="6172200" cy="797719"/>
            </a:xfrm>
            <a:prstGeom prst="rect">
              <a:avLst/>
            </a:prstGeom>
          </p:spPr>
        </p:pic>
      </p:grpSp>
      <p:grpSp>
        <p:nvGrpSpPr>
          <p:cNvPr id="14" name="Group 13">
            <a:extLst>
              <a:ext uri="{FF2B5EF4-FFF2-40B4-BE49-F238E27FC236}">
                <a16:creationId xmlns:a16="http://schemas.microsoft.com/office/drawing/2014/main" id="{2DE24AB7-9C4C-8244-8192-51985AA25356}"/>
              </a:ext>
            </a:extLst>
          </p:cNvPr>
          <p:cNvGrpSpPr/>
          <p:nvPr userDrawn="1"/>
        </p:nvGrpSpPr>
        <p:grpSpPr>
          <a:xfrm>
            <a:off x="2286000" y="3562350"/>
            <a:ext cx="4648200" cy="685800"/>
            <a:chOff x="2286000" y="3568611"/>
            <a:chExt cx="4648200" cy="685800"/>
          </a:xfrm>
        </p:grpSpPr>
        <p:sp>
          <p:nvSpPr>
            <p:cNvPr id="15" name="Subtitle 4">
              <a:extLst>
                <a:ext uri="{FF2B5EF4-FFF2-40B4-BE49-F238E27FC236}">
                  <a16:creationId xmlns:a16="http://schemas.microsoft.com/office/drawing/2014/main" id="{F43076D5-1CF6-FA4F-9CA5-68D7BE40D4E2}"/>
                </a:ext>
              </a:extLst>
            </p:cNvPr>
            <p:cNvSpPr txBox="1">
              <a:spLocks/>
            </p:cNvSpPr>
            <p:nvPr userDrawn="1"/>
          </p:nvSpPr>
          <p:spPr>
            <a:xfrm>
              <a:off x="2286000" y="3568611"/>
              <a:ext cx="46482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buNone/>
              </a:pPr>
              <a:r>
                <a:rPr lang="en-US" sz="1400">
                  <a:solidFill>
                    <a:srgbClr val="58C9EC"/>
                  </a:solidFill>
                </a:rPr>
                <a:t>2100 Travis Street, 9th floor, Houston, TX 77002</a:t>
              </a:r>
            </a:p>
            <a:p>
              <a:pPr marL="0" indent="0" algn="ctr">
                <a:lnSpc>
                  <a:spcPct val="100000"/>
                </a:lnSpc>
                <a:buNone/>
              </a:pPr>
              <a:r>
                <a:rPr lang="en-US" sz="1400" b="1">
                  <a:solidFill>
                    <a:srgbClr val="58C9EC"/>
                  </a:solidFill>
                </a:rPr>
                <a:t>832-394-6200</a:t>
              </a:r>
              <a:r>
                <a:rPr lang="en-US" sz="1400">
                  <a:solidFill>
                    <a:srgbClr val="58C9EC"/>
                  </a:solidFill>
                </a:rPr>
                <a:t>    </a:t>
              </a:r>
              <a:r>
                <a:rPr lang="en-US" sz="1400" b="1" err="1">
                  <a:solidFill>
                    <a:srgbClr val="58C9EC"/>
                  </a:solidFill>
                </a:rPr>
                <a:t>www.houstontx.gov</a:t>
              </a:r>
              <a:r>
                <a:rPr lang="en-US" sz="1400" b="1">
                  <a:solidFill>
                    <a:srgbClr val="58C9EC"/>
                  </a:solidFill>
                </a:rPr>
                <a:t>/housing</a:t>
              </a:r>
            </a:p>
          </p:txBody>
        </p:sp>
        <p:cxnSp>
          <p:nvCxnSpPr>
            <p:cNvPr id="16" name="Straight Connector 15">
              <a:extLst>
                <a:ext uri="{FF2B5EF4-FFF2-40B4-BE49-F238E27FC236}">
                  <a16:creationId xmlns:a16="http://schemas.microsoft.com/office/drawing/2014/main" id="{1B1D6E39-A5E2-9F4B-B85D-5A2E8B8EF984}"/>
                </a:ext>
              </a:extLst>
            </p:cNvPr>
            <p:cNvCxnSpPr>
              <a:cxnSpLocks/>
            </p:cNvCxnSpPr>
            <p:nvPr userDrawn="1"/>
          </p:nvCxnSpPr>
          <p:spPr>
            <a:xfrm>
              <a:off x="3962400" y="3867150"/>
              <a:ext cx="0" cy="228600"/>
            </a:xfrm>
            <a:prstGeom prst="line">
              <a:avLst/>
            </a:prstGeom>
            <a:ln w="19050">
              <a:solidFill>
                <a:srgbClr val="58C9E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99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Slide-3 circles righ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7154A58-C13C-8B4B-B809-98AE0C804F46}"/>
              </a:ext>
            </a:extLst>
          </p:cNvPr>
          <p:cNvSpPr/>
          <p:nvPr userDrawn="1"/>
        </p:nvSpPr>
        <p:spPr>
          <a:xfrm>
            <a:off x="304800" y="4552950"/>
            <a:ext cx="1322849"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9AC45825-66DF-B644-BD1A-1DCC2CD54BF0}"/>
              </a:ext>
            </a:extLst>
          </p:cNvPr>
          <p:cNvSpPr>
            <a:spLocks noGrp="1"/>
          </p:cNvSpPr>
          <p:nvPr>
            <p:ph type="title" hasCustomPrompt="1"/>
          </p:nvPr>
        </p:nvSpPr>
        <p:spPr>
          <a:xfrm>
            <a:off x="457200" y="1749895"/>
            <a:ext cx="4038600" cy="1207604"/>
          </a:xfrm>
          <a:prstGeom prst="rect">
            <a:avLst/>
          </a:prstGeom>
        </p:spPr>
        <p:txBody>
          <a:bodyPr/>
          <a:lstStyle/>
          <a:p>
            <a:r>
              <a:rPr lang="en-US"/>
              <a:t>Click to edit title style</a:t>
            </a:r>
          </a:p>
        </p:txBody>
      </p:sp>
      <p:grpSp>
        <p:nvGrpSpPr>
          <p:cNvPr id="22" name="Group 21">
            <a:extLst>
              <a:ext uri="{FF2B5EF4-FFF2-40B4-BE49-F238E27FC236}">
                <a16:creationId xmlns:a16="http://schemas.microsoft.com/office/drawing/2014/main" id="{95A5556B-885E-A043-925E-08CA625867AE}"/>
              </a:ext>
            </a:extLst>
          </p:cNvPr>
          <p:cNvGrpSpPr/>
          <p:nvPr userDrawn="1"/>
        </p:nvGrpSpPr>
        <p:grpSpPr>
          <a:xfrm>
            <a:off x="2743200" y="0"/>
            <a:ext cx="1647766" cy="1509523"/>
            <a:chOff x="10025268" y="-18034"/>
            <a:chExt cx="2124303" cy="1946080"/>
          </a:xfrm>
        </p:grpSpPr>
        <p:sp>
          <p:nvSpPr>
            <p:cNvPr id="23" name="Parallelogram 22">
              <a:extLst>
                <a:ext uri="{FF2B5EF4-FFF2-40B4-BE49-F238E27FC236}">
                  <a16:creationId xmlns:a16="http://schemas.microsoft.com/office/drawing/2014/main" id="{0EC7B147-679E-504D-8218-B90E3F7DEF65}"/>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a:extLst>
                <a:ext uri="{FF2B5EF4-FFF2-40B4-BE49-F238E27FC236}">
                  <a16:creationId xmlns:a16="http://schemas.microsoft.com/office/drawing/2014/main" id="{2B2911AF-E242-BE4F-8B86-564C07C1D000}"/>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2">
            <a:extLst>
              <a:ext uri="{FF2B5EF4-FFF2-40B4-BE49-F238E27FC236}">
                <a16:creationId xmlns:a16="http://schemas.microsoft.com/office/drawing/2014/main" id="{795E3622-9270-CC4D-9289-E8A6AF9CDEDD}"/>
              </a:ext>
            </a:extLst>
          </p:cNvPr>
          <p:cNvSpPr>
            <a:spLocks noGrp="1"/>
          </p:cNvSpPr>
          <p:nvPr>
            <p:ph type="body" idx="11" hasCustomPrompt="1"/>
          </p:nvPr>
        </p:nvSpPr>
        <p:spPr>
          <a:xfrm>
            <a:off x="457200" y="3165089"/>
            <a:ext cx="4038600" cy="294391"/>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600" b="0">
                <a:solidFill>
                  <a:srgbClr val="009ED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1" name="Text Placeholder 2">
            <a:extLst>
              <a:ext uri="{FF2B5EF4-FFF2-40B4-BE49-F238E27FC236}">
                <a16:creationId xmlns:a16="http://schemas.microsoft.com/office/drawing/2014/main" id="{9E4A5A7D-757A-504E-97D8-A0D96AF2EB6B}"/>
              </a:ext>
            </a:extLst>
          </p:cNvPr>
          <p:cNvSpPr>
            <a:spLocks noGrp="1"/>
          </p:cNvSpPr>
          <p:nvPr>
            <p:ph type="body" idx="14" hasCustomPrompt="1"/>
          </p:nvPr>
        </p:nvSpPr>
        <p:spPr>
          <a:xfrm>
            <a:off x="5997854" y="1947940"/>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2" name="Text Placeholder 2">
            <a:extLst>
              <a:ext uri="{FF2B5EF4-FFF2-40B4-BE49-F238E27FC236}">
                <a16:creationId xmlns:a16="http://schemas.microsoft.com/office/drawing/2014/main" id="{19F5D2AC-0920-014F-861E-6D92925C7478}"/>
              </a:ext>
            </a:extLst>
          </p:cNvPr>
          <p:cNvSpPr>
            <a:spLocks noGrp="1"/>
          </p:cNvSpPr>
          <p:nvPr>
            <p:ph type="body" idx="15" hasCustomPrompt="1"/>
          </p:nvPr>
        </p:nvSpPr>
        <p:spPr>
          <a:xfrm>
            <a:off x="5997854" y="2423428"/>
            <a:ext cx="2841346"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4" name="Text Placeholder 2">
            <a:extLst>
              <a:ext uri="{FF2B5EF4-FFF2-40B4-BE49-F238E27FC236}">
                <a16:creationId xmlns:a16="http://schemas.microsoft.com/office/drawing/2014/main" id="{7985AFA1-B8ED-534C-8DDE-7B347BB7C1F2}"/>
              </a:ext>
            </a:extLst>
          </p:cNvPr>
          <p:cNvSpPr>
            <a:spLocks noGrp="1"/>
          </p:cNvSpPr>
          <p:nvPr>
            <p:ph type="body" idx="16" hasCustomPrompt="1"/>
          </p:nvPr>
        </p:nvSpPr>
        <p:spPr>
          <a:xfrm>
            <a:off x="5997854" y="3424193"/>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5" name="Text Placeholder 2">
            <a:extLst>
              <a:ext uri="{FF2B5EF4-FFF2-40B4-BE49-F238E27FC236}">
                <a16:creationId xmlns:a16="http://schemas.microsoft.com/office/drawing/2014/main" id="{04527EED-D734-7C4B-8171-DB52B775A1F9}"/>
              </a:ext>
            </a:extLst>
          </p:cNvPr>
          <p:cNvSpPr>
            <a:spLocks noGrp="1"/>
          </p:cNvSpPr>
          <p:nvPr>
            <p:ph type="body" idx="17" hasCustomPrompt="1"/>
          </p:nvPr>
        </p:nvSpPr>
        <p:spPr>
          <a:xfrm>
            <a:off x="5997854" y="3899681"/>
            <a:ext cx="2841346"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7" name="Text Placeholder 2">
            <a:extLst>
              <a:ext uri="{FF2B5EF4-FFF2-40B4-BE49-F238E27FC236}">
                <a16:creationId xmlns:a16="http://schemas.microsoft.com/office/drawing/2014/main" id="{53C4C182-987D-DD46-84E0-44DA128E908F}"/>
              </a:ext>
            </a:extLst>
          </p:cNvPr>
          <p:cNvSpPr>
            <a:spLocks noGrp="1"/>
          </p:cNvSpPr>
          <p:nvPr>
            <p:ph type="body" idx="18" hasCustomPrompt="1"/>
          </p:nvPr>
        </p:nvSpPr>
        <p:spPr>
          <a:xfrm>
            <a:off x="5997854" y="428723"/>
            <a:ext cx="2841346" cy="391927"/>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800" b="1">
                <a:solidFill>
                  <a:srgbClr val="58C9EC"/>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sp>
        <p:nvSpPr>
          <p:cNvPr id="48" name="Text Placeholder 2">
            <a:extLst>
              <a:ext uri="{FF2B5EF4-FFF2-40B4-BE49-F238E27FC236}">
                <a16:creationId xmlns:a16="http://schemas.microsoft.com/office/drawing/2014/main" id="{926DB91F-6941-0E4A-B8B0-C62E0F178D50}"/>
              </a:ext>
            </a:extLst>
          </p:cNvPr>
          <p:cNvSpPr>
            <a:spLocks noGrp="1"/>
          </p:cNvSpPr>
          <p:nvPr>
            <p:ph type="body" idx="19" hasCustomPrompt="1"/>
          </p:nvPr>
        </p:nvSpPr>
        <p:spPr>
          <a:xfrm>
            <a:off x="5997854" y="904211"/>
            <a:ext cx="2841346" cy="526039"/>
          </a:xfrm>
          <a:prstGeom prst="rect">
            <a:avLst/>
          </a:prstGeom>
        </p:spPr>
        <p:txBody>
          <a:bodyPr numCol="1" anchor="t">
            <a:normAutofit/>
          </a:bodyPr>
          <a:lstStyle>
            <a:lvl1pPr marL="342900" indent="-342900" algn="l">
              <a:lnSpc>
                <a:spcPct val="100000"/>
              </a:lnSpc>
              <a:buClr>
                <a:srgbClr val="A0C65C"/>
              </a:buClr>
              <a:buFont typeface="Arial" panose="020B0604020202020204" pitchFamily="34" charset="0"/>
              <a:buNone/>
              <a:defRPr sz="1200" b="0">
                <a:solidFill>
                  <a:schemeClr val="bg1">
                    <a:lumMod val="50000"/>
                  </a:schemeClr>
                </a:solidFill>
              </a:defRPr>
            </a:lvl1pPr>
            <a:lvl2pPr marL="742950" indent="-285750" algn="ctr">
              <a:buClr>
                <a:srgbClr val="A0C65C"/>
              </a:buClr>
              <a:buFont typeface="Arial" panose="020B0604020202020204" pitchFamily="34" charset="0"/>
              <a:buNone/>
              <a:defRPr sz="2000">
                <a:solidFill>
                  <a:schemeClr val="tx1">
                    <a:lumMod val="65000"/>
                    <a:lumOff val="35000"/>
                  </a:schemeClr>
                </a:solidFill>
              </a:defRPr>
            </a:lvl2pPr>
            <a:lvl3pPr marL="1143000" indent="-228600" algn="ctr">
              <a:buClr>
                <a:srgbClr val="A0C65C"/>
              </a:buClr>
              <a:buFont typeface="Arial" panose="020B0604020202020204" pitchFamily="34" charset="0"/>
              <a:buNone/>
              <a:defRPr sz="1800">
                <a:solidFill>
                  <a:schemeClr val="tx1">
                    <a:lumMod val="65000"/>
                    <a:lumOff val="35000"/>
                  </a:schemeClr>
                </a:solidFill>
              </a:defRPr>
            </a:lvl3pPr>
            <a:lvl4pPr marL="1600200" indent="-228600" algn="ctr">
              <a:buClr>
                <a:srgbClr val="A0C65C"/>
              </a:buClr>
              <a:buFont typeface="Arial" panose="020B0604020202020204" pitchFamily="34" charset="0"/>
              <a:buNone/>
              <a:defRPr sz="1600">
                <a:solidFill>
                  <a:schemeClr val="tx1">
                    <a:lumMod val="65000"/>
                    <a:lumOff val="35000"/>
                  </a:schemeClr>
                </a:solidFill>
              </a:defRPr>
            </a:lvl4pPr>
            <a:lvl5pPr marL="2057400" indent="-228600" algn="ctr">
              <a:buClr>
                <a:srgbClr val="A0C65C"/>
              </a:buClr>
              <a:buFont typeface="Arial" panose="020B0604020202020204" pitchFamily="34" charset="0"/>
              <a:buNone/>
              <a:defRPr sz="1600">
                <a:solidFill>
                  <a:schemeClr val="tx1">
                    <a:lumMod val="65000"/>
                    <a:lumOff val="35000"/>
                  </a:schemeClr>
                </a:solidFill>
              </a:defRPr>
            </a:lvl5pPr>
          </a:lstStyle>
          <a:p>
            <a:pPr lvl="0"/>
            <a:r>
              <a:rPr lang="en-US"/>
              <a:t>Click to edit text</a:t>
            </a:r>
          </a:p>
        </p:txBody>
      </p:sp>
      <p:grpSp>
        <p:nvGrpSpPr>
          <p:cNvPr id="49" name="Group 48">
            <a:extLst>
              <a:ext uri="{FF2B5EF4-FFF2-40B4-BE49-F238E27FC236}">
                <a16:creationId xmlns:a16="http://schemas.microsoft.com/office/drawing/2014/main" id="{0857F35D-BDFC-BF47-BF74-522D191DF7E6}"/>
              </a:ext>
            </a:extLst>
          </p:cNvPr>
          <p:cNvGrpSpPr/>
          <p:nvPr userDrawn="1"/>
        </p:nvGrpSpPr>
        <p:grpSpPr>
          <a:xfrm>
            <a:off x="-20117" y="3633977"/>
            <a:ext cx="1647766" cy="1509523"/>
            <a:chOff x="10025268" y="-18034"/>
            <a:chExt cx="2124303" cy="1946080"/>
          </a:xfrm>
        </p:grpSpPr>
        <p:sp>
          <p:nvSpPr>
            <p:cNvPr id="50" name="Parallelogram 49">
              <a:extLst>
                <a:ext uri="{FF2B5EF4-FFF2-40B4-BE49-F238E27FC236}">
                  <a16:creationId xmlns:a16="http://schemas.microsoft.com/office/drawing/2014/main" id="{A4CCF29C-88A5-F344-8C96-204725E9B893}"/>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a:extLst>
                <a:ext uri="{FF2B5EF4-FFF2-40B4-BE49-F238E27FC236}">
                  <a16:creationId xmlns:a16="http://schemas.microsoft.com/office/drawing/2014/main" id="{4C567233-DE9D-2542-89B3-9EF5580BC77E}"/>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5C5EDEB7-1F7C-A540-B50A-DF3663F0209E}"/>
              </a:ext>
            </a:extLst>
          </p:cNvPr>
          <p:cNvSpPr/>
          <p:nvPr userDrawn="1"/>
        </p:nvSpPr>
        <p:spPr>
          <a:xfrm>
            <a:off x="304800" y="285750"/>
            <a:ext cx="331815" cy="866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lide Number Placeholder 3">
            <a:extLst>
              <a:ext uri="{FF2B5EF4-FFF2-40B4-BE49-F238E27FC236}">
                <a16:creationId xmlns:a16="http://schemas.microsoft.com/office/drawing/2014/main" id="{9369CA3D-B1B5-C142-AAB1-8B11872794B7}"/>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13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Slid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buClr>
                <a:srgbClr val="A0C65C"/>
              </a:buCl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5E449B-298A-0F4A-8C05-26C08F551BCC}"/>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45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Standard-Slide-Title &amp; Content-2">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200151"/>
            <a:ext cx="8229600" cy="3295943"/>
          </a:xfrm>
          <a:prstGeom prst="rect">
            <a:avLst/>
          </a:prstGeom>
        </p:spPr>
        <p:txBody>
          <a:bodyPr/>
          <a:lstStyle>
            <a:lvl1pPr marL="342900" indent="-342900">
              <a:buClr>
                <a:srgbClr val="A0C65C"/>
              </a:buClr>
              <a:buFont typeface="Arial" panose="020B0604020202020204" pitchFamily="34" charset="0"/>
              <a:buChar cha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65A1107-B5E3-AB44-BE46-FDAFB600BE8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57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Slide-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99E200-A9A1-714F-A880-E5E2BFAB3D90}"/>
              </a:ext>
            </a:extLst>
          </p:cNvPr>
          <p:cNvSpPr/>
          <p:nvPr userDrawn="1"/>
        </p:nvSpPr>
        <p:spPr>
          <a:xfrm>
            <a:off x="0" y="1133868"/>
            <a:ext cx="9144000" cy="3124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a:ea typeface="+mn-ea"/>
              <a:cs typeface="+mn-cs"/>
            </a:endParaRPr>
          </a:p>
        </p:txBody>
      </p:sp>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2971799"/>
          </a:xfrm>
          <a:prstGeom prst="rect">
            <a:avLst/>
          </a:prstGeom>
        </p:spPr>
        <p:txBody>
          <a:bodyPr/>
          <a:lstStyle>
            <a:lvl1pPr>
              <a:buClr>
                <a:srgbClr val="A0C65C"/>
              </a:buClr>
              <a:defRPr>
                <a:solidFill>
                  <a:schemeClr val="tx1">
                    <a:lumMod val="65000"/>
                    <a:lumOff val="35000"/>
                  </a:schemeClr>
                </a:solidFill>
              </a:defRPr>
            </a:lvl1pPr>
            <a:lvl2pPr marL="742950" indent="-285750">
              <a:buClr>
                <a:srgbClr val="A0C65C"/>
              </a:buClr>
              <a:buFont typeface="Arial" panose="020B0604020202020204" pitchFamily="34" charset="0"/>
              <a:buChar char="•"/>
              <a:defRPr>
                <a:solidFill>
                  <a:schemeClr val="tx1">
                    <a:lumMod val="65000"/>
                    <a:lumOff val="35000"/>
                  </a:schemeClr>
                </a:solidFill>
              </a:defRPr>
            </a:lvl2pPr>
            <a:lvl3pPr marL="1143000" indent="-228600">
              <a:buClr>
                <a:srgbClr val="A0C65C"/>
              </a:buClr>
              <a:buFont typeface="Arial" panose="020B0604020202020204" pitchFamily="34" charset="0"/>
              <a:buChar char="•"/>
              <a:defRPr>
                <a:solidFill>
                  <a:schemeClr val="tx1">
                    <a:lumMod val="65000"/>
                    <a:lumOff val="35000"/>
                  </a:schemeClr>
                </a:solidFill>
              </a:defRPr>
            </a:lvl3pPr>
            <a:lvl4pPr marL="1600200" indent="-228600">
              <a:buClr>
                <a:srgbClr val="A0C65C"/>
              </a:buClr>
              <a:buFont typeface="Arial" panose="020B0604020202020204" pitchFamily="34" charset="0"/>
              <a:buChar char="•"/>
              <a:defRPr>
                <a:solidFill>
                  <a:schemeClr val="tx1">
                    <a:lumMod val="65000"/>
                    <a:lumOff val="35000"/>
                  </a:schemeClr>
                </a:solidFill>
              </a:defRPr>
            </a:lvl4pPr>
            <a:lvl5pPr marL="2057400" indent="-228600">
              <a:buClr>
                <a:srgbClr val="A0C65C"/>
              </a:buClr>
              <a:buFont typeface="Arial" panose="020B0604020202020204" pitchFamily="34" charset="0"/>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A187C91B-90DC-DE49-8882-1A3AEC48E741}"/>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633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reserve="1">
  <p:cSld name="Standard-Slide-2-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276599"/>
          </a:xfrm>
          <a:prstGeom prst="rect">
            <a:avLst/>
          </a:prstGeo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200151"/>
            <a:ext cx="4038600" cy="3276599"/>
          </a:xfrm>
          <a:prstGeom prst="rect">
            <a:avLst/>
          </a:prstGeom>
        </p:spPr>
        <p:txBody>
          <a:bodyPr/>
          <a:lstStyle>
            <a:lvl1pPr marL="342900" indent="-342900">
              <a:buClr>
                <a:srgbClr val="A0C65C"/>
              </a:buClr>
              <a:buFont typeface="Arial" panose="020B0604020202020204" pitchFamily="34" charset="0"/>
              <a:buChar char="•"/>
              <a:defRPr sz="2800">
                <a:solidFill>
                  <a:schemeClr val="tx1">
                    <a:lumMod val="65000"/>
                    <a:lumOff val="35000"/>
                  </a:schemeClr>
                </a:solidFill>
              </a:defRPr>
            </a:lvl1pPr>
            <a:lvl2pPr marL="742950" indent="-285750">
              <a:buClr>
                <a:srgbClr val="A0C65C"/>
              </a:buClr>
              <a:buFont typeface="Arial" panose="020B0604020202020204" pitchFamily="34" charset="0"/>
              <a:buChar char="•"/>
              <a:defRPr sz="2400">
                <a:solidFill>
                  <a:schemeClr val="tx1">
                    <a:lumMod val="65000"/>
                    <a:lumOff val="35000"/>
                  </a:schemeClr>
                </a:solidFill>
              </a:defRPr>
            </a:lvl2pPr>
            <a:lvl3pPr marL="1143000" indent="-228600">
              <a:buClr>
                <a:srgbClr val="A0C65C"/>
              </a:buClr>
              <a:buFont typeface="Arial" panose="020B0604020202020204" pitchFamily="34" charset="0"/>
              <a:buChar char="•"/>
              <a:defRPr sz="2000">
                <a:solidFill>
                  <a:schemeClr val="tx1">
                    <a:lumMod val="65000"/>
                    <a:lumOff val="35000"/>
                  </a:schemeClr>
                </a:solidFill>
              </a:defRPr>
            </a:lvl3pPr>
            <a:lvl4pPr marL="1600200" indent="-228600">
              <a:buClr>
                <a:srgbClr val="A0C65C"/>
              </a:buClr>
              <a:buFont typeface="Arial" panose="020B0604020202020204" pitchFamily="34" charset="0"/>
              <a:buChar char="•"/>
              <a:defRPr sz="1800">
                <a:solidFill>
                  <a:schemeClr val="tx1">
                    <a:lumMod val="65000"/>
                    <a:lumOff val="35000"/>
                  </a:schemeClr>
                </a:solidFill>
              </a:defRPr>
            </a:lvl4pPr>
            <a:lvl5pPr marL="2057400" indent="-228600">
              <a:buClr>
                <a:srgbClr val="A0C65C"/>
              </a:buClr>
              <a:buFont typeface="Arial" panose="020B0604020202020204" pitchFamily="34" charset="0"/>
              <a:buChar cha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F567615A-2CA7-724B-8E5E-9F4771E0A5D8}"/>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5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Slid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10C1C2-6697-2543-874F-E4C74C7F12B1}"/>
              </a:ext>
            </a:extLst>
          </p:cNvPr>
          <p:cNvSpPr/>
          <p:nvPr userDrawn="1"/>
        </p:nvSpPr>
        <p:spPr>
          <a:xfrm>
            <a:off x="381000" y="361950"/>
            <a:ext cx="228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E6C9730-FE87-2D4C-9AC9-34263CE95050}"/>
              </a:ext>
            </a:extLst>
          </p:cNvPr>
          <p:cNvSpPr txBox="1">
            <a:spLocks/>
          </p:cNvSpPr>
          <p:nvPr userDrawn="1"/>
        </p:nvSpPr>
        <p:spPr>
          <a:xfrm>
            <a:off x="8486127"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370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9.pn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image" Target="../media/image8.pn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71798" y="0"/>
            <a:ext cx="323863" cy="5143500"/>
          </a:xfrm>
          <a:prstGeom prst="rect">
            <a:avLst/>
          </a:prstGeom>
        </p:spPr>
      </p:pic>
    </p:spTree>
    <p:extLst>
      <p:ext uri="{BB962C8B-B14F-4D97-AF65-F5344CB8AC3E}">
        <p14:creationId xmlns:p14="http://schemas.microsoft.com/office/powerpoint/2010/main" val="31613686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38" r:id="rId3"/>
    <p:sldLayoutId id="2147483739" r:id="rId4"/>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F3AB85-8612-B147-8ADE-4404DF237C13}"/>
              </a:ext>
            </a:extLst>
          </p:cNvPr>
          <p:cNvCxnSpPr>
            <a:cxnSpLocks/>
          </p:cNvCxnSpPr>
          <p:nvPr userDrawn="1"/>
        </p:nvCxnSpPr>
        <p:spPr>
          <a:xfrm>
            <a:off x="457200" y="361950"/>
            <a:ext cx="0" cy="609600"/>
          </a:xfrm>
          <a:prstGeom prst="line">
            <a:avLst/>
          </a:prstGeom>
          <a:ln w="28575">
            <a:solidFill>
              <a:srgbClr val="A0C65C"/>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CDBD2FF0-2EA2-B842-95EB-4C3857E1F5B1}"/>
              </a:ext>
            </a:extLst>
          </p:cNvPr>
          <p:cNvGrpSpPr/>
          <p:nvPr userDrawn="1"/>
        </p:nvGrpSpPr>
        <p:grpSpPr>
          <a:xfrm>
            <a:off x="442784" y="4575190"/>
            <a:ext cx="8043343" cy="449371"/>
            <a:chOff x="442784" y="4575190"/>
            <a:chExt cx="8043343" cy="449371"/>
          </a:xfrm>
        </p:grpSpPr>
        <p:pic>
          <p:nvPicPr>
            <p:cNvPr id="7" name="Picture 6">
              <a:extLst>
                <a:ext uri="{FF2B5EF4-FFF2-40B4-BE49-F238E27FC236}">
                  <a16:creationId xmlns:a16="http://schemas.microsoft.com/office/drawing/2014/main" id="{FEB894AF-E6CE-6140-BBFC-63EA1A4ADD3D}"/>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1" r="31818" b="-3230"/>
            <a:stretch/>
          </p:blipFill>
          <p:spPr>
            <a:xfrm>
              <a:off x="6477000" y="4665758"/>
              <a:ext cx="1682251" cy="222198"/>
            </a:xfrm>
            <a:prstGeom prst="rect">
              <a:avLst/>
            </a:prstGeom>
          </p:spPr>
        </p:pic>
        <p:pic>
          <p:nvPicPr>
            <p:cNvPr id="12" name="Picture 11">
              <a:extLst>
                <a:ext uri="{FF2B5EF4-FFF2-40B4-BE49-F238E27FC236}">
                  <a16:creationId xmlns:a16="http://schemas.microsoft.com/office/drawing/2014/main" id="{6FB25A15-CAC6-CF44-8EDA-FB7D5180C36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42784" y="4575190"/>
              <a:ext cx="1051935" cy="449371"/>
            </a:xfrm>
            <a:prstGeom prst="rect">
              <a:avLst/>
            </a:prstGeom>
          </p:spPr>
        </p:pic>
        <p:sp>
          <p:nvSpPr>
            <p:cNvPr id="5" name="Rectangle 4">
              <a:extLst>
                <a:ext uri="{FF2B5EF4-FFF2-40B4-BE49-F238E27FC236}">
                  <a16:creationId xmlns:a16="http://schemas.microsoft.com/office/drawing/2014/main" id="{45817212-6708-DC4C-AA55-CFDD63F04526}"/>
                </a:ext>
              </a:extLst>
            </p:cNvPr>
            <p:cNvSpPr/>
            <p:nvPr userDrawn="1"/>
          </p:nvSpPr>
          <p:spPr>
            <a:xfrm>
              <a:off x="1585347" y="4671022"/>
              <a:ext cx="3733799" cy="246221"/>
            </a:xfrm>
            <a:prstGeom prst="rect">
              <a:avLst/>
            </a:prstGeom>
          </p:spPr>
          <p:txBody>
            <a:bodyPr wrap="square">
              <a:spAutoFit/>
            </a:bodyPr>
            <a:lstStyle/>
            <a:p>
              <a:r>
                <a:rPr lang="en-US" sz="700">
                  <a:solidFill>
                    <a:schemeClr val="bg1">
                      <a:lumMod val="75000"/>
                    </a:schemeClr>
                  </a:solidFill>
                  <a:latin typeface="Arial" panose="020B0604020202020204" pitchFamily="34" charset="0"/>
                  <a:cs typeface="Arial" panose="020B0604020202020204" pitchFamily="34" charset="0"/>
                </a:rPr>
                <a:t>CITY OF HOUSTON </a:t>
              </a:r>
              <a:r>
                <a:rPr lang="en-US" sz="1000">
                  <a:solidFill>
                    <a:schemeClr val="bg1">
                      <a:lumMod val="75000"/>
                    </a:schemeClr>
                  </a:solidFill>
                  <a:latin typeface="Arial" panose="020B0604020202020204" pitchFamily="34" charset="0"/>
                  <a:cs typeface="Arial" panose="020B0604020202020204" pitchFamily="34" charset="0"/>
                </a:rPr>
                <a:t>⋆</a:t>
              </a:r>
              <a:r>
                <a:rPr lang="en-US" sz="70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486127" y="4686182"/>
              <a:ext cx="0" cy="215900"/>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C93BD9AA-3411-A045-9E25-A47E277E3798}"/>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271798" y="0"/>
            <a:ext cx="323863" cy="5143500"/>
          </a:xfrm>
          <a:prstGeom prst="rect">
            <a:avLst/>
          </a:prstGeom>
        </p:spPr>
      </p:pic>
    </p:spTree>
    <p:extLst>
      <p:ext uri="{BB962C8B-B14F-4D97-AF65-F5344CB8AC3E}">
        <p14:creationId xmlns:p14="http://schemas.microsoft.com/office/powerpoint/2010/main" val="115822899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8" r:id="rId3"/>
    <p:sldLayoutId id="2147483652" r:id="rId4"/>
    <p:sldLayoutId id="2147483666"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2" r:id="rId19"/>
    <p:sldLayoutId id="2147483733" r:id="rId20"/>
    <p:sldLayoutId id="2147483734" r:id="rId21"/>
    <p:sldLayoutId id="2147483735" r:id="rId22"/>
    <p:sldLayoutId id="2147483736" r:id="rId23"/>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817212-6708-DC4C-AA55-CFDD63F04526}"/>
              </a:ext>
            </a:extLst>
          </p:cNvPr>
          <p:cNvSpPr/>
          <p:nvPr userDrawn="1"/>
        </p:nvSpPr>
        <p:spPr>
          <a:xfrm>
            <a:off x="1494722" y="4671022"/>
            <a:ext cx="3733799" cy="246221"/>
          </a:xfrm>
          <a:prstGeom prst="rect">
            <a:avLst/>
          </a:prstGeom>
        </p:spPr>
        <p:txBody>
          <a:bodyPr wrap="square">
            <a:spAutoFit/>
          </a:bodyPr>
          <a:lstStyle/>
          <a:p>
            <a:r>
              <a:rPr lang="en-US" sz="700">
                <a:solidFill>
                  <a:schemeClr val="bg1">
                    <a:lumMod val="75000"/>
                  </a:schemeClr>
                </a:solidFill>
                <a:latin typeface="Arial" panose="020B0604020202020204" pitchFamily="34" charset="0"/>
                <a:cs typeface="Arial" panose="020B0604020202020204" pitchFamily="34" charset="0"/>
              </a:rPr>
              <a:t>CITY OF HOUSTON </a:t>
            </a:r>
            <a:r>
              <a:rPr lang="en-US" sz="1000">
                <a:solidFill>
                  <a:schemeClr val="bg1">
                    <a:lumMod val="75000"/>
                  </a:schemeClr>
                </a:solidFill>
                <a:latin typeface="Arial" panose="020B0604020202020204" pitchFamily="34" charset="0"/>
                <a:cs typeface="Arial" panose="020B0604020202020204" pitchFamily="34" charset="0"/>
              </a:rPr>
              <a:t>⋆</a:t>
            </a:r>
            <a:r>
              <a:rPr lang="en-US" sz="700">
                <a:solidFill>
                  <a:schemeClr val="bg1">
                    <a:lumMod val="75000"/>
                  </a:schemeClr>
                </a:solidFill>
                <a:latin typeface="Arial" panose="020B0604020202020204" pitchFamily="34" charset="0"/>
                <a:cs typeface="Arial" panose="020B0604020202020204" pitchFamily="34" charset="0"/>
              </a:rPr>
              <a:t> HOUSING AND COMMUNITY DEVELOPMENT DEPARTMENT</a:t>
            </a:r>
          </a:p>
        </p:txBody>
      </p:sp>
      <p:cxnSp>
        <p:nvCxnSpPr>
          <p:cNvPr id="13" name="Straight Connector 12">
            <a:extLst>
              <a:ext uri="{FF2B5EF4-FFF2-40B4-BE49-F238E27FC236}">
                <a16:creationId xmlns:a16="http://schemas.microsoft.com/office/drawing/2014/main" id="{E05FA226-783A-5E4C-AF31-21668D125AF5}"/>
              </a:ext>
            </a:extLst>
          </p:cNvPr>
          <p:cNvCxnSpPr>
            <a:cxnSpLocks/>
          </p:cNvCxnSpPr>
          <p:nvPr userDrawn="1"/>
        </p:nvCxnSpPr>
        <p:spPr>
          <a:xfrm>
            <a:off x="8077200" y="4686182"/>
            <a:ext cx="0" cy="215900"/>
          </a:xfrm>
          <a:prstGeom prst="line">
            <a:avLst/>
          </a:prstGeom>
          <a:ln w="28575">
            <a:solidFill>
              <a:srgbClr val="6ABAEC"/>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1A887ABA-510B-CF4A-99A5-3975E9A9F6C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27494"/>
          <a:stretch/>
        </p:blipFill>
        <p:spPr>
          <a:xfrm>
            <a:off x="7010404" y="4665757"/>
            <a:ext cx="800096" cy="256751"/>
          </a:xfrm>
          <a:prstGeom prst="rect">
            <a:avLst/>
          </a:prstGeom>
        </p:spPr>
      </p:pic>
      <p:pic>
        <p:nvPicPr>
          <p:cNvPr id="20" name="Picture 19">
            <a:extLst>
              <a:ext uri="{FF2B5EF4-FFF2-40B4-BE49-F238E27FC236}">
                <a16:creationId xmlns:a16="http://schemas.microsoft.com/office/drawing/2014/main" id="{AD134783-FD5C-F843-AC7D-D609CFC181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57200" y="4587773"/>
            <a:ext cx="966136" cy="412718"/>
          </a:xfrm>
          <a:prstGeom prst="rect">
            <a:avLst/>
          </a:prstGeom>
        </p:spPr>
      </p:pic>
      <p:sp>
        <p:nvSpPr>
          <p:cNvPr id="14" name="Slide Number Placeholder 3">
            <a:extLst>
              <a:ext uri="{FF2B5EF4-FFF2-40B4-BE49-F238E27FC236}">
                <a16:creationId xmlns:a16="http://schemas.microsoft.com/office/drawing/2014/main" id="{57462B6C-95F5-EB42-90A1-7680F315E799}"/>
              </a:ext>
            </a:extLst>
          </p:cNvPr>
          <p:cNvSpPr txBox="1">
            <a:spLocks/>
          </p:cNvSpPr>
          <p:nvPr userDrawn="1"/>
        </p:nvSpPr>
        <p:spPr>
          <a:xfrm>
            <a:off x="8167829" y="4692015"/>
            <a:ext cx="533387" cy="2159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a:solidFill>
                  <a:schemeClr val="bg1">
                    <a:lumMod val="75000"/>
                  </a:schemeClr>
                </a:solidFill>
                <a:latin typeface="Arial" panose="020B0604020202020204" pitchFamily="34" charset="0"/>
                <a:cs typeface="Arial" panose="020B0604020202020204" pitchFamily="34" charset="0"/>
              </a:rPr>
              <a:t>Page </a:t>
            </a:r>
            <a:fld id="{B4DC8489-238C-DE49-B14D-0582873A6918}" type="slidenum">
              <a:rPr lang="en-US" sz="700" smtClean="0">
                <a:solidFill>
                  <a:schemeClr val="bg1">
                    <a:lumMod val="75000"/>
                  </a:schemeClr>
                </a:solidFill>
                <a:latin typeface="Arial" panose="020B0604020202020204" pitchFamily="34" charset="0"/>
                <a:cs typeface="Arial" panose="020B0604020202020204" pitchFamily="34" charset="0"/>
              </a:rPr>
              <a:pPr/>
              <a:t>‹#›</a:t>
            </a:fld>
            <a:endParaRPr lang="en-US" sz="700">
              <a:solidFill>
                <a:schemeClr val="bg1">
                  <a:lumMod val="7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AAC371E-7AAF-D743-A47D-C29D75F8F252}"/>
              </a:ext>
            </a:extLst>
          </p:cNvPr>
          <p:cNvSpPr/>
          <p:nvPr userDrawn="1"/>
        </p:nvSpPr>
        <p:spPr>
          <a:xfrm>
            <a:off x="342907" y="1489542"/>
            <a:ext cx="8458186" cy="1246495"/>
          </a:xfrm>
          <a:prstGeom prst="rect">
            <a:avLst/>
          </a:prstGeom>
          <a:effectLst>
            <a:outerShdw blurRad="50800" dist="38100" dir="2700000" algn="tl" rotWithShape="0">
              <a:prstClr val="black">
                <a:alpha val="40000"/>
              </a:prstClr>
            </a:outerShdw>
          </a:effectLst>
        </p:spPr>
        <p:txBody>
          <a:bodyPr wrap="square">
            <a:spAutoFit/>
          </a:bodyPr>
          <a:lstStyle/>
          <a:p>
            <a:pPr algn="ctr"/>
            <a:endParaRPr lang="en-US" sz="7500">
              <a:solidFill>
                <a:schemeClr val="bg1"/>
              </a:solidFill>
              <a:latin typeface="Arial Black" panose="020B0604020202020204" pitchFamily="34" charset="0"/>
              <a:cs typeface="Arial Black" panose="020B0604020202020204" pitchFamily="34" charset="0"/>
            </a:endParaRPr>
          </a:p>
        </p:txBody>
      </p:sp>
      <p:pic>
        <p:nvPicPr>
          <p:cNvPr id="9" name="Picture 8">
            <a:extLst>
              <a:ext uri="{FF2B5EF4-FFF2-40B4-BE49-F238E27FC236}">
                <a16:creationId xmlns:a16="http://schemas.microsoft.com/office/drawing/2014/main" id="{03FA1440-41ED-A245-BD10-4AE7BB33CD4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271798" y="0"/>
            <a:ext cx="323863" cy="5143500"/>
          </a:xfrm>
          <a:prstGeom prst="rect">
            <a:avLst/>
          </a:prstGeom>
        </p:spPr>
      </p:pic>
      <p:sp>
        <p:nvSpPr>
          <p:cNvPr id="12" name="Rectangle 11">
            <a:extLst>
              <a:ext uri="{FF2B5EF4-FFF2-40B4-BE49-F238E27FC236}">
                <a16:creationId xmlns:a16="http://schemas.microsoft.com/office/drawing/2014/main" id="{83D7312C-A5BB-644E-A85B-689C0714AA69}"/>
              </a:ext>
            </a:extLst>
          </p:cNvPr>
          <p:cNvSpPr/>
          <p:nvPr userDrawn="1"/>
        </p:nvSpPr>
        <p:spPr>
          <a:xfrm>
            <a:off x="0" y="0"/>
            <a:ext cx="9153123" cy="5138973"/>
          </a:xfrm>
          <a:prstGeom prst="rect">
            <a:avLst/>
          </a:prstGeom>
          <a:solidFill>
            <a:srgbClr val="0F62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51CFCDB-70CA-8E4B-92CA-C93D714136B2}"/>
              </a:ext>
            </a:extLst>
          </p:cNvPr>
          <p:cNvSpPr/>
          <p:nvPr userDrawn="1"/>
        </p:nvSpPr>
        <p:spPr>
          <a:xfrm>
            <a:off x="0" y="4400550"/>
            <a:ext cx="9153122" cy="738423"/>
          </a:xfrm>
          <a:prstGeom prst="rect">
            <a:avLst/>
          </a:prstGeom>
          <a:solidFill>
            <a:srgbClr val="2E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68764951"/>
      </p:ext>
    </p:extLst>
  </p:cSld>
  <p:clrMap bg1="lt1" tx1="dk1" bg2="lt2" tx2="dk2" accent1="accent1" accent2="accent2" accent3="accent3" accent4="accent4" accent5="accent5" accent6="accent6" hlink="hlink" folHlink="folHlink"/>
  <p:sldLayoutIdLst>
    <p:sldLayoutId id="2147483655" r:id="rId1"/>
    <p:sldLayoutId id="2147483731" r:id="rId2"/>
    <p:sldLayoutId id="2147483737" r:id="rId3"/>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4B1CCA-060F-3F4B-BCB8-04D8E5193A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1798" y="0"/>
            <a:ext cx="323863" cy="5143500"/>
          </a:xfrm>
          <a:prstGeom prst="rect">
            <a:avLst/>
          </a:prstGeom>
        </p:spPr>
      </p:pic>
      <p:grpSp>
        <p:nvGrpSpPr>
          <p:cNvPr id="7" name="Group 6">
            <a:extLst>
              <a:ext uri="{FF2B5EF4-FFF2-40B4-BE49-F238E27FC236}">
                <a16:creationId xmlns:a16="http://schemas.microsoft.com/office/drawing/2014/main" id="{43E19901-9CA9-A74D-A10C-E6DDD5F6161E}"/>
              </a:ext>
            </a:extLst>
          </p:cNvPr>
          <p:cNvGrpSpPr/>
          <p:nvPr userDrawn="1"/>
        </p:nvGrpSpPr>
        <p:grpSpPr>
          <a:xfrm>
            <a:off x="7496234" y="1"/>
            <a:ext cx="1647766" cy="1200150"/>
            <a:chOff x="10025268" y="-18034"/>
            <a:chExt cx="2124303" cy="1946080"/>
          </a:xfrm>
        </p:grpSpPr>
        <p:sp>
          <p:nvSpPr>
            <p:cNvPr id="8" name="Parallelogram 7">
              <a:extLst>
                <a:ext uri="{FF2B5EF4-FFF2-40B4-BE49-F238E27FC236}">
                  <a16:creationId xmlns:a16="http://schemas.microsoft.com/office/drawing/2014/main" id="{8B9FFAE0-8769-0A44-A20C-F3B67E5759BB}"/>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70A6F7EE-B2C1-1042-BB35-3B3D6F9289B1}"/>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D0297AA-3062-C446-8859-903ADFB6B38D}"/>
              </a:ext>
            </a:extLst>
          </p:cNvPr>
          <p:cNvGrpSpPr/>
          <p:nvPr userDrawn="1"/>
        </p:nvGrpSpPr>
        <p:grpSpPr>
          <a:xfrm>
            <a:off x="-13010" y="3944985"/>
            <a:ext cx="1647766" cy="1200150"/>
            <a:chOff x="10025268" y="-18034"/>
            <a:chExt cx="2124303" cy="1946080"/>
          </a:xfrm>
        </p:grpSpPr>
        <p:sp>
          <p:nvSpPr>
            <p:cNvPr id="15" name="Parallelogram 14">
              <a:extLst>
                <a:ext uri="{FF2B5EF4-FFF2-40B4-BE49-F238E27FC236}">
                  <a16:creationId xmlns:a16="http://schemas.microsoft.com/office/drawing/2014/main" id="{926C9E09-1833-2043-A6FC-C9C05B3977BF}"/>
                </a:ext>
              </a:extLst>
            </p:cNvPr>
            <p:cNvSpPr/>
            <p:nvPr userDrawn="1"/>
          </p:nvSpPr>
          <p:spPr>
            <a:xfrm>
              <a:off x="10025268" y="-18034"/>
              <a:ext cx="1277643" cy="1946080"/>
            </a:xfrm>
            <a:prstGeom prst="parallelogram">
              <a:avLst>
                <a:gd name="adj" fmla="val 43349"/>
              </a:avLst>
            </a:prstGeom>
            <a:solidFill>
              <a:srgbClr val="006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a:extLst>
                <a:ext uri="{FF2B5EF4-FFF2-40B4-BE49-F238E27FC236}">
                  <a16:creationId xmlns:a16="http://schemas.microsoft.com/office/drawing/2014/main" id="{2A27BF2E-AC89-1940-B96E-BAF8E1253A47}"/>
                </a:ext>
              </a:extLst>
            </p:cNvPr>
            <p:cNvSpPr/>
            <p:nvPr userDrawn="1"/>
          </p:nvSpPr>
          <p:spPr>
            <a:xfrm>
              <a:off x="10871928" y="-18034"/>
              <a:ext cx="1277643" cy="1946080"/>
            </a:xfrm>
            <a:prstGeom prst="parallelogram">
              <a:avLst>
                <a:gd name="adj" fmla="val 43349"/>
              </a:avLst>
            </a:prstGeom>
            <a:solidFill>
              <a:srgbClr val="00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4499796"/>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0C65C"/>
        </a:buClr>
        <a:buFont typeface="Arial" panose="020B0604020202020204" pitchFamily="34" charset="0"/>
        <a:buChar char="•"/>
        <a:defRPr sz="3200" kern="1200">
          <a:solidFill>
            <a:schemeClr val="tx1">
              <a:lumMod val="65000"/>
              <a:lumOff val="35000"/>
            </a:schemeClr>
          </a:solidFill>
          <a:latin typeface="Arial"/>
          <a:ea typeface="+mn-ea"/>
          <a:cs typeface="+mn-cs"/>
        </a:defRPr>
      </a:lvl1pPr>
      <a:lvl2pPr marL="742950" indent="-285750" algn="l" defTabSz="914400" rtl="0" eaLnBrk="1" latinLnBrk="0" hangingPunct="1">
        <a:spcBef>
          <a:spcPct val="20000"/>
        </a:spcBef>
        <a:buClr>
          <a:srgbClr val="A0C65C"/>
        </a:buClr>
        <a:buFont typeface="Arial" panose="020B0604020202020204" pitchFamily="34" charset="0"/>
        <a:buChar char="•"/>
        <a:defRPr sz="2800" kern="1200">
          <a:solidFill>
            <a:schemeClr val="tx1">
              <a:lumMod val="65000"/>
              <a:lumOff val="35000"/>
            </a:schemeClr>
          </a:solidFill>
          <a:latin typeface="Arial"/>
          <a:ea typeface="+mn-ea"/>
          <a:cs typeface="+mn-cs"/>
        </a:defRPr>
      </a:lvl2pPr>
      <a:lvl3pPr marL="1143000" indent="-228600" algn="l" defTabSz="914400" rtl="0" eaLnBrk="1" latinLnBrk="0" hangingPunct="1">
        <a:spcBef>
          <a:spcPct val="20000"/>
        </a:spcBef>
        <a:buClr>
          <a:srgbClr val="A0C65C"/>
        </a:buClr>
        <a:buFont typeface="Arial" panose="020B0604020202020204" pitchFamily="34" charset="0"/>
        <a:buChar char="•"/>
        <a:defRPr sz="2400" kern="1200">
          <a:solidFill>
            <a:schemeClr val="tx1">
              <a:lumMod val="65000"/>
              <a:lumOff val="35000"/>
            </a:schemeClr>
          </a:solidFill>
          <a:latin typeface="Arial"/>
          <a:ea typeface="+mn-ea"/>
          <a:cs typeface="+mn-cs"/>
        </a:defRPr>
      </a:lvl3pPr>
      <a:lvl4pPr marL="16002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4pPr>
      <a:lvl5pPr marL="2057400" indent="-228600" algn="l" defTabSz="914400" rtl="0" eaLnBrk="1" latinLnBrk="0" hangingPunct="1">
        <a:spcBef>
          <a:spcPct val="20000"/>
        </a:spcBef>
        <a:buClr>
          <a:srgbClr val="A0C65C"/>
        </a:buClr>
        <a:buFont typeface="Arial" panose="020B0604020202020204" pitchFamily="34" charset="0"/>
        <a:buChar char="•"/>
        <a:defRPr sz="20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jpeg"/><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358_3671206F.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houstontx.gov/housing/homes/near-northside.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ww.houstontx.gov/housing/compliance.html" TargetMode="External"/><Relationship Id="rId2" Type="http://schemas.openxmlformats.org/officeDocument/2006/relationships/hyperlink" Target="https://hcddsection3.gob2g.com/"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hyperlink" Target="mailto:Linsi.Broom@houstontx.gov"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hyperlink" Target="https://recovery.houstontx.gov/" TargetMode="Externa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hyperlink" Target="mailto:hcddcomplaintsappeal@houstontx.gov" TargetMode="Externa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prodhhcdep4.imagesoftcloud.com/appnet/UnityForm.aspx?d1=ASzbbB4LTjrWg5zrB0HbEDVVsfmGJ%2fkNYyoVJmq2r%2bGpYAnFR2prBHfz1iI6XfRzMy%2fEh1HDvHJpbbdruk0aw3dUmkNnEJ9N%2bK%2f58oVv6tLdeMnMdiiedIXrJyEikO8%2f0mrv3SlO921drSRNqERcjoIjKDui2u0wv87j%2bFETkW7%2bGmFsjdeO%2bCtXuQwDuS9shoHglZzncGAUr%2b%2flkDny4S%2bhIxAVy7xG8C3E6l7ziYoj" TargetMode="Externa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houstonpermittingcenter.org/"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purchasing.houstontx.gov/Bid_Display.aspx?id=T32510" TargetMode="External"/><Relationship Id="rId2" Type="http://schemas.openxmlformats.org/officeDocument/2006/relationships/hyperlink" Target="https://recovery.houstontx.gov/hsfdp/" TargetMode="External"/><Relationship Id="rId1" Type="http://schemas.openxmlformats.org/officeDocument/2006/relationships/slideLayout" Target="../slideLayouts/slideLayout6.xml"/><Relationship Id="rId6" Type="http://schemas.openxmlformats.org/officeDocument/2006/relationships/hyperlink" Target="https://www.glo.texas.gov/recovery/index.html" TargetMode="External"/><Relationship Id="rId5" Type="http://schemas.openxmlformats.org/officeDocument/2006/relationships/hyperlink" Target="https://recovery.houstontx.gov/" TargetMode="External"/><Relationship Id="rId4" Type="http://schemas.openxmlformats.org/officeDocument/2006/relationships/hyperlink" Target="https://houstontx.gov/housing/homes/near-northsid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886D41-97DC-5F4D-B7BE-E9A7A95D437F}"/>
              </a:ext>
            </a:extLst>
          </p:cNvPr>
          <p:cNvSpPr>
            <a:spLocks noGrp="1"/>
          </p:cNvSpPr>
          <p:nvPr>
            <p:ph type="title"/>
          </p:nvPr>
        </p:nvSpPr>
        <p:spPr>
          <a:xfrm>
            <a:off x="87464" y="438150"/>
            <a:ext cx="4484536" cy="1600200"/>
          </a:xfrm>
        </p:spPr>
        <p:txBody>
          <a:bodyPr>
            <a:noAutofit/>
          </a:bodyPr>
          <a:lstStyle/>
          <a:p>
            <a:r>
              <a:rPr lang="en-US" sz="3200" b="0"/>
              <a:t>Hardy Yards NOFA</a:t>
            </a:r>
            <a:br>
              <a:rPr lang="en-US" sz="3200" b="0"/>
            </a:br>
            <a:r>
              <a:rPr lang="en-US" sz="3200" b="0"/>
              <a:t>Pre-Application Conference</a:t>
            </a:r>
          </a:p>
        </p:txBody>
      </p:sp>
      <p:sp>
        <p:nvSpPr>
          <p:cNvPr id="5" name="Text Placeholder 4">
            <a:extLst>
              <a:ext uri="{FF2B5EF4-FFF2-40B4-BE49-F238E27FC236}">
                <a16:creationId xmlns:a16="http://schemas.microsoft.com/office/drawing/2014/main" id="{D009D931-C93A-4047-9DED-A5B16712EC3E}"/>
              </a:ext>
            </a:extLst>
          </p:cNvPr>
          <p:cNvSpPr>
            <a:spLocks noGrp="1"/>
          </p:cNvSpPr>
          <p:nvPr>
            <p:ph type="body" sz="quarter" idx="10"/>
          </p:nvPr>
        </p:nvSpPr>
        <p:spPr>
          <a:xfrm>
            <a:off x="381000" y="2343151"/>
            <a:ext cx="3733800" cy="762000"/>
          </a:xfrm>
        </p:spPr>
        <p:txBody>
          <a:bodyPr/>
          <a:lstStyle/>
          <a:p>
            <a:r>
              <a:rPr lang="en-US" sz="1800" b="0"/>
              <a:t>November 10, 2022</a:t>
            </a:r>
          </a:p>
        </p:txBody>
      </p:sp>
    </p:spTree>
    <p:extLst>
      <p:ext uri="{BB962C8B-B14F-4D97-AF65-F5344CB8AC3E}">
        <p14:creationId xmlns:p14="http://schemas.microsoft.com/office/powerpoint/2010/main" val="1747771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398856" y="1003844"/>
            <a:ext cx="8456273" cy="1261059"/>
          </a:xfrm>
        </p:spPr>
        <p:txBody>
          <a:bodyPr/>
          <a:lstStyle/>
          <a:p>
            <a:r>
              <a:rPr lang="en-US" sz="6000"/>
              <a:t>Hardy Yards Site</a:t>
            </a:r>
          </a:p>
        </p:txBody>
      </p:sp>
      <p:sp>
        <p:nvSpPr>
          <p:cNvPr id="3" name="Text Placeholder 2">
            <a:extLst>
              <a:ext uri="{FF2B5EF4-FFF2-40B4-BE49-F238E27FC236}">
                <a16:creationId xmlns:a16="http://schemas.microsoft.com/office/drawing/2014/main" id="{87411366-9250-4FFC-98CA-BEB316710DBF}"/>
              </a:ext>
            </a:extLst>
          </p:cNvPr>
          <p:cNvSpPr>
            <a:spLocks noGrp="1"/>
          </p:cNvSpPr>
          <p:nvPr>
            <p:ph type="body" idx="11"/>
          </p:nvPr>
        </p:nvSpPr>
        <p:spPr>
          <a:xfrm>
            <a:off x="467888" y="4552950"/>
            <a:ext cx="8456273" cy="457200"/>
          </a:xfrm>
        </p:spPr>
        <p:txBody>
          <a:bodyPr>
            <a:normAutofit/>
          </a:bodyPr>
          <a:lstStyle/>
          <a:p>
            <a:r>
              <a:rPr lang="en-US"/>
              <a:t>Jeremiah Rivera</a:t>
            </a:r>
          </a:p>
        </p:txBody>
      </p:sp>
    </p:spTree>
    <p:extLst>
      <p:ext uri="{BB962C8B-B14F-4D97-AF65-F5344CB8AC3E}">
        <p14:creationId xmlns:p14="http://schemas.microsoft.com/office/powerpoint/2010/main" val="127901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4379-DC5C-1F41-A315-681934226622}"/>
              </a:ext>
            </a:extLst>
          </p:cNvPr>
          <p:cNvSpPr>
            <a:spLocks noGrp="1"/>
          </p:cNvSpPr>
          <p:nvPr>
            <p:ph type="title"/>
          </p:nvPr>
        </p:nvSpPr>
        <p:spPr>
          <a:xfrm>
            <a:off x="462592" y="354246"/>
            <a:ext cx="8610600" cy="857250"/>
          </a:xfrm>
        </p:spPr>
        <p:txBody>
          <a:bodyPr/>
          <a:lstStyle/>
          <a:p>
            <a:r>
              <a:rPr lang="en-US"/>
              <a:t>Hardy Yards Site</a:t>
            </a:r>
          </a:p>
        </p:txBody>
      </p:sp>
      <p:pic>
        <p:nvPicPr>
          <p:cNvPr id="5" name="Picture 4">
            <a:extLst>
              <a:ext uri="{FF2B5EF4-FFF2-40B4-BE49-F238E27FC236}">
                <a16:creationId xmlns:a16="http://schemas.microsoft.com/office/drawing/2014/main" id="{5FCFEB28-821C-46C0-8A51-D9B282D5178C}"/>
              </a:ext>
            </a:extLst>
          </p:cNvPr>
          <p:cNvPicPr/>
          <p:nvPr/>
        </p:nvPicPr>
        <p:blipFill>
          <a:blip r:embed="rId2">
            <a:extLst>
              <a:ext uri="{28A0092B-C50C-407E-A947-70E740481C1C}">
                <a14:useLocalDpi xmlns:a14="http://schemas.microsoft.com/office/drawing/2010/main" val="0"/>
              </a:ext>
            </a:extLst>
          </a:blip>
          <a:stretch>
            <a:fillRect/>
          </a:stretch>
        </p:blipFill>
        <p:spPr>
          <a:xfrm>
            <a:off x="1524000" y="1063229"/>
            <a:ext cx="5943600" cy="3314700"/>
          </a:xfrm>
          <a:prstGeom prst="rect">
            <a:avLst/>
          </a:prstGeom>
        </p:spPr>
      </p:pic>
    </p:spTree>
    <p:extLst>
      <p:ext uri="{BB962C8B-B14F-4D97-AF65-F5344CB8AC3E}">
        <p14:creationId xmlns:p14="http://schemas.microsoft.com/office/powerpoint/2010/main" val="6893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4379-DC5C-1F41-A315-681934226622}"/>
              </a:ext>
            </a:extLst>
          </p:cNvPr>
          <p:cNvSpPr>
            <a:spLocks noGrp="1"/>
          </p:cNvSpPr>
          <p:nvPr>
            <p:ph type="title"/>
          </p:nvPr>
        </p:nvSpPr>
        <p:spPr>
          <a:xfrm>
            <a:off x="462592" y="354246"/>
            <a:ext cx="8610600" cy="857250"/>
          </a:xfrm>
        </p:spPr>
        <p:txBody>
          <a:bodyPr/>
          <a:lstStyle/>
          <a:p>
            <a:r>
              <a:rPr lang="en-US"/>
              <a:t>Hardy Yards Site</a:t>
            </a:r>
          </a:p>
        </p:txBody>
      </p:sp>
      <p:pic>
        <p:nvPicPr>
          <p:cNvPr id="4" name="Picture 3">
            <a:extLst>
              <a:ext uri="{FF2B5EF4-FFF2-40B4-BE49-F238E27FC236}">
                <a16:creationId xmlns:a16="http://schemas.microsoft.com/office/drawing/2014/main" id="{EEAF8FE4-E00A-408C-A33A-EA4678044ADA}"/>
              </a:ext>
            </a:extLst>
          </p:cNvPr>
          <p:cNvPicPr>
            <a:picLocks noChangeAspect="1"/>
          </p:cNvPicPr>
          <p:nvPr/>
        </p:nvPicPr>
        <p:blipFill>
          <a:blip r:embed="rId2"/>
          <a:stretch>
            <a:fillRect/>
          </a:stretch>
        </p:blipFill>
        <p:spPr>
          <a:xfrm>
            <a:off x="1714353" y="1070406"/>
            <a:ext cx="5715294" cy="36069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49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4379-DC5C-1F41-A315-681934226622}"/>
              </a:ext>
            </a:extLst>
          </p:cNvPr>
          <p:cNvSpPr>
            <a:spLocks noGrp="1"/>
          </p:cNvSpPr>
          <p:nvPr>
            <p:ph type="title"/>
          </p:nvPr>
        </p:nvSpPr>
        <p:spPr>
          <a:xfrm>
            <a:off x="457200" y="359637"/>
            <a:ext cx="8610600" cy="857250"/>
          </a:xfrm>
        </p:spPr>
        <p:txBody>
          <a:bodyPr/>
          <a:lstStyle/>
          <a:p>
            <a:r>
              <a:rPr lang="en-US"/>
              <a:t>Hardy Yards Site</a:t>
            </a:r>
          </a:p>
        </p:txBody>
      </p:sp>
      <p:sp>
        <p:nvSpPr>
          <p:cNvPr id="3" name="Text Placeholder 2">
            <a:extLst>
              <a:ext uri="{FF2B5EF4-FFF2-40B4-BE49-F238E27FC236}">
                <a16:creationId xmlns:a16="http://schemas.microsoft.com/office/drawing/2014/main" id="{1BED10D0-67EA-2741-9E1D-52A8B790D396}"/>
              </a:ext>
            </a:extLst>
          </p:cNvPr>
          <p:cNvSpPr>
            <a:spLocks noGrp="1"/>
          </p:cNvSpPr>
          <p:nvPr>
            <p:ph type="body" idx="1"/>
          </p:nvPr>
        </p:nvSpPr>
        <p:spPr/>
        <p:txBody>
          <a:bodyPr lIns="91440" tIns="45720" rIns="91440" bIns="45720" anchor="t">
            <a:normAutofit/>
          </a:bodyPr>
          <a:lstStyle/>
          <a:p>
            <a:r>
              <a:rPr lang="en-US" sz="1800"/>
              <a:t>10.7 acres</a:t>
            </a:r>
            <a:endParaRPr lang="en-US" sz="1800">
              <a:cs typeface="Arial"/>
            </a:endParaRPr>
          </a:p>
          <a:p>
            <a:r>
              <a:rPr lang="en-US" sz="1800"/>
              <a:t>Near North Main Street and Burnett intersection</a:t>
            </a:r>
            <a:endParaRPr lang="en-US" sz="1800">
              <a:cs typeface="Arial"/>
            </a:endParaRPr>
          </a:p>
          <a:p>
            <a:r>
              <a:rPr lang="en-US" sz="1800"/>
              <a:t>Adjacent to Burnett Transit Center</a:t>
            </a:r>
            <a:endParaRPr lang="en-US" sz="1800">
              <a:cs typeface="Arial"/>
            </a:endParaRPr>
          </a:p>
          <a:p>
            <a:r>
              <a:rPr lang="en-US" sz="1800"/>
              <a:t>Downtown view</a:t>
            </a:r>
            <a:endParaRPr lang="en-US" sz="1800">
              <a:cs typeface="Arial"/>
            </a:endParaRPr>
          </a:p>
        </p:txBody>
      </p:sp>
    </p:spTree>
    <p:extLst>
      <p:ext uri="{BB962C8B-B14F-4D97-AF65-F5344CB8AC3E}">
        <p14:creationId xmlns:p14="http://schemas.microsoft.com/office/powerpoint/2010/main" val="21769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381000" y="1381844"/>
            <a:ext cx="8456273" cy="1261059"/>
          </a:xfrm>
        </p:spPr>
        <p:txBody>
          <a:bodyPr/>
          <a:lstStyle/>
          <a:p>
            <a:r>
              <a:rPr lang="en-US" sz="6000"/>
              <a:t>NOFA Summary &amp; Selection Criteria</a:t>
            </a:r>
          </a:p>
        </p:txBody>
      </p:sp>
      <p:sp>
        <p:nvSpPr>
          <p:cNvPr id="3" name="Text Placeholder 2">
            <a:extLst>
              <a:ext uri="{FF2B5EF4-FFF2-40B4-BE49-F238E27FC236}">
                <a16:creationId xmlns:a16="http://schemas.microsoft.com/office/drawing/2014/main" id="{ADEAB243-22EF-46EA-AACD-AA95A86FE091}"/>
              </a:ext>
            </a:extLst>
          </p:cNvPr>
          <p:cNvSpPr>
            <a:spLocks noGrp="1"/>
          </p:cNvSpPr>
          <p:nvPr>
            <p:ph type="body" idx="11"/>
          </p:nvPr>
        </p:nvSpPr>
        <p:spPr>
          <a:xfrm>
            <a:off x="467888" y="4552950"/>
            <a:ext cx="8456273" cy="457200"/>
          </a:xfrm>
        </p:spPr>
        <p:txBody>
          <a:bodyPr>
            <a:normAutofit/>
          </a:bodyPr>
          <a:lstStyle/>
          <a:p>
            <a:r>
              <a:rPr lang="en-US"/>
              <a:t>Jeremiah Rivera</a:t>
            </a:r>
          </a:p>
        </p:txBody>
      </p:sp>
    </p:spTree>
    <p:extLst>
      <p:ext uri="{BB962C8B-B14F-4D97-AF65-F5344CB8AC3E}">
        <p14:creationId xmlns:p14="http://schemas.microsoft.com/office/powerpoint/2010/main" val="404084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86595"/>
            <a:ext cx="8229600" cy="857250"/>
          </a:xfrm>
        </p:spPr>
        <p:txBody>
          <a:bodyPr>
            <a:normAutofit/>
          </a:bodyPr>
          <a:lstStyle/>
          <a:p>
            <a:r>
              <a:rPr lang="en-US">
                <a:cs typeface="Arial"/>
              </a:rPr>
              <a:t>Project Summary</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At least 51% of homes sold at affordable prices for low-to-moderate (LMI) income homebuyers</a:t>
            </a:r>
            <a:endParaRPr lang="en-US" sz="1800">
              <a:cs typeface="Arial"/>
            </a:endParaRPr>
          </a:p>
          <a:p>
            <a:r>
              <a:rPr lang="en-US" sz="1800"/>
              <a:t>City will convey land, finance a portion of infrastructure or construction costs</a:t>
            </a:r>
            <a:endParaRPr lang="en-US" sz="1800">
              <a:cs typeface="Arial"/>
            </a:endParaRPr>
          </a:p>
          <a:p>
            <a:r>
              <a:rPr lang="en-US" sz="1800"/>
              <a:t>Developer will build, market, sell homes</a:t>
            </a:r>
            <a:endParaRPr lang="en-US" sz="1800">
              <a:cs typeface="Arial"/>
            </a:endParaRPr>
          </a:p>
          <a:p>
            <a:endParaRPr lang="en-US" sz="1800">
              <a:cs typeface="Arial"/>
            </a:endParaRPr>
          </a:p>
        </p:txBody>
      </p:sp>
    </p:spTree>
    <p:extLst>
      <p:ext uri="{BB962C8B-B14F-4D97-AF65-F5344CB8AC3E}">
        <p14:creationId xmlns:p14="http://schemas.microsoft.com/office/powerpoint/2010/main" val="342952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70420"/>
            <a:ext cx="8229600" cy="857250"/>
          </a:xfrm>
        </p:spPr>
        <p:txBody>
          <a:bodyPr>
            <a:normAutofit/>
          </a:bodyPr>
          <a:lstStyle/>
          <a:p>
            <a:r>
              <a:rPr lang="en-US">
                <a:cs typeface="Arial"/>
              </a:rPr>
              <a:t>Project Summary</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Community Development Block Grant Disaster Recovery (CDBG-DR17)</a:t>
            </a:r>
            <a:endParaRPr lang="en-US" sz="1800">
              <a:cs typeface="Arial"/>
            </a:endParaRPr>
          </a:p>
          <a:p>
            <a:pPr lvl="1"/>
            <a:r>
              <a:rPr lang="en-US" sz="1800"/>
              <a:t>$15,800,000.00 in land acquisition and due diligence</a:t>
            </a:r>
          </a:p>
          <a:p>
            <a:pPr lvl="1"/>
            <a:r>
              <a:rPr lang="en-US" sz="1800"/>
              <a:t>$4,200,000.00* for land infrastructure or home construction</a:t>
            </a:r>
          </a:p>
          <a:p>
            <a:pPr marL="0" indent="0">
              <a:buNone/>
            </a:pPr>
            <a:endParaRPr lang="en-US"/>
          </a:p>
        </p:txBody>
      </p:sp>
      <p:sp>
        <p:nvSpPr>
          <p:cNvPr id="4" name="TextBox 3">
            <a:extLst>
              <a:ext uri="{FF2B5EF4-FFF2-40B4-BE49-F238E27FC236}">
                <a16:creationId xmlns:a16="http://schemas.microsoft.com/office/drawing/2014/main" id="{4339A333-D049-47DE-85CE-A06F49030650}"/>
              </a:ext>
            </a:extLst>
          </p:cNvPr>
          <p:cNvSpPr txBox="1"/>
          <p:nvPr/>
        </p:nvSpPr>
        <p:spPr>
          <a:xfrm>
            <a:off x="457200" y="4163736"/>
            <a:ext cx="3091912" cy="430887"/>
          </a:xfrm>
          <a:prstGeom prst="rect">
            <a:avLst/>
          </a:prstGeom>
          <a:noFill/>
        </p:spPr>
        <p:txBody>
          <a:bodyPr wrap="square" rtlCol="0">
            <a:spAutoFit/>
          </a:bodyPr>
          <a:lstStyle/>
          <a:p>
            <a:r>
              <a:rPr lang="en-US" sz="1000" b="1">
                <a:solidFill>
                  <a:schemeClr val="tx1">
                    <a:lumMod val="65000"/>
                    <a:lumOff val="35000"/>
                  </a:schemeClr>
                </a:solidFill>
                <a:latin typeface="Arial"/>
              </a:rPr>
              <a:t>*</a:t>
            </a:r>
            <a:r>
              <a:rPr lang="en-US" sz="1200">
                <a:solidFill>
                  <a:schemeClr val="tx1">
                    <a:lumMod val="65000"/>
                    <a:lumOff val="35000"/>
                  </a:schemeClr>
                </a:solidFill>
                <a:latin typeface="Arial"/>
              </a:rPr>
              <a:t>Forgivable loan</a:t>
            </a:r>
          </a:p>
          <a:p>
            <a:endParaRPr lang="en-US" sz="1000" b="1">
              <a:solidFill>
                <a:schemeClr val="tx1">
                  <a:lumMod val="65000"/>
                  <a:lumOff val="35000"/>
                </a:schemeClr>
              </a:solidFill>
              <a:latin typeface="Arial"/>
            </a:endParaRPr>
          </a:p>
        </p:txBody>
      </p:sp>
    </p:spTree>
    <p:extLst>
      <p:ext uri="{BB962C8B-B14F-4D97-AF65-F5344CB8AC3E}">
        <p14:creationId xmlns:p14="http://schemas.microsoft.com/office/powerpoint/2010/main" val="175821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75812"/>
            <a:ext cx="8229600" cy="857250"/>
          </a:xfrm>
        </p:spPr>
        <p:txBody>
          <a:bodyPr>
            <a:normAutofit/>
          </a:bodyPr>
          <a:lstStyle/>
          <a:p>
            <a:r>
              <a:rPr lang="en-US">
                <a:cs typeface="Arial"/>
              </a:rPr>
              <a:t>Eligible Project</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3 and 4-bedroom only</a:t>
            </a:r>
          </a:p>
          <a:p>
            <a:r>
              <a:rPr lang="en-US" sz="1800"/>
              <a:t>Affordable Homes must be of equivalent size, quality, materials, and finishes as Market Rate Homes</a:t>
            </a:r>
            <a:endParaRPr lang="en-US" sz="1800">
              <a:cs typeface="Arial"/>
            </a:endParaRPr>
          </a:p>
          <a:p>
            <a:r>
              <a:rPr lang="en-US" sz="1800"/>
              <a:t>No perceptible concentrations of homes by income level</a:t>
            </a:r>
            <a:endParaRPr lang="en-US" sz="1800">
              <a:cs typeface="Arial"/>
            </a:endParaRPr>
          </a:p>
          <a:p>
            <a:r>
              <a:rPr lang="en-US" sz="1800"/>
              <a:t>New construction. City may consider site-built or pre-fabricated approaches</a:t>
            </a:r>
            <a:endParaRPr lang="en-US" sz="1800">
              <a:cs typeface="Arial"/>
            </a:endParaRPr>
          </a:p>
          <a:p>
            <a:r>
              <a:rPr lang="en-US" sz="1800"/>
              <a:t>Refer to Master Declaration of Covenants, Conditions and Restrictions– Exhibit Master Declaration</a:t>
            </a:r>
            <a:endParaRPr lang="en-US" sz="1800">
              <a:cs typeface="Arial"/>
            </a:endParaRPr>
          </a:p>
        </p:txBody>
      </p:sp>
    </p:spTree>
    <p:extLst>
      <p:ext uri="{BB962C8B-B14F-4D97-AF65-F5344CB8AC3E}">
        <p14:creationId xmlns:p14="http://schemas.microsoft.com/office/powerpoint/2010/main" val="35264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59637"/>
            <a:ext cx="8229600" cy="857250"/>
          </a:xfrm>
        </p:spPr>
        <p:txBody>
          <a:bodyPr>
            <a:normAutofit/>
          </a:bodyPr>
          <a:lstStyle/>
          <a:p>
            <a:r>
              <a:rPr lang="en-US">
                <a:cs typeface="Arial"/>
              </a:rPr>
              <a:t>Eligible Project</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At least 51% of homes built sold to households at or below 80% area median income (AMI)</a:t>
            </a:r>
            <a:endParaRPr lang="en-US" sz="1800">
              <a:cs typeface="Arial"/>
            </a:endParaRPr>
          </a:p>
          <a:p>
            <a:r>
              <a:rPr lang="en-US" sz="1800"/>
              <a:t>Affordable homes sold </a:t>
            </a:r>
            <a:r>
              <a:rPr lang="en-US" sz="1800" b="1"/>
              <a:t>ONLY</a:t>
            </a:r>
            <a:r>
              <a:rPr lang="en-US" sz="1800"/>
              <a:t> to households directly or indirectly impacted by Hurricane Harvey</a:t>
            </a:r>
          </a:p>
          <a:p>
            <a:r>
              <a:rPr lang="en-US" sz="1800">
                <a:cs typeface="Arial"/>
              </a:rPr>
              <a:t>HCD will verify incomes based on current year HUD Income limits</a:t>
            </a:r>
          </a:p>
          <a:p>
            <a:endParaRPr lang="en-US"/>
          </a:p>
          <a:p>
            <a:endParaRPr lang="en-US"/>
          </a:p>
        </p:txBody>
      </p:sp>
    </p:spTree>
    <p:extLst>
      <p:ext uri="{BB962C8B-B14F-4D97-AF65-F5344CB8AC3E}">
        <p14:creationId xmlns:p14="http://schemas.microsoft.com/office/powerpoint/2010/main" val="293964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479737" y="1009245"/>
            <a:ext cx="8456273" cy="1261059"/>
          </a:xfrm>
        </p:spPr>
        <p:txBody>
          <a:bodyPr/>
          <a:lstStyle/>
          <a:p>
            <a:pPr marL="0" indent="0"/>
            <a:r>
              <a:rPr lang="en-US"/>
              <a:t>Evaluation &amp; Selection Process</a:t>
            </a:r>
          </a:p>
        </p:txBody>
      </p:sp>
      <p:sp>
        <p:nvSpPr>
          <p:cNvPr id="3" name="Text Placeholder 2">
            <a:extLst>
              <a:ext uri="{FF2B5EF4-FFF2-40B4-BE49-F238E27FC236}">
                <a16:creationId xmlns:a16="http://schemas.microsoft.com/office/drawing/2014/main" id="{59C97421-95CF-41D7-A02D-05EFC23B5AE8}"/>
              </a:ext>
            </a:extLst>
          </p:cNvPr>
          <p:cNvSpPr>
            <a:spLocks noGrp="1"/>
          </p:cNvSpPr>
          <p:nvPr>
            <p:ph type="body" idx="11"/>
          </p:nvPr>
        </p:nvSpPr>
        <p:spPr>
          <a:xfrm>
            <a:off x="467888" y="4552950"/>
            <a:ext cx="8456273" cy="457200"/>
          </a:xfrm>
        </p:spPr>
        <p:txBody>
          <a:bodyPr>
            <a:normAutofit/>
          </a:bodyPr>
          <a:lstStyle/>
          <a:p>
            <a:r>
              <a:rPr lang="en-US"/>
              <a:t>Jeremiah Rivera</a:t>
            </a:r>
          </a:p>
        </p:txBody>
      </p:sp>
    </p:spTree>
    <p:extLst>
      <p:ext uri="{BB962C8B-B14F-4D97-AF65-F5344CB8AC3E}">
        <p14:creationId xmlns:p14="http://schemas.microsoft.com/office/powerpoint/2010/main" val="265122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48C3-DFA9-F748-A840-D63856CFAEA8}"/>
              </a:ext>
            </a:extLst>
          </p:cNvPr>
          <p:cNvSpPr>
            <a:spLocks noGrp="1"/>
          </p:cNvSpPr>
          <p:nvPr>
            <p:ph type="title"/>
          </p:nvPr>
        </p:nvSpPr>
        <p:spPr/>
        <p:txBody>
          <a:bodyPr/>
          <a:lstStyle/>
          <a:p>
            <a:r>
              <a:rPr lang="en-US"/>
              <a:t>Introductions</a:t>
            </a:r>
          </a:p>
        </p:txBody>
      </p:sp>
      <p:grpSp>
        <p:nvGrpSpPr>
          <p:cNvPr id="30" name="Group 29">
            <a:extLst>
              <a:ext uri="{FF2B5EF4-FFF2-40B4-BE49-F238E27FC236}">
                <a16:creationId xmlns:a16="http://schemas.microsoft.com/office/drawing/2014/main" id="{DF5EAFB1-C368-524E-AA0B-11F9CA83AE0F}"/>
              </a:ext>
            </a:extLst>
          </p:cNvPr>
          <p:cNvGrpSpPr/>
          <p:nvPr/>
        </p:nvGrpSpPr>
        <p:grpSpPr>
          <a:xfrm>
            <a:off x="134164" y="3061640"/>
            <a:ext cx="6363457" cy="1289256"/>
            <a:chOff x="7620" y="2925909"/>
            <a:chExt cx="6363457" cy="1289256"/>
          </a:xfrm>
        </p:grpSpPr>
        <p:sp>
          <p:nvSpPr>
            <p:cNvPr id="32" name="Text Placeholder 5">
              <a:extLst>
                <a:ext uri="{FF2B5EF4-FFF2-40B4-BE49-F238E27FC236}">
                  <a16:creationId xmlns:a16="http://schemas.microsoft.com/office/drawing/2014/main" id="{1E8F4035-F963-E547-9F27-B2DF8DC520DA}"/>
                </a:ext>
              </a:extLst>
            </p:cNvPr>
            <p:cNvSpPr txBox="1">
              <a:spLocks/>
            </p:cNvSpPr>
            <p:nvPr/>
          </p:nvSpPr>
          <p:spPr>
            <a:xfrm>
              <a:off x="33118" y="2925909"/>
              <a:ext cx="2362200" cy="32849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a:t>Olivia Christina Bush</a:t>
              </a:r>
            </a:p>
          </p:txBody>
        </p:sp>
        <p:sp>
          <p:nvSpPr>
            <p:cNvPr id="33" name="Text Placeholder 6">
              <a:extLst>
                <a:ext uri="{FF2B5EF4-FFF2-40B4-BE49-F238E27FC236}">
                  <a16:creationId xmlns:a16="http://schemas.microsoft.com/office/drawing/2014/main" id="{31C68F55-60B0-1441-ACAB-AAF3B8EB5DF3}"/>
                </a:ext>
              </a:extLst>
            </p:cNvPr>
            <p:cNvSpPr txBox="1">
              <a:spLocks/>
            </p:cNvSpPr>
            <p:nvPr/>
          </p:nvSpPr>
          <p:spPr>
            <a:xfrm>
              <a:off x="7620" y="3543384"/>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sp>
          <p:nvSpPr>
            <p:cNvPr id="34" name="TextBox 33">
              <a:extLst>
                <a:ext uri="{FF2B5EF4-FFF2-40B4-BE49-F238E27FC236}">
                  <a16:creationId xmlns:a16="http://schemas.microsoft.com/office/drawing/2014/main" id="{3EDB2C7B-2100-804C-84EF-06C435038F48}"/>
                </a:ext>
              </a:extLst>
            </p:cNvPr>
            <p:cNvSpPr txBox="1"/>
            <p:nvPr/>
          </p:nvSpPr>
          <p:spPr>
            <a:xfrm>
              <a:off x="477831" y="3222093"/>
              <a:ext cx="1550424"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LARGE TRACT DIVISION</a:t>
              </a:r>
              <a:endParaRPr lang="en-US" sz="900">
                <a:solidFill>
                  <a:srgbClr val="EF7B00"/>
                </a:solidFill>
                <a:latin typeface="Arial" panose="020B0604020202020204" pitchFamily="34" charset="0"/>
                <a:cs typeface="Arial" panose="020B0604020202020204" pitchFamily="34" charset="0"/>
              </a:endParaRPr>
            </a:p>
            <a:p>
              <a:pPr algn="ctr"/>
              <a:r>
                <a:rPr lang="en-US" sz="900">
                  <a:solidFill>
                    <a:srgbClr val="EF7B00"/>
                  </a:solidFill>
                  <a:latin typeface="Arial" panose="020B0604020202020204" pitchFamily="34" charset="0"/>
                  <a:cs typeface="Arial" panose="020B0604020202020204" pitchFamily="34" charset="0"/>
                </a:rPr>
                <a:t>Division Manager </a:t>
              </a:r>
            </a:p>
            <a:p>
              <a:pPr algn="ctr"/>
              <a:endParaRPr lang="en-US" sz="900">
                <a:solidFill>
                  <a:srgbClr val="EF7B00"/>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819949C3-FF01-4740-8894-78A6F4D4F354}"/>
                </a:ext>
              </a:extLst>
            </p:cNvPr>
            <p:cNvSpPr txBox="1"/>
            <p:nvPr/>
          </p:nvSpPr>
          <p:spPr>
            <a:xfrm>
              <a:off x="4820653" y="3222092"/>
              <a:ext cx="1550424"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LARGE TRACT DIVISION</a:t>
              </a:r>
              <a:endParaRPr lang="en-US" sz="900">
                <a:solidFill>
                  <a:srgbClr val="EF7B00"/>
                </a:solidFill>
                <a:latin typeface="Arial" panose="020B0604020202020204" pitchFamily="34" charset="0"/>
                <a:cs typeface="Arial" panose="020B0604020202020204" pitchFamily="34" charset="0"/>
              </a:endParaRPr>
            </a:p>
            <a:p>
              <a:pPr algn="ctr"/>
              <a:r>
                <a:rPr lang="en-US" sz="900">
                  <a:solidFill>
                    <a:srgbClr val="EF7B00"/>
                  </a:solidFill>
                  <a:latin typeface="Arial" panose="020B0604020202020204" pitchFamily="34" charset="0"/>
                  <a:cs typeface="Arial" panose="020B0604020202020204" pitchFamily="34" charset="0"/>
                </a:rPr>
                <a:t>Administration Manager</a:t>
              </a:r>
            </a:p>
            <a:p>
              <a:pPr algn="ctr"/>
              <a:endParaRPr lang="en-US" sz="900">
                <a:solidFill>
                  <a:srgbClr val="EF7B00"/>
                </a:solidFill>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D83D9AD1-BE65-5F4E-A32F-D6586A18124A}"/>
              </a:ext>
            </a:extLst>
          </p:cNvPr>
          <p:cNvGrpSpPr/>
          <p:nvPr/>
        </p:nvGrpSpPr>
        <p:grpSpPr>
          <a:xfrm>
            <a:off x="4487764" y="3061640"/>
            <a:ext cx="2387698" cy="1289256"/>
            <a:chOff x="7620" y="2925909"/>
            <a:chExt cx="2387698" cy="1289256"/>
          </a:xfrm>
        </p:grpSpPr>
        <p:sp>
          <p:nvSpPr>
            <p:cNvPr id="52" name="Text Placeholder 5">
              <a:extLst>
                <a:ext uri="{FF2B5EF4-FFF2-40B4-BE49-F238E27FC236}">
                  <a16:creationId xmlns:a16="http://schemas.microsoft.com/office/drawing/2014/main" id="{D3A07F7E-BDF0-8144-B703-E2676CCB7101}"/>
                </a:ext>
              </a:extLst>
            </p:cNvPr>
            <p:cNvSpPr txBox="1">
              <a:spLocks/>
            </p:cNvSpPr>
            <p:nvPr/>
          </p:nvSpPr>
          <p:spPr>
            <a:xfrm>
              <a:off x="33118" y="2925909"/>
              <a:ext cx="2362200" cy="32849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a:t>Andrea Smith</a:t>
              </a:r>
            </a:p>
          </p:txBody>
        </p:sp>
        <p:sp>
          <p:nvSpPr>
            <p:cNvPr id="53" name="Text Placeholder 6">
              <a:extLst>
                <a:ext uri="{FF2B5EF4-FFF2-40B4-BE49-F238E27FC236}">
                  <a16:creationId xmlns:a16="http://schemas.microsoft.com/office/drawing/2014/main" id="{94E426CD-AE96-F84C-9151-36D3DE4C53B0}"/>
                </a:ext>
              </a:extLst>
            </p:cNvPr>
            <p:cNvSpPr txBox="1">
              <a:spLocks/>
            </p:cNvSpPr>
            <p:nvPr/>
          </p:nvSpPr>
          <p:spPr>
            <a:xfrm>
              <a:off x="7620" y="3543384"/>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grpSp>
      <p:pic>
        <p:nvPicPr>
          <p:cNvPr id="23" name="Picture 22">
            <a:extLst>
              <a:ext uri="{FF2B5EF4-FFF2-40B4-BE49-F238E27FC236}">
                <a16:creationId xmlns:a16="http://schemas.microsoft.com/office/drawing/2014/main" id="{542AC894-08A0-455D-A246-03BC4209AE48}"/>
              </a:ext>
            </a:extLst>
          </p:cNvPr>
          <p:cNvPicPr>
            <a:picLocks noChangeAspect="1"/>
          </p:cNvPicPr>
          <p:nvPr/>
        </p:nvPicPr>
        <p:blipFill rotWithShape="1">
          <a:blip r:embed="rId3">
            <a:extLst>
              <a:ext uri="{28A0092B-C50C-407E-A947-70E740481C1C}">
                <a14:useLocalDpi xmlns:a14="http://schemas.microsoft.com/office/drawing/2010/main" val="0"/>
              </a:ext>
            </a:extLst>
          </a:blip>
          <a:srcRect b="20000"/>
          <a:stretch/>
        </p:blipFill>
        <p:spPr>
          <a:xfrm>
            <a:off x="609242" y="1502109"/>
            <a:ext cx="1463040" cy="1463040"/>
          </a:xfrm>
          <a:prstGeom prst="ellipse">
            <a:avLst/>
          </a:prstGeom>
        </p:spPr>
      </p:pic>
      <p:grpSp>
        <p:nvGrpSpPr>
          <p:cNvPr id="28" name="Group 27">
            <a:extLst>
              <a:ext uri="{FF2B5EF4-FFF2-40B4-BE49-F238E27FC236}">
                <a16:creationId xmlns:a16="http://schemas.microsoft.com/office/drawing/2014/main" id="{82B3B216-E581-4482-9A92-6A48FDE9D876}"/>
              </a:ext>
            </a:extLst>
          </p:cNvPr>
          <p:cNvGrpSpPr/>
          <p:nvPr/>
        </p:nvGrpSpPr>
        <p:grpSpPr>
          <a:xfrm>
            <a:off x="2354510" y="1514037"/>
            <a:ext cx="2387698" cy="2848787"/>
            <a:chOff x="7620" y="1366378"/>
            <a:chExt cx="2387698" cy="2848787"/>
          </a:xfrm>
        </p:grpSpPr>
        <p:pic>
          <p:nvPicPr>
            <p:cNvPr id="29" name="Picture 28">
              <a:extLst>
                <a:ext uri="{FF2B5EF4-FFF2-40B4-BE49-F238E27FC236}">
                  <a16:creationId xmlns:a16="http://schemas.microsoft.com/office/drawing/2014/main" id="{7C4CFC7D-5528-4B1F-B0BB-420556F4C54B}"/>
                </a:ext>
              </a:extLst>
            </p:cNvPr>
            <p:cNvPicPr>
              <a:picLocks noChangeAspect="1"/>
            </p:cNvPicPr>
            <p:nvPr/>
          </p:nvPicPr>
          <p:blipFill rotWithShape="1">
            <a:blip r:embed="rId4">
              <a:extLst>
                <a:ext uri="{28A0092B-C50C-407E-A947-70E740481C1C}">
                  <a14:useLocalDpi xmlns:a14="http://schemas.microsoft.com/office/drawing/2010/main" val="0"/>
                </a:ext>
              </a:extLst>
            </a:blip>
            <a:srcRect b="20000"/>
            <a:stretch/>
          </p:blipFill>
          <p:spPr>
            <a:xfrm>
              <a:off x="457200" y="1366378"/>
              <a:ext cx="1463040" cy="1463040"/>
            </a:xfrm>
            <a:prstGeom prst="ellipse">
              <a:avLst/>
            </a:prstGeom>
          </p:spPr>
        </p:pic>
        <p:sp>
          <p:nvSpPr>
            <p:cNvPr id="35" name="Text Placeholder 5">
              <a:extLst>
                <a:ext uri="{FF2B5EF4-FFF2-40B4-BE49-F238E27FC236}">
                  <a16:creationId xmlns:a16="http://schemas.microsoft.com/office/drawing/2014/main" id="{D99A5048-AFCA-4EBE-9D12-45D7189F900A}"/>
                </a:ext>
              </a:extLst>
            </p:cNvPr>
            <p:cNvSpPr txBox="1">
              <a:spLocks/>
            </p:cNvSpPr>
            <p:nvPr/>
          </p:nvSpPr>
          <p:spPr>
            <a:xfrm>
              <a:off x="33118" y="2925909"/>
              <a:ext cx="2362200" cy="32849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Jeremiah Rivera</a:t>
              </a:r>
              <a:endParaRPr lang="en-US">
                <a:highlight>
                  <a:srgbClr val="FFFF00"/>
                </a:highlight>
              </a:endParaRPr>
            </a:p>
          </p:txBody>
        </p:sp>
        <p:sp>
          <p:nvSpPr>
            <p:cNvPr id="36" name="Text Placeholder 6">
              <a:extLst>
                <a:ext uri="{FF2B5EF4-FFF2-40B4-BE49-F238E27FC236}">
                  <a16:creationId xmlns:a16="http://schemas.microsoft.com/office/drawing/2014/main" id="{7B67C7DF-CF46-43E2-B306-222B13532A13}"/>
                </a:ext>
              </a:extLst>
            </p:cNvPr>
            <p:cNvSpPr txBox="1">
              <a:spLocks/>
            </p:cNvSpPr>
            <p:nvPr/>
          </p:nvSpPr>
          <p:spPr>
            <a:xfrm>
              <a:off x="7620" y="3543384"/>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grpSp>
      <p:sp>
        <p:nvSpPr>
          <p:cNvPr id="37" name="TextBox 36">
            <a:extLst>
              <a:ext uri="{FF2B5EF4-FFF2-40B4-BE49-F238E27FC236}">
                <a16:creationId xmlns:a16="http://schemas.microsoft.com/office/drawing/2014/main" id="{B0ACEB5A-A3F4-4FA1-866F-1EE2BD3C55B0}"/>
              </a:ext>
            </a:extLst>
          </p:cNvPr>
          <p:cNvSpPr txBox="1"/>
          <p:nvPr/>
        </p:nvSpPr>
        <p:spPr>
          <a:xfrm>
            <a:off x="2608245" y="3363000"/>
            <a:ext cx="1909497"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LARGE TRACT DIVISION</a:t>
            </a:r>
            <a:endParaRPr lang="en-US" sz="900">
              <a:solidFill>
                <a:srgbClr val="EF7B00"/>
              </a:solidFill>
              <a:latin typeface="Arial" panose="020B0604020202020204" pitchFamily="34" charset="0"/>
              <a:cs typeface="Arial" panose="020B0604020202020204" pitchFamily="34" charset="0"/>
            </a:endParaRPr>
          </a:p>
          <a:p>
            <a:pPr algn="ctr"/>
            <a:r>
              <a:rPr lang="en-US" sz="900">
                <a:solidFill>
                  <a:srgbClr val="EF7B00"/>
                </a:solidFill>
                <a:latin typeface="Arial" panose="020B0604020202020204" pitchFamily="34" charset="0"/>
                <a:cs typeface="Arial" panose="020B0604020202020204" pitchFamily="34" charset="0"/>
              </a:rPr>
              <a:t>Community Outreach Coordinator</a:t>
            </a:r>
          </a:p>
          <a:p>
            <a:pPr algn="ctr"/>
            <a:endParaRPr lang="en-US" sz="900">
              <a:solidFill>
                <a:srgbClr val="EF7B00"/>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1C022333-A1A1-294A-8A68-4ABE5D75F0E3}"/>
              </a:ext>
            </a:extLst>
          </p:cNvPr>
          <p:cNvPicPr>
            <a:picLocks noChangeAspect="1"/>
          </p:cNvPicPr>
          <p:nvPr/>
        </p:nvPicPr>
        <p:blipFill rotWithShape="1">
          <a:blip r:embed="rId5">
            <a:extLst>
              <a:ext uri="{28A0092B-C50C-407E-A947-70E740481C1C}">
                <a14:useLocalDpi xmlns:a14="http://schemas.microsoft.com/office/drawing/2010/main" val="0"/>
              </a:ext>
            </a:extLst>
          </a:blip>
          <a:srcRect t="5000" b="15000"/>
          <a:stretch/>
        </p:blipFill>
        <p:spPr>
          <a:xfrm>
            <a:off x="4990624" y="1598771"/>
            <a:ext cx="1463040" cy="1463040"/>
          </a:xfrm>
          <a:prstGeom prst="ellipse">
            <a:avLst/>
          </a:prstGeom>
        </p:spPr>
      </p:pic>
      <p:sp>
        <p:nvSpPr>
          <p:cNvPr id="8" name="AutoShape 3">
            <a:extLst>
              <a:ext uri="{FF2B5EF4-FFF2-40B4-BE49-F238E27FC236}">
                <a16:creationId xmlns:a16="http://schemas.microsoft.com/office/drawing/2014/main" id="{7180745B-339B-4779-A7A0-6EF9A4C3F5C7}"/>
              </a:ext>
            </a:extLst>
          </p:cNvPr>
          <p:cNvSpPr>
            <a:spLocks noChangeAspect="1" noChangeArrowheads="1" noTextEdit="1"/>
          </p:cNvSpPr>
          <p:nvPr/>
        </p:nvSpPr>
        <p:spPr bwMode="auto">
          <a:xfrm>
            <a:off x="7353300" y="1598613"/>
            <a:ext cx="1366838" cy="16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A1DF8964-9353-48F4-8C1F-A5A017EC8887}"/>
              </a:ext>
            </a:extLst>
          </p:cNvPr>
          <p:cNvPicPr>
            <a:picLocks/>
          </p:cNvPicPr>
          <p:nvPr/>
        </p:nvPicPr>
        <p:blipFill rotWithShape="1">
          <a:blip r:embed="rId6"/>
          <a:srcRect t="1620" b="22703"/>
          <a:stretch/>
        </p:blipFill>
        <p:spPr>
          <a:xfrm>
            <a:off x="7098645" y="1578984"/>
            <a:ext cx="1463040" cy="1463040"/>
          </a:xfrm>
          <a:prstGeom prst="ellipse">
            <a:avLst/>
          </a:prstGeom>
        </p:spPr>
      </p:pic>
      <p:sp>
        <p:nvSpPr>
          <p:cNvPr id="31" name="Text Placeholder 5">
            <a:extLst>
              <a:ext uri="{FF2B5EF4-FFF2-40B4-BE49-F238E27FC236}">
                <a16:creationId xmlns:a16="http://schemas.microsoft.com/office/drawing/2014/main" id="{B2E9B00C-AF96-4862-9994-194767896471}"/>
              </a:ext>
            </a:extLst>
          </p:cNvPr>
          <p:cNvSpPr txBox="1">
            <a:spLocks/>
          </p:cNvSpPr>
          <p:nvPr/>
        </p:nvSpPr>
        <p:spPr>
          <a:xfrm>
            <a:off x="6622138" y="3068180"/>
            <a:ext cx="2362200" cy="328491"/>
          </a:xfrm>
          <a:prstGeom prst="rect">
            <a:avLst/>
          </a:prstGeom>
        </p:spPr>
        <p:txBody>
          <a:bodyPr lIns="91440" tIns="45720" rIns="91440" bIns="45720"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700" dirty="0"/>
              <a:t>Linsi Broom</a:t>
            </a:r>
          </a:p>
        </p:txBody>
      </p:sp>
      <p:sp>
        <p:nvSpPr>
          <p:cNvPr id="39" name="TextBox 38">
            <a:extLst>
              <a:ext uri="{FF2B5EF4-FFF2-40B4-BE49-F238E27FC236}">
                <a16:creationId xmlns:a16="http://schemas.microsoft.com/office/drawing/2014/main" id="{2EB5ED09-0738-42B1-80A8-F6B03B90944C}"/>
              </a:ext>
            </a:extLst>
          </p:cNvPr>
          <p:cNvSpPr txBox="1"/>
          <p:nvPr/>
        </p:nvSpPr>
        <p:spPr>
          <a:xfrm>
            <a:off x="7414025" y="3357822"/>
            <a:ext cx="832279"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FINANCE</a:t>
            </a:r>
            <a:endParaRPr lang="en-US" sz="900">
              <a:solidFill>
                <a:srgbClr val="EF7B00"/>
              </a:solidFill>
              <a:latin typeface="Arial" panose="020B0604020202020204" pitchFamily="34" charset="0"/>
              <a:cs typeface="Arial" panose="020B0604020202020204" pitchFamily="34" charset="0"/>
            </a:endParaRPr>
          </a:p>
          <a:p>
            <a:pPr algn="ctr"/>
            <a:r>
              <a:rPr lang="en-US" sz="900">
                <a:solidFill>
                  <a:srgbClr val="EF7B00"/>
                </a:solidFill>
                <a:latin typeface="Arial" panose="020B0604020202020204" pitchFamily="34" charset="0"/>
                <a:cs typeface="Arial" panose="020B0604020202020204" pitchFamily="34" charset="0"/>
              </a:rPr>
              <a:t>Staff Analyst</a:t>
            </a:r>
          </a:p>
          <a:p>
            <a:pPr algn="ctr"/>
            <a:endParaRPr lang="en-US" sz="900">
              <a:solidFill>
                <a:srgbClr val="EF7B00"/>
              </a:solidFill>
              <a:latin typeface="Arial" panose="020B0604020202020204" pitchFamily="34" charset="0"/>
              <a:cs typeface="Arial" panose="020B0604020202020204" pitchFamily="34" charset="0"/>
            </a:endParaRPr>
          </a:p>
        </p:txBody>
      </p:sp>
      <p:sp>
        <p:nvSpPr>
          <p:cNvPr id="40" name="Text Placeholder 6">
            <a:extLst>
              <a:ext uri="{FF2B5EF4-FFF2-40B4-BE49-F238E27FC236}">
                <a16:creationId xmlns:a16="http://schemas.microsoft.com/office/drawing/2014/main" id="{2016BF1A-5B2A-44EB-B539-0BC8411CE171}"/>
              </a:ext>
            </a:extLst>
          </p:cNvPr>
          <p:cNvSpPr txBox="1">
            <a:spLocks/>
          </p:cNvSpPr>
          <p:nvPr/>
        </p:nvSpPr>
        <p:spPr>
          <a:xfrm>
            <a:off x="6647636" y="3688768"/>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spTree>
    <p:extLst>
      <p:ext uri="{BB962C8B-B14F-4D97-AF65-F5344CB8AC3E}">
        <p14:creationId xmlns:p14="http://schemas.microsoft.com/office/powerpoint/2010/main" val="2482981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59637"/>
            <a:ext cx="8229600" cy="857250"/>
          </a:xfrm>
        </p:spPr>
        <p:txBody>
          <a:bodyPr>
            <a:normAutofit/>
          </a:bodyPr>
          <a:lstStyle/>
          <a:p>
            <a:r>
              <a:rPr lang="en-US">
                <a:cs typeface="Arial"/>
              </a:rPr>
              <a:t>Evaluation Committee</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Evaluation committee to score applications based on listed criteria</a:t>
            </a:r>
          </a:p>
          <a:p>
            <a:r>
              <a:rPr lang="en-US" sz="1800">
                <a:cs typeface="Arial"/>
              </a:rPr>
              <a:t>May issue letter(s) of clarification as necessary</a:t>
            </a:r>
          </a:p>
          <a:p>
            <a:endParaRPr lang="en-US" sz="1800">
              <a:cs typeface="Arial"/>
            </a:endParaRPr>
          </a:p>
          <a:p>
            <a:endParaRPr lang="en-US" sz="1800">
              <a:cs typeface="Arial"/>
            </a:endParaRPr>
          </a:p>
        </p:txBody>
      </p:sp>
    </p:spTree>
    <p:extLst>
      <p:ext uri="{BB962C8B-B14F-4D97-AF65-F5344CB8AC3E}">
        <p14:creationId xmlns:p14="http://schemas.microsoft.com/office/powerpoint/2010/main" val="28466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59637"/>
            <a:ext cx="8229600" cy="857250"/>
          </a:xfrm>
        </p:spPr>
        <p:txBody>
          <a:bodyPr>
            <a:normAutofit/>
          </a:bodyPr>
          <a:lstStyle/>
          <a:p>
            <a:r>
              <a:rPr lang="en-US">
                <a:cs typeface="Arial"/>
              </a:rPr>
              <a:t>Threshold Criteria</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dirty="0"/>
              <a:t>No officer, director or owner has been banned or debarred from doing business with HUD, GLO or the City</a:t>
            </a:r>
          </a:p>
          <a:p>
            <a:r>
              <a:rPr lang="en-US" sz="1800" dirty="0">
                <a:cs typeface="Arial"/>
              </a:rPr>
              <a:t>Certificate of Account Status from Texas Comptroller</a:t>
            </a:r>
          </a:p>
          <a:p>
            <a:r>
              <a:rPr lang="en-US" sz="1800" dirty="0"/>
              <a:t>Developer must have minimum of 5 years prior, proven development experience of 200 or more homes</a:t>
            </a:r>
            <a:endParaRPr lang="en-US" sz="1800" dirty="0">
              <a:cs typeface="Arial"/>
            </a:endParaRPr>
          </a:p>
          <a:p>
            <a:r>
              <a:rPr lang="en-US" sz="1800" dirty="0"/>
              <a:t>As applicable: current 501(C)3 tax exempt status</a:t>
            </a:r>
          </a:p>
          <a:p>
            <a:r>
              <a:rPr lang="en-US" sz="1800" dirty="0">
                <a:cs typeface="Arial"/>
              </a:rPr>
              <a:t>$1,000 Application Fee is required and must be hand delivered to:</a:t>
            </a:r>
          </a:p>
          <a:p>
            <a:pPr lvl="1"/>
            <a:r>
              <a:rPr lang="en-US" sz="1400">
                <a:cs typeface="Arial"/>
              </a:rPr>
              <a:t>2100 </a:t>
            </a:r>
            <a:r>
              <a:rPr lang="en-US" sz="1400" dirty="0">
                <a:cs typeface="Arial"/>
              </a:rPr>
              <a:t>Travis Street, 9th floor,</a:t>
            </a:r>
          </a:p>
          <a:p>
            <a:pPr lvl="1"/>
            <a:r>
              <a:rPr lang="en-US" sz="1400" dirty="0">
                <a:cs typeface="Arial"/>
              </a:rPr>
              <a:t>Houston, Texas, 77002, by the NOFA deadline</a:t>
            </a:r>
          </a:p>
          <a:p>
            <a:endParaRPr lang="en-US" sz="1800" dirty="0">
              <a:cs typeface="Arial"/>
            </a:endParaRPr>
          </a:p>
          <a:p>
            <a:endParaRPr lang="en-US" sz="1800" dirty="0">
              <a:cs typeface="Arial"/>
            </a:endParaRPr>
          </a:p>
        </p:txBody>
      </p:sp>
    </p:spTree>
    <p:extLst>
      <p:ext uri="{BB962C8B-B14F-4D97-AF65-F5344CB8AC3E}">
        <p14:creationId xmlns:p14="http://schemas.microsoft.com/office/powerpoint/2010/main" val="9133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343462"/>
            <a:ext cx="8229600" cy="857250"/>
          </a:xfrm>
        </p:spPr>
        <p:txBody>
          <a:bodyPr>
            <a:normAutofit/>
          </a:bodyPr>
          <a:lstStyle/>
          <a:p>
            <a:r>
              <a:rPr lang="en-US">
                <a:cs typeface="Arial"/>
              </a:rPr>
              <a:t>Scoring</a:t>
            </a:r>
            <a:endParaRPr lang="en-US"/>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Developer Capacity: 50 points</a:t>
            </a:r>
            <a:endParaRPr lang="en-US" sz="1800">
              <a:cs typeface="Arial"/>
            </a:endParaRPr>
          </a:p>
          <a:p>
            <a:pPr lvl="1"/>
            <a:r>
              <a:rPr lang="en-US" sz="1800"/>
              <a:t>Prior experience: 10 points</a:t>
            </a:r>
            <a:endParaRPr lang="en-US" sz="1800">
              <a:cs typeface="Arial"/>
            </a:endParaRPr>
          </a:p>
          <a:p>
            <a:pPr lvl="1"/>
            <a:r>
              <a:rPr lang="en-US" sz="1800"/>
              <a:t>Single-Family Home Development Experience: 10 points</a:t>
            </a:r>
          </a:p>
          <a:p>
            <a:pPr lvl="1"/>
            <a:r>
              <a:rPr lang="en-US" sz="1800"/>
              <a:t>Access to capital: 10 points</a:t>
            </a:r>
            <a:endParaRPr lang="en-US" sz="1800">
              <a:cs typeface="Arial"/>
            </a:endParaRPr>
          </a:p>
          <a:p>
            <a:pPr lvl="1"/>
            <a:r>
              <a:rPr lang="en-US" sz="1800"/>
              <a:t>Financial strength: 10 points</a:t>
            </a:r>
            <a:endParaRPr lang="en-US" sz="1800">
              <a:cs typeface="Arial"/>
            </a:endParaRPr>
          </a:p>
          <a:p>
            <a:pPr lvl="1"/>
            <a:r>
              <a:rPr lang="en-US" sz="1800"/>
              <a:t>Prior experience with affordable housing: 10 points</a:t>
            </a:r>
            <a:endParaRPr lang="en-US" sz="1800">
              <a:cs typeface="Arial"/>
            </a:endParaRPr>
          </a:p>
          <a:p>
            <a:r>
              <a:rPr lang="en-US" sz="1800"/>
              <a:t>Disaster Resilience: 10 points</a:t>
            </a:r>
            <a:endParaRPr lang="en-US" sz="1800">
              <a:cs typeface="Arial"/>
            </a:endParaRPr>
          </a:p>
          <a:p>
            <a:r>
              <a:rPr lang="en-US" sz="1800"/>
              <a:t>Energy Efficiency: 10 points</a:t>
            </a:r>
            <a:endParaRPr lang="en-US" sz="1800">
              <a:cs typeface="Arial"/>
            </a:endParaRPr>
          </a:p>
          <a:p>
            <a:r>
              <a:rPr lang="en-US" sz="1800"/>
              <a:t>Community Feedback &amp; Priorities: 10 points</a:t>
            </a:r>
            <a:endParaRPr lang="en-US" sz="1800">
              <a:cs typeface="Arial"/>
            </a:endParaRPr>
          </a:p>
          <a:p>
            <a:r>
              <a:rPr lang="en-US" sz="1800"/>
              <a:t>Affordability Value: 20 points</a:t>
            </a:r>
            <a:endParaRPr lang="en-US" sz="1800">
              <a:cs typeface="Arial"/>
            </a:endParaRPr>
          </a:p>
        </p:txBody>
      </p:sp>
    </p:spTree>
    <p:extLst>
      <p:ext uri="{BB962C8B-B14F-4D97-AF65-F5344CB8AC3E}">
        <p14:creationId xmlns:p14="http://schemas.microsoft.com/office/powerpoint/2010/main" val="116250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Developer Capacity (50 total points) </a:t>
            </a:r>
            <a:br>
              <a:rPr lang="en-US" sz="2800"/>
            </a:br>
            <a:r>
              <a:rPr lang="en-US" sz="2800"/>
              <a:t>1 of 5: Prior Experience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Source: Application Content &amp; Project Narrative: Company Bio</a:t>
            </a:r>
          </a:p>
          <a:p>
            <a:r>
              <a:rPr lang="en-US" sz="1800"/>
              <a:t>Applicant with </a:t>
            </a:r>
            <a:r>
              <a:rPr lang="en-US" sz="1800" b="1"/>
              <a:t>greatest</a:t>
            </a:r>
            <a:r>
              <a:rPr lang="en-US" sz="1800"/>
              <a:t> number of single-family homes developed in prior 10 years will receive 10 points</a:t>
            </a:r>
            <a:endParaRPr lang="en-US" sz="1800">
              <a:cs typeface="Arial"/>
            </a:endParaRPr>
          </a:p>
          <a:p>
            <a:r>
              <a:rPr lang="en-US" sz="1800"/>
              <a:t>Other applicants awarded points </a:t>
            </a:r>
            <a:r>
              <a:rPr lang="en-US" sz="1800" b="1"/>
              <a:t>proportionally</a:t>
            </a:r>
          </a:p>
          <a:p>
            <a:endParaRPr lang="en-US" sz="1800">
              <a:cs typeface="Arial"/>
            </a:endParaRPr>
          </a:p>
        </p:txBody>
      </p:sp>
    </p:spTree>
    <p:extLst>
      <p:ext uri="{BB962C8B-B14F-4D97-AF65-F5344CB8AC3E}">
        <p14:creationId xmlns:p14="http://schemas.microsoft.com/office/powerpoint/2010/main" val="37819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Developer Capacity (50 total points) </a:t>
            </a:r>
            <a:br>
              <a:rPr lang="en-US" sz="2800"/>
            </a:br>
            <a:r>
              <a:rPr lang="en-US" sz="2800"/>
              <a:t>1 of 5: Prior Experience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a:xfrm>
            <a:off x="457200" y="1619573"/>
            <a:ext cx="8229600" cy="2975050"/>
          </a:xfrm>
        </p:spPr>
        <p:txBody>
          <a:bodyPr vert="horz" lIns="68580" tIns="34290" rIns="68580" bIns="34290" rtlCol="0" anchor="t">
            <a:normAutofit/>
          </a:bodyPr>
          <a:lstStyle/>
          <a:p>
            <a:r>
              <a:rPr lang="en-US" sz="1800"/>
              <a:t>Developer A – 500 homes</a:t>
            </a:r>
            <a:endParaRPr lang="en-US" sz="1800">
              <a:cs typeface="Arial"/>
            </a:endParaRPr>
          </a:p>
          <a:p>
            <a:pPr lvl="1"/>
            <a:r>
              <a:rPr lang="en-US" sz="1800"/>
              <a:t>500/500 x 10 = 10 points</a:t>
            </a:r>
            <a:endParaRPr lang="en-US" sz="1800">
              <a:cs typeface="Arial"/>
            </a:endParaRPr>
          </a:p>
          <a:p>
            <a:r>
              <a:rPr lang="en-US" sz="1800"/>
              <a:t>Developer B – 375 Homes</a:t>
            </a:r>
            <a:endParaRPr lang="en-US" sz="1800">
              <a:cs typeface="Arial"/>
            </a:endParaRPr>
          </a:p>
          <a:p>
            <a:pPr lvl="1"/>
            <a:r>
              <a:rPr lang="en-US" sz="1800"/>
              <a:t>375/500 x 10 = 7.5 points</a:t>
            </a:r>
            <a:endParaRPr lang="en-US" sz="1800">
              <a:cs typeface="Arial"/>
            </a:endParaRPr>
          </a:p>
          <a:p>
            <a:r>
              <a:rPr lang="en-US" sz="1800"/>
              <a:t>Developer C – 100 Homes</a:t>
            </a:r>
            <a:endParaRPr lang="en-US" sz="1800">
              <a:cs typeface="Arial"/>
            </a:endParaRPr>
          </a:p>
          <a:p>
            <a:pPr lvl="1"/>
            <a:r>
              <a:rPr lang="en-US" sz="1800"/>
              <a:t>100/500 x 10 = 2 points</a:t>
            </a:r>
            <a:endParaRPr lang="en-US" sz="1800">
              <a:cs typeface="Arial"/>
            </a:endParaRPr>
          </a:p>
        </p:txBody>
      </p:sp>
    </p:spTree>
    <p:extLst>
      <p:ext uri="{BB962C8B-B14F-4D97-AF65-F5344CB8AC3E}">
        <p14:creationId xmlns:p14="http://schemas.microsoft.com/office/powerpoint/2010/main" val="17915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Developer Capacity (50 total points) </a:t>
            </a:r>
            <a:br>
              <a:rPr lang="en-US" sz="2800"/>
            </a:br>
            <a:r>
              <a:rPr lang="en-US" sz="2800"/>
              <a:t>1 of 5: Prior Experience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HCD will accept multifamily development based on units produced (rental) or sales (condo)</a:t>
            </a:r>
          </a:p>
          <a:p>
            <a:r>
              <a:rPr lang="en-US" sz="1800">
                <a:cs typeface="Arial"/>
              </a:rPr>
              <a:t>Highest scoring developer may not score more than 5 points greater than second highest scoring developer</a:t>
            </a:r>
          </a:p>
          <a:p>
            <a:r>
              <a:rPr lang="en-US" sz="1800"/>
              <a:t>Final outcomes rounded to hundredths place</a:t>
            </a:r>
            <a:endParaRPr lang="en-US" sz="1800">
              <a:cs typeface="Arial"/>
            </a:endParaRPr>
          </a:p>
        </p:txBody>
      </p:sp>
    </p:spTree>
    <p:extLst>
      <p:ext uri="{BB962C8B-B14F-4D97-AF65-F5344CB8AC3E}">
        <p14:creationId xmlns:p14="http://schemas.microsoft.com/office/powerpoint/2010/main" val="160803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Developer Capacity (50 total Points) –</a:t>
            </a:r>
            <a:br>
              <a:rPr lang="en-US" sz="2800"/>
            </a:br>
            <a:r>
              <a:rPr lang="en-US" sz="2800"/>
              <a:t>2 of 5: SF Home Development Experience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a:xfrm>
            <a:off x="457200" y="1604075"/>
            <a:ext cx="8229600" cy="2990548"/>
          </a:xfrm>
        </p:spPr>
        <p:txBody>
          <a:bodyPr vert="horz" lIns="68580" tIns="34290" rIns="68580" bIns="34290" rtlCol="0" anchor="t">
            <a:normAutofit/>
          </a:bodyPr>
          <a:lstStyle/>
          <a:p>
            <a:r>
              <a:rPr lang="en-US" sz="1800"/>
              <a:t>Source: Application Content &amp; Project Narrative: Company Bio</a:t>
            </a:r>
          </a:p>
          <a:p>
            <a:r>
              <a:rPr lang="en-US" sz="1800"/>
              <a:t>10 points = 20+ years SF experience</a:t>
            </a:r>
            <a:endParaRPr lang="en-US" sz="1800">
              <a:cs typeface="Arial"/>
            </a:endParaRPr>
          </a:p>
          <a:p>
            <a:r>
              <a:rPr lang="en-US" sz="1800"/>
              <a:t>7 points = 15-20 years SF experience</a:t>
            </a:r>
            <a:endParaRPr lang="en-US" sz="1800">
              <a:cs typeface="Arial"/>
            </a:endParaRPr>
          </a:p>
          <a:p>
            <a:r>
              <a:rPr lang="en-US" sz="1800"/>
              <a:t>5 points = 10-14 years SF experience</a:t>
            </a:r>
          </a:p>
          <a:p>
            <a:r>
              <a:rPr lang="en-US" sz="1800"/>
              <a:t>3 points = 5-9 years SF experience</a:t>
            </a:r>
          </a:p>
          <a:p>
            <a:r>
              <a:rPr lang="en-US" sz="1800"/>
              <a:t>0 points = Less than 5 years SF experience</a:t>
            </a:r>
            <a:endParaRPr lang="en-US" sz="1800">
              <a:cs typeface="Arial"/>
            </a:endParaRPr>
          </a:p>
        </p:txBody>
      </p:sp>
    </p:spTree>
    <p:extLst>
      <p:ext uri="{BB962C8B-B14F-4D97-AF65-F5344CB8AC3E}">
        <p14:creationId xmlns:p14="http://schemas.microsoft.com/office/powerpoint/2010/main" val="296970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Developer Capacity (50 total Points) </a:t>
            </a:r>
            <a:br>
              <a:rPr lang="en-US" sz="2800"/>
            </a:br>
            <a:r>
              <a:rPr lang="en-US" sz="2800"/>
              <a:t>3 of 5: Access to Capital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Source: Conditional Letter of Commitment from Financial Institution</a:t>
            </a:r>
          </a:p>
          <a:p>
            <a:r>
              <a:rPr lang="en-US" sz="1800"/>
              <a:t>10 points – Letters demonstrating past financing on similar scale projects indicating interest to finance </a:t>
            </a:r>
            <a:endParaRPr lang="en-US" sz="1800">
              <a:cs typeface="Arial"/>
            </a:endParaRPr>
          </a:p>
          <a:p>
            <a:r>
              <a:rPr lang="en-US" sz="1800"/>
              <a:t>5 points – Letters demonstrating past financing on lesser but relevant scale projects indicating interest to finance</a:t>
            </a:r>
          </a:p>
          <a:p>
            <a:r>
              <a:rPr lang="en-US" sz="1800"/>
              <a:t>0 points – Developer fails to submit letters</a:t>
            </a:r>
            <a:endParaRPr lang="en-US" sz="1800">
              <a:cs typeface="Arial"/>
            </a:endParaRPr>
          </a:p>
        </p:txBody>
      </p:sp>
    </p:spTree>
    <p:extLst>
      <p:ext uri="{BB962C8B-B14F-4D97-AF65-F5344CB8AC3E}">
        <p14:creationId xmlns:p14="http://schemas.microsoft.com/office/powerpoint/2010/main" val="244280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400"/>
              <a:t>Developer Capacity (50 total Points) </a:t>
            </a:r>
            <a:br>
              <a:rPr lang="en-US" sz="2400"/>
            </a:br>
            <a:r>
              <a:rPr lang="en-US" sz="2400"/>
              <a:t>4 of 5: Financial Strength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Source: Financial Statements</a:t>
            </a:r>
          </a:p>
          <a:p>
            <a:r>
              <a:rPr lang="en-US" sz="1800"/>
              <a:t>Financial statements demonstrating liquidity proportional to development cost</a:t>
            </a:r>
            <a:endParaRPr lang="en-US" sz="1800">
              <a:cs typeface="Arial"/>
            </a:endParaRPr>
          </a:p>
          <a:p>
            <a:r>
              <a:rPr lang="en-US" sz="1800"/>
              <a:t>Developer A: $60M cost, $30M liquidity</a:t>
            </a:r>
            <a:endParaRPr lang="en-US" sz="1800">
              <a:cs typeface="Arial"/>
            </a:endParaRPr>
          </a:p>
          <a:p>
            <a:r>
              <a:rPr lang="en-US" sz="1800"/>
              <a:t>$30M/$60M x 10 = </a:t>
            </a:r>
            <a:r>
              <a:rPr lang="en-US" sz="1800" b="1"/>
              <a:t>5 total points</a:t>
            </a:r>
            <a:endParaRPr lang="en-US" sz="1800" b="1">
              <a:cs typeface="Arial"/>
            </a:endParaRPr>
          </a:p>
          <a:p>
            <a:r>
              <a:rPr lang="en-US" sz="1800"/>
              <a:t>Maximum of 10 points</a:t>
            </a:r>
            <a:endParaRPr lang="en-US" sz="1800">
              <a:cs typeface="Arial"/>
            </a:endParaRPr>
          </a:p>
        </p:txBody>
      </p:sp>
    </p:spTree>
    <p:extLst>
      <p:ext uri="{BB962C8B-B14F-4D97-AF65-F5344CB8AC3E}">
        <p14:creationId xmlns:p14="http://schemas.microsoft.com/office/powerpoint/2010/main" val="40188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270677"/>
            <a:ext cx="8229600" cy="857250"/>
          </a:xfrm>
        </p:spPr>
        <p:txBody>
          <a:bodyPr>
            <a:noAutofit/>
          </a:bodyPr>
          <a:lstStyle/>
          <a:p>
            <a:pPr lvl="0"/>
            <a:r>
              <a:rPr lang="en-US" sz="2400"/>
              <a:t>Developer Capacity (50 total Points) </a:t>
            </a:r>
            <a:br>
              <a:rPr lang="en-US" sz="2400"/>
            </a:br>
            <a:r>
              <a:rPr lang="en-US" sz="2400"/>
              <a:t>5 of 5: Developer Affordable Housing Experience (10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a:xfrm>
            <a:off x="457200" y="1557579"/>
            <a:ext cx="8229600" cy="3037043"/>
          </a:xfrm>
        </p:spPr>
        <p:txBody>
          <a:bodyPr vert="horz" lIns="68580" tIns="34290" rIns="68580" bIns="34290" rtlCol="0" anchor="t">
            <a:normAutofit/>
          </a:bodyPr>
          <a:lstStyle/>
          <a:p>
            <a:r>
              <a:rPr lang="en-US" sz="1800"/>
              <a:t>Source: Application Content and Project Narrative: Company Bio and Org Chart Supplement</a:t>
            </a:r>
          </a:p>
          <a:p>
            <a:r>
              <a:rPr lang="en-US" sz="1800"/>
              <a:t>Developer with greatest depth &amp; range will receive 10 points</a:t>
            </a:r>
            <a:endParaRPr lang="en-US" sz="1800">
              <a:cs typeface="Arial"/>
            </a:endParaRPr>
          </a:p>
          <a:p>
            <a:r>
              <a:rPr lang="en-US" sz="1800"/>
              <a:t>Others will receive fewer points in proportion to City’s determination compared to highest-ranked developer</a:t>
            </a:r>
            <a:endParaRPr lang="en-US" sz="1800">
              <a:cs typeface="Arial"/>
            </a:endParaRPr>
          </a:p>
          <a:p>
            <a:r>
              <a:rPr lang="en-US" sz="1800"/>
              <a:t>Criterion will be qualitatively scored</a:t>
            </a:r>
            <a:endParaRPr lang="en-US" sz="1800">
              <a:cs typeface="Arial"/>
            </a:endParaRPr>
          </a:p>
        </p:txBody>
      </p:sp>
    </p:spTree>
    <p:extLst>
      <p:ext uri="{BB962C8B-B14F-4D97-AF65-F5344CB8AC3E}">
        <p14:creationId xmlns:p14="http://schemas.microsoft.com/office/powerpoint/2010/main" val="401706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48C3-DFA9-F748-A840-D63856CFAEA8}"/>
              </a:ext>
            </a:extLst>
          </p:cNvPr>
          <p:cNvSpPr>
            <a:spLocks noGrp="1"/>
          </p:cNvSpPr>
          <p:nvPr>
            <p:ph type="title"/>
          </p:nvPr>
        </p:nvSpPr>
        <p:spPr/>
        <p:txBody>
          <a:bodyPr/>
          <a:lstStyle/>
          <a:p>
            <a:r>
              <a:rPr lang="en-US"/>
              <a:t>Introductions</a:t>
            </a:r>
          </a:p>
        </p:txBody>
      </p:sp>
      <p:grpSp>
        <p:nvGrpSpPr>
          <p:cNvPr id="21" name="Group 20">
            <a:extLst>
              <a:ext uri="{FF2B5EF4-FFF2-40B4-BE49-F238E27FC236}">
                <a16:creationId xmlns:a16="http://schemas.microsoft.com/office/drawing/2014/main" id="{5AB98CDF-5231-F743-8352-DF2B95CDC10B}"/>
              </a:ext>
            </a:extLst>
          </p:cNvPr>
          <p:cNvGrpSpPr/>
          <p:nvPr/>
        </p:nvGrpSpPr>
        <p:grpSpPr>
          <a:xfrm>
            <a:off x="1226424" y="1544730"/>
            <a:ext cx="4337489" cy="2848787"/>
            <a:chOff x="7620" y="1366378"/>
            <a:chExt cx="4337489" cy="2848787"/>
          </a:xfrm>
        </p:grpSpPr>
        <p:pic>
          <p:nvPicPr>
            <p:cNvPr id="22" name="Picture 21">
              <a:extLst>
                <a:ext uri="{FF2B5EF4-FFF2-40B4-BE49-F238E27FC236}">
                  <a16:creationId xmlns:a16="http://schemas.microsoft.com/office/drawing/2014/main" id="{E9D8F2D0-6410-1640-AFD2-9B2B97D905DC}"/>
                </a:ext>
              </a:extLst>
            </p:cNvPr>
            <p:cNvPicPr>
              <a:picLocks noChangeAspect="1"/>
            </p:cNvPicPr>
            <p:nvPr/>
          </p:nvPicPr>
          <p:blipFill rotWithShape="1">
            <a:blip r:embed="rId3">
              <a:extLst>
                <a:ext uri="{28A0092B-C50C-407E-A947-70E740481C1C}">
                  <a14:useLocalDpi xmlns:a14="http://schemas.microsoft.com/office/drawing/2010/main" val="0"/>
                </a:ext>
              </a:extLst>
            </a:blip>
            <a:srcRect t="5000" b="15000"/>
            <a:stretch/>
          </p:blipFill>
          <p:spPr>
            <a:xfrm>
              <a:off x="457200" y="1366378"/>
              <a:ext cx="1463040" cy="1463040"/>
            </a:xfrm>
            <a:prstGeom prst="ellipse">
              <a:avLst/>
            </a:prstGeom>
          </p:spPr>
        </p:pic>
        <p:sp>
          <p:nvSpPr>
            <p:cNvPr id="23" name="Text Placeholder 5">
              <a:extLst>
                <a:ext uri="{FF2B5EF4-FFF2-40B4-BE49-F238E27FC236}">
                  <a16:creationId xmlns:a16="http://schemas.microsoft.com/office/drawing/2014/main" id="{C163D56F-B4E3-DB44-855C-BFBE327CD5AF}"/>
                </a:ext>
              </a:extLst>
            </p:cNvPr>
            <p:cNvSpPr txBox="1">
              <a:spLocks/>
            </p:cNvSpPr>
            <p:nvPr/>
          </p:nvSpPr>
          <p:spPr>
            <a:xfrm>
              <a:off x="33118" y="2925909"/>
              <a:ext cx="2362200" cy="32849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Chrystal Boyce</a:t>
              </a:r>
              <a:endParaRPr lang="en-US">
                <a:highlight>
                  <a:srgbClr val="FFFF00"/>
                </a:highlight>
              </a:endParaRPr>
            </a:p>
          </p:txBody>
        </p:sp>
        <p:sp>
          <p:nvSpPr>
            <p:cNvPr id="24" name="Text Placeholder 6">
              <a:extLst>
                <a:ext uri="{FF2B5EF4-FFF2-40B4-BE49-F238E27FC236}">
                  <a16:creationId xmlns:a16="http://schemas.microsoft.com/office/drawing/2014/main" id="{48FCFBD5-E924-C64C-AADC-55490ABD3031}"/>
                </a:ext>
              </a:extLst>
            </p:cNvPr>
            <p:cNvSpPr txBox="1">
              <a:spLocks/>
            </p:cNvSpPr>
            <p:nvPr/>
          </p:nvSpPr>
          <p:spPr>
            <a:xfrm>
              <a:off x="7620" y="3543384"/>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sp>
          <p:nvSpPr>
            <p:cNvPr id="25" name="TextBox 24">
              <a:extLst>
                <a:ext uri="{FF2B5EF4-FFF2-40B4-BE49-F238E27FC236}">
                  <a16:creationId xmlns:a16="http://schemas.microsoft.com/office/drawing/2014/main" id="{16D0D9C3-D3FE-0241-A49F-E40334B239FE}"/>
                </a:ext>
              </a:extLst>
            </p:cNvPr>
            <p:cNvSpPr txBox="1"/>
            <p:nvPr/>
          </p:nvSpPr>
          <p:spPr>
            <a:xfrm>
              <a:off x="317531" y="3222093"/>
              <a:ext cx="1871025"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COMPLIANCE &amp; OPERATIONS</a:t>
              </a:r>
              <a:br>
                <a:rPr lang="en-US" sz="900" b="1">
                  <a:solidFill>
                    <a:srgbClr val="EF7B00"/>
                  </a:solidFill>
                  <a:latin typeface="Arial" panose="020B0604020202020204" pitchFamily="34" charset="0"/>
                  <a:cs typeface="Arial" panose="020B0604020202020204" pitchFamily="34" charset="0"/>
                </a:rPr>
              </a:br>
              <a:r>
                <a:rPr lang="en-US" sz="900">
                  <a:solidFill>
                    <a:srgbClr val="EF7B00"/>
                  </a:solidFill>
                  <a:latin typeface="Arial" panose="020B0604020202020204" pitchFamily="34" charset="0"/>
                  <a:cs typeface="Arial" panose="020B0604020202020204" pitchFamily="34" charset="0"/>
                </a:rPr>
                <a:t>Division Manager</a:t>
              </a:r>
            </a:p>
            <a:p>
              <a:pPr algn="ctr"/>
              <a:endParaRPr lang="en-US" sz="900">
                <a:solidFill>
                  <a:srgbClr val="EF7B00"/>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C0A6C83-EA4A-A04F-A53D-BF361336A61A}"/>
                </a:ext>
              </a:extLst>
            </p:cNvPr>
            <p:cNvSpPr txBox="1"/>
            <p:nvPr/>
          </p:nvSpPr>
          <p:spPr>
            <a:xfrm>
              <a:off x="2442024" y="3225786"/>
              <a:ext cx="1903085"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COMPLIANCE &amp; OPERATIONS </a:t>
              </a:r>
              <a:br>
                <a:rPr lang="en-US" sz="900" b="1">
                  <a:solidFill>
                    <a:srgbClr val="EF7B00"/>
                  </a:solidFill>
                  <a:latin typeface="Arial" panose="020B0604020202020204" pitchFamily="34" charset="0"/>
                  <a:cs typeface="Arial" panose="020B0604020202020204" pitchFamily="34" charset="0"/>
                </a:rPr>
              </a:br>
              <a:r>
                <a:rPr lang="en-US" sz="900">
                  <a:solidFill>
                    <a:srgbClr val="EF7B00"/>
                  </a:solidFill>
                  <a:latin typeface="Arial" panose="020B0604020202020204" pitchFamily="34" charset="0"/>
                  <a:cs typeface="Arial" panose="020B0604020202020204" pitchFamily="34" charset="0"/>
                </a:rPr>
                <a:t>Administration Coordinator</a:t>
              </a:r>
            </a:p>
            <a:p>
              <a:pPr algn="ctr"/>
              <a:endParaRPr lang="en-US" sz="900">
                <a:solidFill>
                  <a:srgbClr val="EF7B00"/>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6627CF15-879D-F84F-9190-80AFF82574AE}"/>
              </a:ext>
            </a:extLst>
          </p:cNvPr>
          <p:cNvGrpSpPr/>
          <p:nvPr/>
        </p:nvGrpSpPr>
        <p:grpSpPr>
          <a:xfrm>
            <a:off x="3403224" y="3104261"/>
            <a:ext cx="2387698" cy="1289256"/>
            <a:chOff x="7620" y="2925909"/>
            <a:chExt cx="2387698" cy="1289256"/>
          </a:xfrm>
        </p:grpSpPr>
        <p:sp>
          <p:nvSpPr>
            <p:cNvPr id="30" name="Text Placeholder 5">
              <a:extLst>
                <a:ext uri="{FF2B5EF4-FFF2-40B4-BE49-F238E27FC236}">
                  <a16:creationId xmlns:a16="http://schemas.microsoft.com/office/drawing/2014/main" id="{69B10EDC-8D8D-C84C-885C-8DC95364F5BB}"/>
                </a:ext>
              </a:extLst>
            </p:cNvPr>
            <p:cNvSpPr txBox="1">
              <a:spLocks/>
            </p:cNvSpPr>
            <p:nvPr/>
          </p:nvSpPr>
          <p:spPr>
            <a:xfrm>
              <a:off x="33118" y="2925909"/>
              <a:ext cx="2362200" cy="32849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Maribel Rodriguez</a:t>
              </a:r>
            </a:p>
          </p:txBody>
        </p:sp>
        <p:sp>
          <p:nvSpPr>
            <p:cNvPr id="31" name="Text Placeholder 6">
              <a:extLst>
                <a:ext uri="{FF2B5EF4-FFF2-40B4-BE49-F238E27FC236}">
                  <a16:creationId xmlns:a16="http://schemas.microsoft.com/office/drawing/2014/main" id="{3382E8C5-077D-7845-B799-00C14AF0F92C}"/>
                </a:ext>
              </a:extLst>
            </p:cNvPr>
            <p:cNvSpPr txBox="1">
              <a:spLocks/>
            </p:cNvSpPr>
            <p:nvPr/>
          </p:nvSpPr>
          <p:spPr>
            <a:xfrm>
              <a:off x="7620" y="3543384"/>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grpSp>
      <p:sp>
        <p:nvSpPr>
          <p:cNvPr id="46" name="TextBox 45">
            <a:extLst>
              <a:ext uri="{FF2B5EF4-FFF2-40B4-BE49-F238E27FC236}">
                <a16:creationId xmlns:a16="http://schemas.microsoft.com/office/drawing/2014/main" id="{DE9325FA-0AAA-4F82-8683-260B38FAE302}"/>
              </a:ext>
            </a:extLst>
          </p:cNvPr>
          <p:cNvSpPr txBox="1"/>
          <p:nvPr/>
        </p:nvSpPr>
        <p:spPr>
          <a:xfrm>
            <a:off x="6042004" y="3400444"/>
            <a:ext cx="1550425" cy="507831"/>
          </a:xfrm>
          <a:prstGeom prst="rect">
            <a:avLst/>
          </a:prstGeom>
          <a:noFill/>
        </p:spPr>
        <p:txBody>
          <a:bodyPr wrap="none" rtlCol="0">
            <a:spAutoFit/>
          </a:bodyPr>
          <a:lstStyle/>
          <a:p>
            <a:pPr algn="ctr"/>
            <a:r>
              <a:rPr lang="en-US" sz="900" b="1">
                <a:solidFill>
                  <a:srgbClr val="EF7B00"/>
                </a:solidFill>
                <a:latin typeface="Arial" panose="020B0604020202020204" pitchFamily="34" charset="0"/>
                <a:cs typeface="Arial" panose="020B0604020202020204" pitchFamily="34" charset="0"/>
              </a:rPr>
              <a:t>LARGE TRACT DIVISION</a:t>
            </a:r>
            <a:br>
              <a:rPr lang="en-US" sz="900" b="1">
                <a:solidFill>
                  <a:srgbClr val="EF7B00"/>
                </a:solidFill>
                <a:latin typeface="Arial" panose="020B0604020202020204" pitchFamily="34" charset="0"/>
                <a:cs typeface="Arial" panose="020B0604020202020204" pitchFamily="34" charset="0"/>
              </a:rPr>
            </a:br>
            <a:r>
              <a:rPr lang="en-US" sz="900">
                <a:solidFill>
                  <a:srgbClr val="EF7B00"/>
                </a:solidFill>
                <a:latin typeface="Arial" panose="020B0604020202020204" pitchFamily="34" charset="0"/>
                <a:cs typeface="Arial" panose="020B0604020202020204" pitchFamily="34" charset="0"/>
              </a:rPr>
              <a:t>Administration Coordinator</a:t>
            </a:r>
          </a:p>
          <a:p>
            <a:pPr algn="ctr"/>
            <a:endParaRPr lang="en-US" sz="900">
              <a:solidFill>
                <a:srgbClr val="EF7B00"/>
              </a:solidFill>
              <a:latin typeface="Arial" panose="020B0604020202020204" pitchFamily="34" charset="0"/>
              <a:cs typeface="Arial" panose="020B0604020202020204" pitchFamily="34" charset="0"/>
            </a:endParaRPr>
          </a:p>
        </p:txBody>
      </p:sp>
      <p:pic>
        <p:nvPicPr>
          <p:cNvPr id="48" name="Picture 47" descr="A picture containing person, posing&#10;&#10;Description automatically generated">
            <a:extLst>
              <a:ext uri="{FF2B5EF4-FFF2-40B4-BE49-F238E27FC236}">
                <a16:creationId xmlns:a16="http://schemas.microsoft.com/office/drawing/2014/main" id="{67B15BDB-52BA-414C-9B06-DB94136B91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0" b="10000"/>
          <a:stretch/>
        </p:blipFill>
        <p:spPr>
          <a:xfrm>
            <a:off x="6085696" y="1544730"/>
            <a:ext cx="1463040" cy="1463040"/>
          </a:xfrm>
          <a:prstGeom prst="ellipse">
            <a:avLst/>
          </a:prstGeom>
        </p:spPr>
      </p:pic>
      <p:sp>
        <p:nvSpPr>
          <p:cNvPr id="49" name="Text Placeholder 5">
            <a:extLst>
              <a:ext uri="{FF2B5EF4-FFF2-40B4-BE49-F238E27FC236}">
                <a16:creationId xmlns:a16="http://schemas.microsoft.com/office/drawing/2014/main" id="{3397D6BA-2680-4C50-9E70-12F2634EB48B}"/>
              </a:ext>
            </a:extLst>
          </p:cNvPr>
          <p:cNvSpPr txBox="1">
            <a:spLocks/>
          </p:cNvSpPr>
          <p:nvPr/>
        </p:nvSpPr>
        <p:spPr>
          <a:xfrm>
            <a:off x="5612931" y="3086145"/>
            <a:ext cx="2362200" cy="32849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Dawn Lee</a:t>
            </a:r>
            <a:endParaRPr lang="en-US">
              <a:highlight>
                <a:srgbClr val="FFFF00"/>
              </a:highlight>
            </a:endParaRPr>
          </a:p>
        </p:txBody>
      </p:sp>
      <p:sp>
        <p:nvSpPr>
          <p:cNvPr id="50" name="Text Placeholder 6">
            <a:extLst>
              <a:ext uri="{FF2B5EF4-FFF2-40B4-BE49-F238E27FC236}">
                <a16:creationId xmlns:a16="http://schemas.microsoft.com/office/drawing/2014/main" id="{A467B997-1B51-4B16-80BA-95FB9FB5A332}"/>
              </a:ext>
            </a:extLst>
          </p:cNvPr>
          <p:cNvSpPr txBox="1">
            <a:spLocks/>
          </p:cNvSpPr>
          <p:nvPr/>
        </p:nvSpPr>
        <p:spPr>
          <a:xfrm>
            <a:off x="5688541" y="3703620"/>
            <a:ext cx="2362200" cy="671781"/>
          </a:xfrm>
          <a:prstGeom prst="rect">
            <a:avLst/>
          </a:prstGeom>
        </p:spPr>
        <p:txBody>
          <a:bodyPr numCol="1" anchor="t">
            <a:normAutofit fontScale="92500" lnSpcReduction="10000"/>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200" b="0" kern="1200">
                <a:solidFill>
                  <a:schemeClr val="bg1">
                    <a:lumMod val="50000"/>
                  </a:schemeClr>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pPr>
            <a:r>
              <a:rPr lang="en-US"/>
              <a:t>City of Houston</a:t>
            </a:r>
          </a:p>
          <a:p>
            <a:pPr>
              <a:lnSpc>
                <a:spcPct val="110000"/>
              </a:lnSpc>
            </a:pPr>
            <a:r>
              <a:rPr lang="en-US"/>
              <a:t>Housing and Community </a:t>
            </a:r>
          </a:p>
          <a:p>
            <a:pPr>
              <a:lnSpc>
                <a:spcPct val="110000"/>
              </a:lnSpc>
            </a:pPr>
            <a:r>
              <a:rPr lang="en-US"/>
              <a:t>Development</a:t>
            </a:r>
          </a:p>
        </p:txBody>
      </p:sp>
      <p:pic>
        <p:nvPicPr>
          <p:cNvPr id="29" name="Picture 28">
            <a:extLst>
              <a:ext uri="{FF2B5EF4-FFF2-40B4-BE49-F238E27FC236}">
                <a16:creationId xmlns:a16="http://schemas.microsoft.com/office/drawing/2014/main" id="{B60CF21A-BDAD-4D22-8C77-26617551FAED}"/>
              </a:ext>
            </a:extLst>
          </p:cNvPr>
          <p:cNvPicPr>
            <a:picLocks noChangeAspect="1"/>
          </p:cNvPicPr>
          <p:nvPr/>
        </p:nvPicPr>
        <p:blipFill rotWithShape="1">
          <a:blip r:embed="rId5">
            <a:extLst>
              <a:ext uri="{28A0092B-C50C-407E-A947-70E740481C1C}">
                <a14:useLocalDpi xmlns:a14="http://schemas.microsoft.com/office/drawing/2010/main" val="0"/>
              </a:ext>
            </a:extLst>
          </a:blip>
          <a:srcRect b="20000"/>
          <a:stretch/>
        </p:blipFill>
        <p:spPr>
          <a:xfrm>
            <a:off x="3880850" y="1544730"/>
            <a:ext cx="1463040" cy="1463040"/>
          </a:xfrm>
          <a:prstGeom prst="ellipse">
            <a:avLst/>
          </a:prstGeom>
        </p:spPr>
      </p:pic>
    </p:spTree>
    <p:extLst>
      <p:ext uri="{BB962C8B-B14F-4D97-AF65-F5344CB8AC3E}">
        <p14:creationId xmlns:p14="http://schemas.microsoft.com/office/powerpoint/2010/main" val="3281121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Disaster Resilience (10 Total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Source: Application Content and Project Narrative</a:t>
            </a:r>
          </a:p>
          <a:p>
            <a:r>
              <a:rPr lang="en-US" sz="1800"/>
              <a:t>All applicants must commit to IBHS Fortified Gold standard</a:t>
            </a:r>
          </a:p>
          <a:p>
            <a:r>
              <a:rPr lang="en-US" sz="1800">
                <a:cs typeface="Arial"/>
              </a:rPr>
              <a:t>10 points – Home design adherence to and ability to qualify for IBHS Fortified Gold Standards Certification</a:t>
            </a:r>
          </a:p>
          <a:p>
            <a:r>
              <a:rPr lang="en-US" sz="1800">
                <a:cs typeface="Arial"/>
              </a:rPr>
              <a:t>7 points – Home design adherence to HCD Minimum Construction Standards for New Construction </a:t>
            </a:r>
          </a:p>
          <a:p>
            <a:r>
              <a:rPr lang="en-US" sz="1800">
                <a:cs typeface="Arial"/>
              </a:rPr>
              <a:t>5 points – Home design adherence to City of Houston Building Code</a:t>
            </a:r>
          </a:p>
          <a:p>
            <a:endParaRPr lang="en-US" sz="1800">
              <a:cs typeface="Arial"/>
            </a:endParaRPr>
          </a:p>
        </p:txBody>
      </p:sp>
    </p:spTree>
    <p:extLst>
      <p:ext uri="{BB962C8B-B14F-4D97-AF65-F5344CB8AC3E}">
        <p14:creationId xmlns:p14="http://schemas.microsoft.com/office/powerpoint/2010/main" val="1543896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p:txBody>
          <a:bodyPr>
            <a:noAutofit/>
          </a:bodyPr>
          <a:lstStyle/>
          <a:p>
            <a:pPr lvl="0"/>
            <a:r>
              <a:rPr lang="en-US" sz="2800"/>
              <a:t>Energy Efficiency (10 Total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Source: Application Content and Project Narrative</a:t>
            </a:r>
          </a:p>
          <a:p>
            <a:r>
              <a:rPr lang="en-US" sz="1800"/>
              <a:t>All applicants must commit to EnergyStar requirements</a:t>
            </a:r>
          </a:p>
          <a:p>
            <a:r>
              <a:rPr lang="en-US" sz="1800">
                <a:cs typeface="Arial"/>
              </a:rPr>
              <a:t>10 points – Home design adherence to and ability to qualify for Energy Star Certification</a:t>
            </a:r>
          </a:p>
          <a:p>
            <a:r>
              <a:rPr lang="en-US" sz="1800">
                <a:cs typeface="Arial"/>
              </a:rPr>
              <a:t>7 points – Home design adherence to HCD Minimum Construction Standards for New Construction </a:t>
            </a:r>
          </a:p>
          <a:p>
            <a:r>
              <a:rPr lang="en-US" sz="1800">
                <a:cs typeface="Arial"/>
              </a:rPr>
              <a:t>5 points – Home design adherence to City of Houston Energy Conservation Code</a:t>
            </a:r>
          </a:p>
          <a:p>
            <a:endParaRPr lang="en-US" sz="1800">
              <a:cs typeface="Arial"/>
            </a:endParaRPr>
          </a:p>
        </p:txBody>
      </p:sp>
    </p:spTree>
    <p:extLst>
      <p:ext uri="{BB962C8B-B14F-4D97-AF65-F5344CB8AC3E}">
        <p14:creationId xmlns:p14="http://schemas.microsoft.com/office/powerpoint/2010/main" val="16300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7200" y="429727"/>
            <a:ext cx="8229600" cy="857250"/>
          </a:xfrm>
        </p:spPr>
        <p:txBody>
          <a:bodyPr>
            <a:noAutofit/>
          </a:bodyPr>
          <a:lstStyle/>
          <a:p>
            <a:pPr lvl="0"/>
            <a:r>
              <a:rPr lang="en-US" sz="2800"/>
              <a:t>Community Feedback and Priorities (10 Total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a:xfrm>
            <a:off x="457200" y="1433593"/>
            <a:ext cx="8229600" cy="3161030"/>
          </a:xfrm>
        </p:spPr>
        <p:txBody>
          <a:bodyPr vert="horz" lIns="68580" tIns="34290" rIns="68580" bIns="34290" rtlCol="0" anchor="t">
            <a:normAutofit/>
          </a:bodyPr>
          <a:lstStyle/>
          <a:p>
            <a:r>
              <a:rPr lang="en-US" sz="1800"/>
              <a:t>Source: Application Content and Project Narrative</a:t>
            </a:r>
          </a:p>
          <a:p>
            <a:r>
              <a:rPr lang="en-US" sz="1800"/>
              <a:t>10 points – Incorporate 4 of 4 Community Feedback priorities</a:t>
            </a:r>
          </a:p>
          <a:p>
            <a:r>
              <a:rPr lang="en-US" sz="1800">
                <a:cs typeface="Arial"/>
              </a:rPr>
              <a:t>7.5 points - </a:t>
            </a:r>
            <a:r>
              <a:rPr lang="en-US" sz="1800"/>
              <a:t>Incorporate 3 of 4 Community Feedback priorities</a:t>
            </a:r>
          </a:p>
          <a:p>
            <a:r>
              <a:rPr lang="en-US" sz="1800"/>
              <a:t>5 points - Incorporate 2 of 4 Community Feedback priorities</a:t>
            </a:r>
          </a:p>
          <a:p>
            <a:r>
              <a:rPr lang="en-US" sz="1800"/>
              <a:t>2.5 points - Incorporate 1 of 4 Community Feedback priorities</a:t>
            </a:r>
          </a:p>
          <a:p>
            <a:r>
              <a:rPr lang="en-US" sz="1800"/>
              <a:t>0 points - Incorporate 0 of 5 Community Feedback priorities</a:t>
            </a:r>
          </a:p>
          <a:p>
            <a:r>
              <a:rPr lang="en-US" sz="1800"/>
              <a:t>Community feedback can be found at the </a:t>
            </a:r>
            <a:r>
              <a:rPr lang="en-US" sz="1800" i="1">
                <a:hlinkClick r:id="rId3"/>
              </a:rPr>
              <a:t>New Homes for Near Northside </a:t>
            </a:r>
            <a:r>
              <a:rPr lang="en-US" sz="1800"/>
              <a:t>webpages respectively</a:t>
            </a:r>
          </a:p>
          <a:p>
            <a:endParaRPr lang="en-US" sz="1800">
              <a:cs typeface="Arial"/>
            </a:endParaRPr>
          </a:p>
        </p:txBody>
      </p:sp>
    </p:spTree>
    <p:extLst>
      <p:ext uri="{BB962C8B-B14F-4D97-AF65-F5344CB8AC3E}">
        <p14:creationId xmlns:p14="http://schemas.microsoft.com/office/powerpoint/2010/main" val="253398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41025" y="402769"/>
            <a:ext cx="8229600" cy="857250"/>
          </a:xfrm>
        </p:spPr>
        <p:txBody>
          <a:bodyPr>
            <a:noAutofit/>
          </a:bodyPr>
          <a:lstStyle/>
          <a:p>
            <a:pPr lvl="0"/>
            <a:r>
              <a:rPr lang="en-US" sz="2800"/>
              <a:t>Affordability Value (20 Total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Source: Application Workbook</a:t>
            </a:r>
          </a:p>
          <a:p>
            <a:r>
              <a:rPr lang="en-US" sz="1800">
                <a:cs typeface="Arial"/>
              </a:rPr>
              <a:t>Affordability Value = Total Homes Sales  – Total Market Rate Sales </a:t>
            </a:r>
          </a:p>
          <a:p>
            <a:r>
              <a:rPr lang="en-US" sz="1800"/>
              <a:t>Developer A applicant: Total Home Sales of $69.1M, Market Rate Sales of $54.4M</a:t>
            </a:r>
          </a:p>
          <a:p>
            <a:r>
              <a:rPr lang="en-US" sz="1800"/>
              <a:t>Affordability Value: $69.1M - $54.4M = </a:t>
            </a:r>
            <a:r>
              <a:rPr lang="en-US" sz="1800" b="1"/>
              <a:t>$14.7M</a:t>
            </a:r>
            <a:endParaRPr lang="en-US" sz="1800"/>
          </a:p>
        </p:txBody>
      </p:sp>
    </p:spTree>
    <p:extLst>
      <p:ext uri="{BB962C8B-B14F-4D97-AF65-F5344CB8AC3E}">
        <p14:creationId xmlns:p14="http://schemas.microsoft.com/office/powerpoint/2010/main" val="384716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1A67-977C-457D-B8CF-8D951831FBB6}"/>
              </a:ext>
            </a:extLst>
          </p:cNvPr>
          <p:cNvSpPr>
            <a:spLocks noGrp="1"/>
          </p:cNvSpPr>
          <p:nvPr>
            <p:ph type="title"/>
          </p:nvPr>
        </p:nvSpPr>
        <p:spPr>
          <a:xfrm>
            <a:off x="459896" y="397378"/>
            <a:ext cx="8229600" cy="857250"/>
          </a:xfrm>
        </p:spPr>
        <p:txBody>
          <a:bodyPr>
            <a:noAutofit/>
          </a:bodyPr>
          <a:lstStyle/>
          <a:p>
            <a:pPr lvl="0"/>
            <a:r>
              <a:rPr lang="en-US" sz="2800"/>
              <a:t>Affordability Value (20 Total Points)</a:t>
            </a:r>
          </a:p>
        </p:txBody>
      </p:sp>
      <p:sp>
        <p:nvSpPr>
          <p:cNvPr id="3" name="Content Placeholder 2">
            <a:extLst>
              <a:ext uri="{FF2B5EF4-FFF2-40B4-BE49-F238E27FC236}">
                <a16:creationId xmlns:a16="http://schemas.microsoft.com/office/drawing/2014/main" id="{EB3E8B96-30CE-407D-9EAB-44508F68CFA0}"/>
              </a:ext>
            </a:extLst>
          </p:cNvPr>
          <p:cNvSpPr>
            <a:spLocks noGrp="1"/>
          </p:cNvSpPr>
          <p:nvPr>
            <p:ph idx="1"/>
          </p:nvPr>
        </p:nvSpPr>
        <p:spPr/>
        <p:txBody>
          <a:bodyPr vert="horz" lIns="68580" tIns="34290" rIns="68580" bIns="34290" rtlCol="0" anchor="t">
            <a:normAutofit/>
          </a:bodyPr>
          <a:lstStyle/>
          <a:p>
            <a:r>
              <a:rPr lang="en-US" sz="1800"/>
              <a:t>Applicant with most Affordability Value will receive 20 points; all others awarded points proportionally</a:t>
            </a:r>
            <a:endParaRPr lang="en-US" sz="1800">
              <a:cs typeface="Arial"/>
            </a:endParaRPr>
          </a:p>
          <a:p>
            <a:r>
              <a:rPr lang="en-US" sz="1800"/>
              <a:t>Developer A = $14.7M</a:t>
            </a:r>
            <a:endParaRPr lang="en-US" sz="1800">
              <a:cs typeface="Arial"/>
            </a:endParaRPr>
          </a:p>
          <a:p>
            <a:r>
              <a:rPr lang="en-US" sz="1800"/>
              <a:t>Developer B = $12.2M</a:t>
            </a:r>
            <a:endParaRPr lang="en-US" sz="1800">
              <a:cs typeface="Arial"/>
            </a:endParaRPr>
          </a:p>
          <a:p>
            <a:r>
              <a:rPr lang="en-US" sz="1800"/>
              <a:t>Developer B calculation – 12.2/14.7 x 20 = </a:t>
            </a:r>
            <a:r>
              <a:rPr lang="en-US" sz="1800" b="1"/>
              <a:t>16.6 points</a:t>
            </a:r>
            <a:endParaRPr lang="en-US" sz="1800"/>
          </a:p>
        </p:txBody>
      </p:sp>
    </p:spTree>
    <p:extLst>
      <p:ext uri="{BB962C8B-B14F-4D97-AF65-F5344CB8AC3E}">
        <p14:creationId xmlns:p14="http://schemas.microsoft.com/office/powerpoint/2010/main" val="14334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424132" y="1284797"/>
            <a:ext cx="8456273" cy="1261059"/>
          </a:xfrm>
        </p:spPr>
        <p:txBody>
          <a:bodyPr/>
          <a:lstStyle/>
          <a:p>
            <a:pPr marL="0" indent="0"/>
            <a:r>
              <a:rPr lang="en-US"/>
              <a:t>Compliance Requirements</a:t>
            </a:r>
          </a:p>
        </p:txBody>
      </p:sp>
      <p:sp>
        <p:nvSpPr>
          <p:cNvPr id="3" name="Text Placeholder 2">
            <a:extLst>
              <a:ext uri="{FF2B5EF4-FFF2-40B4-BE49-F238E27FC236}">
                <a16:creationId xmlns:a16="http://schemas.microsoft.com/office/drawing/2014/main" id="{00026F69-0E1E-4F25-94E1-983329B9CF31}"/>
              </a:ext>
            </a:extLst>
          </p:cNvPr>
          <p:cNvSpPr>
            <a:spLocks noGrp="1"/>
          </p:cNvSpPr>
          <p:nvPr>
            <p:ph type="body" idx="11"/>
          </p:nvPr>
        </p:nvSpPr>
        <p:spPr>
          <a:xfrm>
            <a:off x="467888" y="4552950"/>
            <a:ext cx="8456273" cy="457200"/>
          </a:xfrm>
        </p:spPr>
        <p:txBody>
          <a:bodyPr>
            <a:normAutofit/>
          </a:bodyPr>
          <a:lstStyle/>
          <a:p>
            <a:r>
              <a:rPr lang="en-US"/>
              <a:t>Chrystal Boyce</a:t>
            </a:r>
          </a:p>
        </p:txBody>
      </p:sp>
    </p:spTree>
    <p:extLst>
      <p:ext uri="{BB962C8B-B14F-4D97-AF65-F5344CB8AC3E}">
        <p14:creationId xmlns:p14="http://schemas.microsoft.com/office/powerpoint/2010/main" val="2326303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78766" y="365029"/>
            <a:ext cx="8229600" cy="857250"/>
          </a:xfrm>
        </p:spPr>
        <p:txBody>
          <a:bodyPr>
            <a:normAutofit/>
          </a:bodyPr>
          <a:lstStyle/>
          <a:p>
            <a:r>
              <a:rPr lang="en-US"/>
              <a:t>Compliance Requirements</a:t>
            </a:r>
          </a:p>
        </p:txBody>
      </p:sp>
      <p:grpSp>
        <p:nvGrpSpPr>
          <p:cNvPr id="16" name="Group 15">
            <a:extLst>
              <a:ext uri="{FF2B5EF4-FFF2-40B4-BE49-F238E27FC236}">
                <a16:creationId xmlns:a16="http://schemas.microsoft.com/office/drawing/2014/main" id="{07A9F65A-FC52-D245-B2F2-7D38543EC3A6}"/>
              </a:ext>
            </a:extLst>
          </p:cNvPr>
          <p:cNvGrpSpPr/>
          <p:nvPr/>
        </p:nvGrpSpPr>
        <p:grpSpPr>
          <a:xfrm>
            <a:off x="871677" y="1428750"/>
            <a:ext cx="958187" cy="958187"/>
            <a:chOff x="685800" y="1428750"/>
            <a:chExt cx="1371600" cy="1371600"/>
          </a:xfrm>
          <a:solidFill>
            <a:srgbClr val="FECE1F"/>
          </a:solidFill>
        </p:grpSpPr>
        <p:sp>
          <p:nvSpPr>
            <p:cNvPr id="4" name="Oval 3">
              <a:extLst>
                <a:ext uri="{FF2B5EF4-FFF2-40B4-BE49-F238E27FC236}">
                  <a16:creationId xmlns:a16="http://schemas.microsoft.com/office/drawing/2014/main" id="{34BB3956-1336-5243-820B-7F2C9F73DE47}"/>
                </a:ext>
              </a:extLst>
            </p:cNvPr>
            <p:cNvSpPr/>
            <p:nvPr/>
          </p:nvSpPr>
          <p:spPr>
            <a:xfrm>
              <a:off x="685800" y="1428750"/>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EA56143-B08D-DF42-BF17-9CB2C4C80AB7}"/>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914400" y="1581150"/>
              <a:ext cx="914400" cy="914400"/>
            </a:xfrm>
            <a:prstGeom prst="rect">
              <a:avLst/>
            </a:prstGeom>
            <a:grpFill/>
            <a:ln>
              <a:noFill/>
            </a:ln>
          </p:spPr>
        </p:pic>
      </p:grpSp>
      <p:grpSp>
        <p:nvGrpSpPr>
          <p:cNvPr id="17" name="Group 16">
            <a:extLst>
              <a:ext uri="{FF2B5EF4-FFF2-40B4-BE49-F238E27FC236}">
                <a16:creationId xmlns:a16="http://schemas.microsoft.com/office/drawing/2014/main" id="{C21A1230-2029-A640-865C-4531B65B2C35}"/>
              </a:ext>
            </a:extLst>
          </p:cNvPr>
          <p:cNvGrpSpPr/>
          <p:nvPr/>
        </p:nvGrpSpPr>
        <p:grpSpPr>
          <a:xfrm>
            <a:off x="2971800" y="1428750"/>
            <a:ext cx="958187" cy="958187"/>
            <a:chOff x="3696630" y="1428750"/>
            <a:chExt cx="1371600" cy="1371600"/>
          </a:xfrm>
          <a:solidFill>
            <a:srgbClr val="FECE1F"/>
          </a:solidFill>
        </p:grpSpPr>
        <p:sp>
          <p:nvSpPr>
            <p:cNvPr id="5" name="Oval 4">
              <a:extLst>
                <a:ext uri="{FF2B5EF4-FFF2-40B4-BE49-F238E27FC236}">
                  <a16:creationId xmlns:a16="http://schemas.microsoft.com/office/drawing/2014/main" id="{3403767D-A0E0-AD49-86CC-F5743EEB1AB5}"/>
                </a:ext>
              </a:extLst>
            </p:cNvPr>
            <p:cNvSpPr/>
            <p:nvPr/>
          </p:nvSpPr>
          <p:spPr>
            <a:xfrm>
              <a:off x="3696630" y="1428750"/>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E7B61E6-037C-934E-98AF-021ADD674F77}"/>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3849030" y="1689100"/>
              <a:ext cx="1066800" cy="850900"/>
            </a:xfrm>
            <a:prstGeom prst="rect">
              <a:avLst/>
            </a:prstGeom>
            <a:grpFill/>
            <a:ln>
              <a:noFill/>
            </a:ln>
          </p:spPr>
        </p:pic>
      </p:grpSp>
      <p:grpSp>
        <p:nvGrpSpPr>
          <p:cNvPr id="18" name="Group 17">
            <a:extLst>
              <a:ext uri="{FF2B5EF4-FFF2-40B4-BE49-F238E27FC236}">
                <a16:creationId xmlns:a16="http://schemas.microsoft.com/office/drawing/2014/main" id="{E8990FA7-1FB0-EE42-AE77-FA76CD437739}"/>
              </a:ext>
            </a:extLst>
          </p:cNvPr>
          <p:cNvGrpSpPr/>
          <p:nvPr/>
        </p:nvGrpSpPr>
        <p:grpSpPr>
          <a:xfrm>
            <a:off x="5214015" y="1428750"/>
            <a:ext cx="958187" cy="958187"/>
            <a:chOff x="6714893" y="1428750"/>
            <a:chExt cx="1371600" cy="1371600"/>
          </a:xfrm>
          <a:solidFill>
            <a:srgbClr val="FECE1F"/>
          </a:solidFill>
        </p:grpSpPr>
        <p:sp>
          <p:nvSpPr>
            <p:cNvPr id="6" name="Oval 5">
              <a:extLst>
                <a:ext uri="{FF2B5EF4-FFF2-40B4-BE49-F238E27FC236}">
                  <a16:creationId xmlns:a16="http://schemas.microsoft.com/office/drawing/2014/main" id="{4DE45435-349D-B548-ABB5-2AA27C282F97}"/>
                </a:ext>
              </a:extLst>
            </p:cNvPr>
            <p:cNvSpPr/>
            <p:nvPr/>
          </p:nvSpPr>
          <p:spPr>
            <a:xfrm>
              <a:off x="6714893" y="1428750"/>
              <a:ext cx="1371600" cy="1371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FBC3332-B81A-7B44-B685-8A66F4E3B764}"/>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rot="20927439">
              <a:off x="6937143" y="1847850"/>
              <a:ext cx="927100" cy="533400"/>
            </a:xfrm>
            <a:prstGeom prst="rect">
              <a:avLst/>
            </a:prstGeom>
            <a:grpFill/>
            <a:ln>
              <a:noFill/>
            </a:ln>
          </p:spPr>
        </p:pic>
      </p:grpSp>
      <p:sp>
        <p:nvSpPr>
          <p:cNvPr id="13" name="Rectangle 12">
            <a:extLst>
              <a:ext uri="{FF2B5EF4-FFF2-40B4-BE49-F238E27FC236}">
                <a16:creationId xmlns:a16="http://schemas.microsoft.com/office/drawing/2014/main" id="{B6EF98DC-BC67-E246-B82B-6EAB52436A91}"/>
              </a:ext>
            </a:extLst>
          </p:cNvPr>
          <p:cNvSpPr/>
          <p:nvPr/>
        </p:nvSpPr>
        <p:spPr>
          <a:xfrm>
            <a:off x="415542" y="2592512"/>
            <a:ext cx="1870457" cy="1323439"/>
          </a:xfrm>
          <a:prstGeom prst="rect">
            <a:avLst/>
          </a:prstGeom>
        </p:spPr>
        <p:txBody>
          <a:bodyPr wrap="square">
            <a:spAutoFit/>
          </a:bodyPr>
          <a:lstStyle/>
          <a:p>
            <a:pPr algn="ctr"/>
            <a:r>
              <a:rPr lang="en-US" sz="1600" b="1">
                <a:solidFill>
                  <a:srgbClr val="58C9EC"/>
                </a:solidFill>
                <a:latin typeface="Arial" panose="020B0604020202020204" pitchFamily="34" charset="0"/>
                <a:cs typeface="Arial" panose="020B0604020202020204" pitchFamily="34" charset="0"/>
              </a:rPr>
              <a:t>Minority Women Owned Small Business Enterprise (MWSBE)</a:t>
            </a:r>
          </a:p>
        </p:txBody>
      </p:sp>
      <p:sp>
        <p:nvSpPr>
          <p:cNvPr id="14" name="Rectangle 13">
            <a:extLst>
              <a:ext uri="{FF2B5EF4-FFF2-40B4-BE49-F238E27FC236}">
                <a16:creationId xmlns:a16="http://schemas.microsoft.com/office/drawing/2014/main" id="{51236DAE-A309-F04F-8849-22BB90AE1048}"/>
              </a:ext>
            </a:extLst>
          </p:cNvPr>
          <p:cNvSpPr/>
          <p:nvPr/>
        </p:nvSpPr>
        <p:spPr>
          <a:xfrm>
            <a:off x="2660195" y="2592511"/>
            <a:ext cx="1581397" cy="830997"/>
          </a:xfrm>
          <a:prstGeom prst="rect">
            <a:avLst/>
          </a:prstGeom>
        </p:spPr>
        <p:txBody>
          <a:bodyPr wrap="square">
            <a:spAutoFit/>
          </a:bodyPr>
          <a:lstStyle/>
          <a:p>
            <a:pPr algn="ctr"/>
            <a:r>
              <a:rPr lang="en-US" sz="1600" b="1">
                <a:solidFill>
                  <a:srgbClr val="58C9EC"/>
                </a:solidFill>
                <a:latin typeface="Arial" panose="020B0604020202020204" pitchFamily="34" charset="0"/>
                <a:cs typeface="Arial" panose="020B0604020202020204" pitchFamily="34" charset="0"/>
              </a:rPr>
              <a:t>Section 3: Economic Opportunities</a:t>
            </a:r>
          </a:p>
        </p:txBody>
      </p:sp>
      <p:sp>
        <p:nvSpPr>
          <p:cNvPr id="15" name="Rectangle 14">
            <a:extLst>
              <a:ext uri="{FF2B5EF4-FFF2-40B4-BE49-F238E27FC236}">
                <a16:creationId xmlns:a16="http://schemas.microsoft.com/office/drawing/2014/main" id="{484A3AB1-D8F8-894F-86B2-951840BBA48C}"/>
              </a:ext>
            </a:extLst>
          </p:cNvPr>
          <p:cNvSpPr/>
          <p:nvPr/>
        </p:nvSpPr>
        <p:spPr>
          <a:xfrm>
            <a:off x="5035491" y="2592511"/>
            <a:ext cx="1315235" cy="584775"/>
          </a:xfrm>
          <a:prstGeom prst="rect">
            <a:avLst/>
          </a:prstGeom>
        </p:spPr>
        <p:txBody>
          <a:bodyPr wrap="square">
            <a:spAutoFit/>
          </a:bodyPr>
          <a:lstStyle/>
          <a:p>
            <a:pPr algn="ctr"/>
            <a:r>
              <a:rPr lang="en-US" sz="1600" b="1">
                <a:solidFill>
                  <a:srgbClr val="58C9EC"/>
                </a:solidFill>
                <a:latin typeface="Arial" panose="020B0604020202020204" pitchFamily="34" charset="0"/>
                <a:cs typeface="Arial" panose="020B0604020202020204" pitchFamily="34" charset="0"/>
              </a:rPr>
              <a:t>Pay or </a:t>
            </a:r>
            <a:br>
              <a:rPr lang="en-US" sz="1600" b="1">
                <a:solidFill>
                  <a:srgbClr val="58C9EC"/>
                </a:solidFill>
                <a:latin typeface="Arial" panose="020B0604020202020204" pitchFamily="34" charset="0"/>
                <a:cs typeface="Arial" panose="020B0604020202020204" pitchFamily="34" charset="0"/>
              </a:rPr>
            </a:br>
            <a:r>
              <a:rPr lang="en-US" sz="1600" b="1">
                <a:solidFill>
                  <a:srgbClr val="58C9EC"/>
                </a:solidFill>
                <a:latin typeface="Arial" panose="020B0604020202020204" pitchFamily="34" charset="0"/>
                <a:cs typeface="Arial" panose="020B0604020202020204" pitchFamily="34" charset="0"/>
              </a:rPr>
              <a:t>Play</a:t>
            </a:r>
          </a:p>
        </p:txBody>
      </p:sp>
      <p:sp>
        <p:nvSpPr>
          <p:cNvPr id="20" name="Oval 19">
            <a:extLst>
              <a:ext uri="{FF2B5EF4-FFF2-40B4-BE49-F238E27FC236}">
                <a16:creationId xmlns:a16="http://schemas.microsoft.com/office/drawing/2014/main" id="{67BFDC69-CE50-524C-AF70-4CFD1894AAA6}"/>
              </a:ext>
            </a:extLst>
          </p:cNvPr>
          <p:cNvSpPr/>
          <p:nvPr/>
        </p:nvSpPr>
        <p:spPr>
          <a:xfrm>
            <a:off x="7496298" y="1428750"/>
            <a:ext cx="958187" cy="958187"/>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D0F1CD-CA50-1E47-94C5-79137AFACCB4}"/>
              </a:ext>
            </a:extLst>
          </p:cNvPr>
          <p:cNvSpPr/>
          <p:nvPr/>
        </p:nvSpPr>
        <p:spPr>
          <a:xfrm>
            <a:off x="7231199" y="2592511"/>
            <a:ext cx="1488384" cy="1077218"/>
          </a:xfrm>
          <a:prstGeom prst="rect">
            <a:avLst/>
          </a:prstGeom>
        </p:spPr>
        <p:txBody>
          <a:bodyPr wrap="square">
            <a:spAutoFit/>
          </a:bodyPr>
          <a:lstStyle/>
          <a:p>
            <a:pPr algn="ctr"/>
            <a:r>
              <a:rPr lang="en-US" sz="1600" b="1">
                <a:solidFill>
                  <a:srgbClr val="58C9EC"/>
                </a:solidFill>
                <a:latin typeface="Arial" panose="020B0604020202020204" pitchFamily="34" charset="0"/>
                <a:cs typeface="Arial" panose="020B0604020202020204" pitchFamily="34" charset="0"/>
              </a:rPr>
              <a:t>Davis Bacon Labor standards</a:t>
            </a:r>
          </a:p>
          <a:p>
            <a:pPr algn="ctr"/>
            <a:endParaRPr lang="en-US" sz="1600" b="1">
              <a:solidFill>
                <a:srgbClr val="58C9EC"/>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6AB92F1D-CA66-7A43-A778-11215BB596EC}"/>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7722436" y="1660352"/>
            <a:ext cx="549887" cy="542926"/>
          </a:xfrm>
          <a:prstGeom prst="rect">
            <a:avLst/>
          </a:prstGeom>
        </p:spPr>
      </p:pic>
    </p:spTree>
    <p:extLst>
      <p:ext uri="{BB962C8B-B14F-4D97-AF65-F5344CB8AC3E}">
        <p14:creationId xmlns:p14="http://schemas.microsoft.com/office/powerpoint/2010/main" val="9046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p:txBody>
          <a:bodyPr/>
          <a:lstStyle/>
          <a:p>
            <a:pPr marL="0" indent="0"/>
            <a:r>
              <a:rPr lang="en-US"/>
              <a:t>MWSBE </a:t>
            </a:r>
            <a:br>
              <a:rPr lang="en-US"/>
            </a:br>
            <a:r>
              <a:rPr lang="en-US"/>
              <a:t>PROGRAM REQUIREMENTS</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lIns="91440" tIns="45720" rIns="91440" bIns="45720" numCol="1" anchor="t">
            <a:normAutofit fontScale="55000" lnSpcReduction="20000"/>
          </a:bodyPr>
          <a:lstStyle/>
          <a:p>
            <a:r>
              <a:rPr lang="en-US"/>
              <a:t>2 CFR 200.321</a:t>
            </a:r>
          </a:p>
          <a:p>
            <a:r>
              <a:rPr lang="en-US" b="1"/>
              <a:t> </a:t>
            </a:r>
            <a:r>
              <a:rPr lang="en-US"/>
              <a:t>Chapter 15 Ordinance Part V</a:t>
            </a:r>
          </a:p>
        </p:txBody>
      </p:sp>
    </p:spTree>
    <p:extLst>
      <p:ext uri="{BB962C8B-B14F-4D97-AF65-F5344CB8AC3E}">
        <p14:creationId xmlns:p14="http://schemas.microsoft.com/office/powerpoint/2010/main" val="3835584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70420"/>
            <a:ext cx="8229600" cy="857250"/>
          </a:xfrm>
        </p:spPr>
        <p:txBody>
          <a:bodyPr>
            <a:normAutofit fontScale="90000"/>
          </a:bodyPr>
          <a:lstStyle/>
          <a:p>
            <a:r>
              <a:rPr lang="en-US"/>
              <a:t>MWSBE Compliance Requirements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p:txBody>
          <a:bodyPr lIns="91440" tIns="45720" rIns="91440" bIns="45720" anchor="t">
            <a:normAutofit fontScale="92500" lnSpcReduction="20000"/>
          </a:bodyPr>
          <a:lstStyle/>
          <a:p>
            <a:r>
              <a:rPr lang="en-US" sz="1800"/>
              <a:t>Construction projects will be advertised with a </a:t>
            </a:r>
            <a:r>
              <a:rPr lang="en-US" sz="1800">
                <a:solidFill>
                  <a:srgbClr val="009FDA"/>
                </a:solidFill>
              </a:rPr>
              <a:t>29% MWBE</a:t>
            </a:r>
            <a:r>
              <a:rPr lang="en-US" sz="1800"/>
              <a:t> goal (21% MBE and 8% WBE) </a:t>
            </a:r>
          </a:p>
          <a:p>
            <a:r>
              <a:rPr lang="en-US" sz="1800">
                <a:cs typeface="Arial"/>
              </a:rPr>
              <a:t>MWBE Primes are allowed to meet advertised goals by self-performing up to 50% of the total contract goal(s). MWBE Primes will have to choose which goal they would like to receive credit for on construction projects (MBE or WBE). Once a goal type for participation is selected, the Primes participation credit will be capped at the proposed percentage or the approved goal, whichever is lower. </a:t>
            </a:r>
            <a:endParaRPr lang="en-US" sz="1800"/>
          </a:p>
          <a:p>
            <a:r>
              <a:rPr lang="en-US" sz="1800"/>
              <a:t>The General Contractor shall make Good Faith Efforts to award subcontracts or supply agreements to MWSBEs to achieve goal requirements.</a:t>
            </a:r>
            <a:endParaRPr lang="en-US" sz="1800">
              <a:cs typeface="Arial"/>
            </a:endParaRPr>
          </a:p>
          <a:p>
            <a:r>
              <a:rPr lang="en-US" sz="1800"/>
              <a:t>Only firms certified through the City of Houston, Office of Business Opportunity can be used to meet MWBE goal requirements.</a:t>
            </a:r>
            <a:endParaRPr lang="en-US" sz="1800">
              <a:cs typeface="Arial"/>
            </a:endParaRPr>
          </a:p>
          <a:p>
            <a:r>
              <a:rPr lang="en-US" sz="1800"/>
              <a:t>For more information about the City of Houston MWSBE certification process, visit: </a:t>
            </a:r>
            <a:r>
              <a:rPr lang="en-US" sz="1800">
                <a:solidFill>
                  <a:srgbClr val="009FDA"/>
                </a:solidFill>
              </a:rPr>
              <a:t>https://houston.mwdbe.com/</a:t>
            </a:r>
            <a:endParaRPr lang="en-US" sz="1800">
              <a:solidFill>
                <a:srgbClr val="009FDA"/>
              </a:solidFill>
              <a:cs typeface="Arial"/>
            </a:endParaRPr>
          </a:p>
        </p:txBody>
      </p:sp>
    </p:spTree>
    <p:extLst>
      <p:ext uri="{BB962C8B-B14F-4D97-AF65-F5344CB8AC3E}">
        <p14:creationId xmlns:p14="http://schemas.microsoft.com/office/powerpoint/2010/main" val="112094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p:txBody>
          <a:bodyPr/>
          <a:lstStyle/>
          <a:p>
            <a:pPr marL="0" indent="0"/>
            <a:r>
              <a:rPr lang="en-US"/>
              <a:t>SECTION 3 </a:t>
            </a:r>
            <a:br>
              <a:rPr lang="en-US"/>
            </a:br>
            <a:r>
              <a:rPr lang="en-US"/>
              <a:t>PROGRAM REQUIREMENTS</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lIns="91440" tIns="45720" rIns="91440" bIns="45720" numCol="1" anchor="t">
            <a:normAutofit/>
          </a:bodyPr>
          <a:lstStyle/>
          <a:p>
            <a:r>
              <a:rPr lang="en-US" b="1"/>
              <a:t>24 CFR PART 75</a:t>
            </a:r>
          </a:p>
        </p:txBody>
      </p:sp>
    </p:spTree>
    <p:extLst>
      <p:ext uri="{BB962C8B-B14F-4D97-AF65-F5344CB8AC3E}">
        <p14:creationId xmlns:p14="http://schemas.microsoft.com/office/powerpoint/2010/main" val="39744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F39-1EB6-6F4B-A9D2-177576350908}"/>
              </a:ext>
            </a:extLst>
          </p:cNvPr>
          <p:cNvSpPr>
            <a:spLocks noGrp="1"/>
          </p:cNvSpPr>
          <p:nvPr>
            <p:ph type="title"/>
          </p:nvPr>
        </p:nvSpPr>
        <p:spPr/>
        <p:txBody>
          <a:bodyPr/>
          <a:lstStyle/>
          <a:p>
            <a:r>
              <a:rPr lang="en-US"/>
              <a:t>Housing Keeping</a:t>
            </a:r>
          </a:p>
        </p:txBody>
      </p:sp>
      <p:sp>
        <p:nvSpPr>
          <p:cNvPr id="8" name="Rectangle 7">
            <a:extLst>
              <a:ext uri="{FF2B5EF4-FFF2-40B4-BE49-F238E27FC236}">
                <a16:creationId xmlns:a16="http://schemas.microsoft.com/office/drawing/2014/main" id="{573E7F1F-43AE-D74E-B884-9D966EF23221}"/>
              </a:ext>
            </a:extLst>
          </p:cNvPr>
          <p:cNvSpPr/>
          <p:nvPr/>
        </p:nvSpPr>
        <p:spPr>
          <a:xfrm>
            <a:off x="457200" y="1047750"/>
            <a:ext cx="7924800" cy="1661993"/>
          </a:xfrm>
          <a:prstGeom prst="rect">
            <a:avLst/>
          </a:prstGeom>
        </p:spPr>
        <p:txBody>
          <a:bodyPr wrap="square" lIns="91440" tIns="45720" rIns="91440" bIns="45720" anchor="t">
            <a:spAutoFit/>
          </a:bodyPr>
          <a:lstStyle/>
          <a:p>
            <a:pPr marL="285750" indent="-285750">
              <a:spcBef>
                <a:spcPts val="1200"/>
              </a:spcBef>
              <a:buClr>
                <a:srgbClr val="92D050"/>
              </a:buClr>
              <a:buFont typeface="Arial" panose="020B0604020202020204" pitchFamily="34" charset="0"/>
              <a:buChar char="•"/>
            </a:pPr>
            <a:r>
              <a:rPr lang="en-US">
                <a:solidFill>
                  <a:schemeClr val="bg1">
                    <a:lumMod val="50000"/>
                  </a:schemeClr>
                </a:solidFill>
                <a:latin typeface="Arial"/>
                <a:ea typeface="+mn-lt"/>
                <a:cs typeface="Arial"/>
              </a:rPr>
              <a:t>Please mute your microphone</a:t>
            </a:r>
            <a:endParaRPr lang="en-US">
              <a:solidFill>
                <a:schemeClr val="bg1">
                  <a:lumMod val="50000"/>
                </a:schemeClr>
              </a:solidFill>
              <a:latin typeface="Arial"/>
              <a:cs typeface="Arial"/>
            </a:endParaRPr>
          </a:p>
          <a:p>
            <a:pPr marL="285750" indent="-285750">
              <a:spcBef>
                <a:spcPts val="1200"/>
              </a:spcBef>
              <a:buClr>
                <a:srgbClr val="92D050"/>
              </a:buClr>
              <a:buFont typeface="Arial" panose="020B0604020202020204" pitchFamily="34" charset="0"/>
              <a:buChar char="•"/>
            </a:pPr>
            <a:r>
              <a:rPr lang="en-US">
                <a:solidFill>
                  <a:schemeClr val="bg1">
                    <a:lumMod val="50000"/>
                  </a:schemeClr>
                </a:solidFill>
                <a:latin typeface="Arial"/>
                <a:cs typeface="Arial"/>
              </a:rPr>
              <a:t>The pre-proposal conference is being recorded</a:t>
            </a:r>
          </a:p>
          <a:p>
            <a:pPr marL="285750" indent="-285750">
              <a:spcBef>
                <a:spcPts val="1200"/>
              </a:spcBef>
              <a:buClr>
                <a:srgbClr val="92D050"/>
              </a:buClr>
              <a:buFont typeface="Arial" panose="020B0604020202020204" pitchFamily="34" charset="0"/>
              <a:buChar char="•"/>
            </a:pPr>
            <a:r>
              <a:rPr lang="en-US">
                <a:solidFill>
                  <a:schemeClr val="bg1">
                    <a:lumMod val="50000"/>
                  </a:schemeClr>
                </a:solidFill>
                <a:latin typeface="Arial"/>
                <a:cs typeface="Arial"/>
              </a:rPr>
              <a:t>Send questions into the chat box</a:t>
            </a:r>
          </a:p>
          <a:p>
            <a:pPr marL="285750" lvl="0" indent="-285750">
              <a:spcBef>
                <a:spcPts val="1200"/>
              </a:spcBef>
              <a:buClr>
                <a:srgbClr val="92D050"/>
              </a:buClr>
              <a:buFont typeface="Arial" panose="020B0604020202020204" pitchFamily="34" charset="0"/>
              <a:buChar char="•"/>
            </a:pPr>
            <a:r>
              <a:rPr lang="en-US">
                <a:solidFill>
                  <a:schemeClr val="bg1">
                    <a:lumMod val="50000"/>
                  </a:schemeClr>
                </a:solidFill>
                <a:latin typeface="Arial"/>
                <a:cs typeface="Arial"/>
              </a:rPr>
              <a:t>Q&amp;A</a:t>
            </a:r>
          </a:p>
        </p:txBody>
      </p:sp>
    </p:spTree>
    <p:extLst>
      <p:ext uri="{BB962C8B-B14F-4D97-AF65-F5344CB8AC3E}">
        <p14:creationId xmlns:p14="http://schemas.microsoft.com/office/powerpoint/2010/main" val="1407117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59637"/>
            <a:ext cx="8229600" cy="857250"/>
          </a:xfrm>
        </p:spPr>
        <p:txBody>
          <a:bodyPr>
            <a:normAutofit fontScale="90000"/>
          </a:bodyPr>
          <a:lstStyle/>
          <a:p>
            <a:r>
              <a:rPr lang="en-US"/>
              <a:t>Section 3 Compliance Requirements</a:t>
            </a:r>
          </a:p>
        </p:txBody>
      </p:sp>
      <p:graphicFrame>
        <p:nvGraphicFramePr>
          <p:cNvPr id="6" name="Content Placeholder 2">
            <a:extLst>
              <a:ext uri="{FF2B5EF4-FFF2-40B4-BE49-F238E27FC236}">
                <a16:creationId xmlns:a16="http://schemas.microsoft.com/office/drawing/2014/main" id="{5A6D62C0-3E67-F145-9F5C-BDDB42ADCF6D}"/>
              </a:ext>
            </a:extLst>
          </p:cNvPr>
          <p:cNvGraphicFramePr>
            <a:graphicFrameLocks/>
          </p:cNvGraphicFramePr>
          <p:nvPr>
            <p:extLst>
              <p:ext uri="{D42A27DB-BD31-4B8C-83A1-F6EECF244321}">
                <p14:modId xmlns:p14="http://schemas.microsoft.com/office/powerpoint/2010/main" val="3393067769"/>
              </p:ext>
            </p:extLst>
          </p:nvPr>
        </p:nvGraphicFramePr>
        <p:xfrm>
          <a:off x="1524000" y="1276350"/>
          <a:ext cx="6271089" cy="2932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84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48C3-DFA9-F748-A840-D63856CFAEA8}"/>
              </a:ext>
            </a:extLst>
          </p:cNvPr>
          <p:cNvSpPr>
            <a:spLocks noGrp="1"/>
          </p:cNvSpPr>
          <p:nvPr>
            <p:ph type="title"/>
          </p:nvPr>
        </p:nvSpPr>
        <p:spPr>
          <a:xfrm>
            <a:off x="457200" y="335579"/>
            <a:ext cx="7848600" cy="857250"/>
          </a:xfrm>
        </p:spPr>
        <p:txBody>
          <a:bodyPr lIns="91440" tIns="45720" rIns="91440" bIns="45720" anchor="t"/>
          <a:lstStyle/>
          <a:p>
            <a:r>
              <a:rPr lang="en-US" sz="3600">
                <a:latin typeface="Arial"/>
                <a:cs typeface="Arial"/>
              </a:rPr>
              <a:t>Section 3 Labor Benchmark</a:t>
            </a:r>
            <a:endParaRPr lang="en-US" sz="3600"/>
          </a:p>
        </p:txBody>
      </p:sp>
      <p:sp>
        <p:nvSpPr>
          <p:cNvPr id="3" name="Text Placeholder 2">
            <a:extLst>
              <a:ext uri="{FF2B5EF4-FFF2-40B4-BE49-F238E27FC236}">
                <a16:creationId xmlns:a16="http://schemas.microsoft.com/office/drawing/2014/main" id="{CFA19D99-C6B8-8B4E-B7BD-B57C87BA7FF6}"/>
              </a:ext>
            </a:extLst>
          </p:cNvPr>
          <p:cNvSpPr>
            <a:spLocks noGrp="1"/>
          </p:cNvSpPr>
          <p:nvPr>
            <p:ph type="body" idx="1"/>
          </p:nvPr>
        </p:nvSpPr>
        <p:spPr>
          <a:xfrm>
            <a:off x="321927" y="3004926"/>
            <a:ext cx="8344631" cy="1548024"/>
          </a:xfrm>
        </p:spPr>
        <p:txBody>
          <a:bodyPr lIns="91440" tIns="45720" rIns="91440" bIns="45720" numCol="1" anchor="t">
            <a:noAutofit/>
          </a:bodyPr>
          <a:lstStyle/>
          <a:p>
            <a:pPr marL="285750" indent="-285750" algn="l">
              <a:buChar char="•"/>
            </a:pPr>
            <a:r>
              <a:rPr lang="en-US" b="0"/>
              <a:t>25 % of the total number of labor hours worked MUST be performed by certified Section 3 Workers. </a:t>
            </a:r>
            <a:endParaRPr lang="en-US" b="0">
              <a:cs typeface="Arial"/>
            </a:endParaRPr>
          </a:p>
          <a:p>
            <a:pPr marL="285750" indent="-285750" algn="l">
              <a:buChar char="•"/>
            </a:pPr>
            <a:r>
              <a:rPr lang="en-US" b="0"/>
              <a:t>The benchmark for Targeted Section 3 workers is set at 5 percent or more of the total number of labor hours worked by all workers on a Section 3 project. This means that the 5 percent is included as part of the 25 percent threshold.</a:t>
            </a:r>
            <a:endParaRPr lang="en-US" b="0">
              <a:cs typeface="Arial"/>
            </a:endParaRPr>
          </a:p>
          <a:p>
            <a:pPr marL="0" indent="0"/>
            <a:endParaRPr lang="en-US" b="0">
              <a:cs typeface="Arial"/>
            </a:endParaRPr>
          </a:p>
        </p:txBody>
      </p:sp>
      <p:pic>
        <p:nvPicPr>
          <p:cNvPr id="9" name="Picture 8">
            <a:extLst>
              <a:ext uri="{FF2B5EF4-FFF2-40B4-BE49-F238E27FC236}">
                <a16:creationId xmlns:a16="http://schemas.microsoft.com/office/drawing/2014/main" id="{3E418ABD-5F95-D747-83BF-A15AA44ED3A9}"/>
              </a:ext>
            </a:extLst>
          </p:cNvPr>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1752600" y="2202804"/>
            <a:ext cx="950832" cy="619644"/>
          </a:xfrm>
          <a:prstGeom prst="rect">
            <a:avLst/>
          </a:prstGeom>
        </p:spPr>
      </p:pic>
      <p:pic>
        <p:nvPicPr>
          <p:cNvPr id="10" name="Picture 9">
            <a:extLst>
              <a:ext uri="{FF2B5EF4-FFF2-40B4-BE49-F238E27FC236}">
                <a16:creationId xmlns:a16="http://schemas.microsoft.com/office/drawing/2014/main" id="{3E1DF4CE-F900-3941-B82A-1DB5669590E0}"/>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6642638" y="2202804"/>
            <a:ext cx="589869" cy="704322"/>
          </a:xfrm>
          <a:prstGeom prst="rect">
            <a:avLst/>
          </a:prstGeom>
        </p:spPr>
      </p:pic>
      <p:sp>
        <p:nvSpPr>
          <p:cNvPr id="11" name="Oval 10">
            <a:extLst>
              <a:ext uri="{FF2B5EF4-FFF2-40B4-BE49-F238E27FC236}">
                <a16:creationId xmlns:a16="http://schemas.microsoft.com/office/drawing/2014/main" id="{6AA21EE3-82B5-3146-A46D-BC0E4A0335F3}"/>
              </a:ext>
            </a:extLst>
          </p:cNvPr>
          <p:cNvSpPr/>
          <p:nvPr/>
        </p:nvSpPr>
        <p:spPr>
          <a:xfrm>
            <a:off x="2956875" y="1402546"/>
            <a:ext cx="1616679" cy="1384508"/>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chemeClr val="bg2"/>
                </a:solidFill>
                <a:latin typeface="Arial"/>
                <a:cs typeface="Times New Roman"/>
              </a:rPr>
              <a:t>25%</a:t>
            </a:r>
          </a:p>
        </p:txBody>
      </p:sp>
      <p:sp>
        <p:nvSpPr>
          <p:cNvPr id="16" name="Text Placeholder 2">
            <a:extLst>
              <a:ext uri="{FF2B5EF4-FFF2-40B4-BE49-F238E27FC236}">
                <a16:creationId xmlns:a16="http://schemas.microsoft.com/office/drawing/2014/main" id="{0E1E8CB7-D574-DF41-8960-D1B50C07D302}"/>
              </a:ext>
            </a:extLst>
          </p:cNvPr>
          <p:cNvSpPr txBox="1">
            <a:spLocks/>
          </p:cNvSpPr>
          <p:nvPr/>
        </p:nvSpPr>
        <p:spPr>
          <a:xfrm>
            <a:off x="1060114" y="2206281"/>
            <a:ext cx="2362200" cy="857250"/>
          </a:xfrm>
          <a:prstGeom prst="rect">
            <a:avLst/>
          </a:prstGeom>
        </p:spPr>
        <p:txBody>
          <a:bodyPr numCol="1" anchor="t">
            <a:normAutofit/>
          </a:bodyPr>
          <a:lstStyle>
            <a:lvl1pPr marL="342900" indent="-342900" algn="ctr"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r>
              <a:rPr lang="en-US" sz="4400">
                <a:solidFill>
                  <a:schemeClr val="bg1"/>
                </a:solidFill>
                <a:latin typeface="Arial Black" panose="020B0604020202020204" pitchFamily="34" charset="0"/>
                <a:cs typeface="Arial Black" panose="020B0604020202020204" pitchFamily="34" charset="0"/>
              </a:rPr>
              <a:t>25%</a:t>
            </a:r>
          </a:p>
        </p:txBody>
      </p:sp>
    </p:spTree>
    <p:extLst>
      <p:ext uri="{BB962C8B-B14F-4D97-AF65-F5344CB8AC3E}">
        <p14:creationId xmlns:p14="http://schemas.microsoft.com/office/powerpoint/2010/main" val="3390653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429727"/>
            <a:ext cx="8229600" cy="857250"/>
          </a:xfrm>
        </p:spPr>
        <p:txBody>
          <a:bodyPr>
            <a:noAutofit/>
          </a:bodyPr>
          <a:lstStyle/>
          <a:p>
            <a:r>
              <a:rPr lang="en-US" sz="2600"/>
              <a:t>Section 3 Business &amp; Worker Eligibility Criteria:</a:t>
            </a:r>
          </a:p>
        </p:txBody>
      </p:sp>
      <p:sp>
        <p:nvSpPr>
          <p:cNvPr id="6" name="Text Placeholder 5">
            <a:extLst>
              <a:ext uri="{FF2B5EF4-FFF2-40B4-BE49-F238E27FC236}">
                <a16:creationId xmlns:a16="http://schemas.microsoft.com/office/drawing/2014/main" id="{4D70D1F3-6C6F-8347-BD90-5419FCC6A7D9}"/>
              </a:ext>
            </a:extLst>
          </p:cNvPr>
          <p:cNvSpPr>
            <a:spLocks noGrp="1"/>
          </p:cNvSpPr>
          <p:nvPr>
            <p:ph type="body" sz="half" idx="1"/>
          </p:nvPr>
        </p:nvSpPr>
        <p:spPr>
          <a:xfrm>
            <a:off x="609600" y="1063229"/>
            <a:ext cx="4038600" cy="3352800"/>
          </a:xfrm>
        </p:spPr>
        <p:txBody>
          <a:bodyPr>
            <a:normAutofit fontScale="92500" lnSpcReduction="10000"/>
          </a:bodyPr>
          <a:lstStyle/>
          <a:p>
            <a:pPr marL="0" indent="0">
              <a:buNone/>
            </a:pPr>
            <a:r>
              <a:rPr lang="en-US" sz="2000" b="1">
                <a:solidFill>
                  <a:srgbClr val="A0C65C"/>
                </a:solidFill>
              </a:rPr>
              <a:t>Section 3 Business Concern</a:t>
            </a:r>
            <a:endParaRPr lang="en-US" sz="1500" b="1">
              <a:solidFill>
                <a:srgbClr val="A0C65C"/>
              </a:solidFill>
            </a:endParaRPr>
          </a:p>
          <a:p>
            <a:pPr marL="0" indent="0">
              <a:buNone/>
            </a:pPr>
            <a:r>
              <a:rPr lang="en-US" sz="1500" b="1"/>
              <a:t>A Section 3 Business Concern is a business that can provide evidence they meet one of the following:</a:t>
            </a:r>
          </a:p>
          <a:p>
            <a:r>
              <a:rPr lang="en-US" sz="1500"/>
              <a:t>51% or more of business is owed and controlled by low and very low income persons;</a:t>
            </a:r>
          </a:p>
          <a:p>
            <a:r>
              <a:rPr lang="en-US" sz="1500"/>
              <a:t>Over 75 percent of the labor hours performed for business over the prior three month period are performed by Section 3 workers</a:t>
            </a:r>
          </a:p>
          <a:p>
            <a:r>
              <a:rPr lang="en-US" sz="1500"/>
              <a:t>A business at least 51 percent owned and controlled by current public housing residents or residents who currently live in Section 8 assisted housing.</a:t>
            </a:r>
          </a:p>
        </p:txBody>
      </p:sp>
      <p:sp>
        <p:nvSpPr>
          <p:cNvPr id="7" name="Text Placeholder 6">
            <a:extLst>
              <a:ext uri="{FF2B5EF4-FFF2-40B4-BE49-F238E27FC236}">
                <a16:creationId xmlns:a16="http://schemas.microsoft.com/office/drawing/2014/main" id="{77F66B54-B194-6546-8362-EABEAC319A96}"/>
              </a:ext>
            </a:extLst>
          </p:cNvPr>
          <p:cNvSpPr>
            <a:spLocks noGrp="1"/>
          </p:cNvSpPr>
          <p:nvPr>
            <p:ph type="body" sz="half" idx="2"/>
          </p:nvPr>
        </p:nvSpPr>
        <p:spPr>
          <a:xfrm>
            <a:off x="4800600" y="1063229"/>
            <a:ext cx="4038600" cy="3352800"/>
          </a:xfrm>
        </p:spPr>
        <p:txBody>
          <a:bodyPr>
            <a:normAutofit/>
          </a:bodyPr>
          <a:lstStyle/>
          <a:p>
            <a:pPr marL="0" indent="0">
              <a:buNone/>
            </a:pPr>
            <a:r>
              <a:rPr lang="en-US" sz="2000" b="1">
                <a:solidFill>
                  <a:srgbClr val="A0C65C"/>
                </a:solidFill>
              </a:rPr>
              <a:t>Section 3 Worker </a:t>
            </a:r>
            <a:endParaRPr lang="en-US" sz="1500" b="1">
              <a:solidFill>
                <a:srgbClr val="A0C65C"/>
              </a:solidFill>
            </a:endParaRPr>
          </a:p>
          <a:p>
            <a:pPr marL="0" indent="0">
              <a:buNone/>
            </a:pPr>
            <a:r>
              <a:rPr lang="en-US" sz="1500" b="1"/>
              <a:t>A Section 3 Worker is any worker who fits, or when hired within the past five years fit, at least one of the following categories, as documented: </a:t>
            </a:r>
          </a:p>
          <a:p>
            <a:r>
              <a:rPr lang="en-US" sz="1500"/>
              <a:t>The worker’s income for the previous or annualized calendar year is below the income limit established by HUD; or</a:t>
            </a:r>
          </a:p>
          <a:p>
            <a:r>
              <a:rPr lang="en-US" sz="1500"/>
              <a:t>The worker is employed by a Section 3 business concern; or </a:t>
            </a:r>
          </a:p>
          <a:p>
            <a:r>
              <a:rPr lang="en-US" sz="1500"/>
              <a:t>The worker is Youth Build  participant.</a:t>
            </a:r>
          </a:p>
        </p:txBody>
      </p:sp>
    </p:spTree>
    <p:extLst>
      <p:ext uri="{BB962C8B-B14F-4D97-AF65-F5344CB8AC3E}">
        <p14:creationId xmlns:p14="http://schemas.microsoft.com/office/powerpoint/2010/main" val="350735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9896" y="343463"/>
            <a:ext cx="8229600" cy="857250"/>
          </a:xfrm>
        </p:spPr>
        <p:txBody>
          <a:bodyPr>
            <a:normAutofit/>
          </a:bodyPr>
          <a:lstStyle/>
          <a:p>
            <a:r>
              <a:rPr lang="en-US"/>
              <a:t>Section 3 Certification Process</a:t>
            </a:r>
          </a:p>
        </p:txBody>
      </p:sp>
      <p:sp>
        <p:nvSpPr>
          <p:cNvPr id="4" name="Text Placeholder 3">
            <a:extLst>
              <a:ext uri="{FF2B5EF4-FFF2-40B4-BE49-F238E27FC236}">
                <a16:creationId xmlns:a16="http://schemas.microsoft.com/office/drawing/2014/main" id="{450A1BB8-6F9E-0649-A536-66C300898278}"/>
              </a:ext>
            </a:extLst>
          </p:cNvPr>
          <p:cNvSpPr>
            <a:spLocks noGrp="1"/>
          </p:cNvSpPr>
          <p:nvPr>
            <p:ph type="body" idx="1"/>
          </p:nvPr>
        </p:nvSpPr>
        <p:spPr>
          <a:xfrm>
            <a:off x="280639" y="1123950"/>
            <a:ext cx="8582722" cy="3295943"/>
          </a:xfrm>
        </p:spPr>
        <p:txBody>
          <a:bodyPr lIns="91440" tIns="45720" rIns="91440" bIns="45720" anchor="t">
            <a:noAutofit/>
          </a:bodyPr>
          <a:lstStyle/>
          <a:p>
            <a:r>
              <a:rPr lang="en-US" sz="1800">
                <a:solidFill>
                  <a:srgbClr val="7F7F7F"/>
                </a:solidFill>
                <a:cs typeface="Arial"/>
              </a:rPr>
              <a:t>To receive credit towards numerical goal requirements, businesses and residents must be certified through the City of Houston, Housing and Community Development Department. </a:t>
            </a:r>
            <a:endParaRPr lang="en-US" sz="1800">
              <a:solidFill>
                <a:srgbClr val="7F7F7F"/>
              </a:solidFill>
              <a:latin typeface="Arial" panose="020B0604020202020204" pitchFamily="34" charset="0"/>
              <a:cs typeface="Arial" panose="020B0604020202020204" pitchFamily="34" charset="0"/>
            </a:endParaRPr>
          </a:p>
          <a:p>
            <a:r>
              <a:rPr lang="en-US" sz="1800">
                <a:solidFill>
                  <a:srgbClr val="7F7F7F"/>
                </a:solidFill>
                <a:cs typeface="Arial"/>
              </a:rPr>
              <a:t>The certification process takes 7 to 14 days once application requirements are met. </a:t>
            </a:r>
            <a:endParaRPr lang="en-US" sz="1800">
              <a:solidFill>
                <a:srgbClr val="7F7F7F"/>
              </a:solidFill>
              <a:latin typeface="Arial" panose="020B0604020202020204" pitchFamily="34" charset="0"/>
              <a:cs typeface="Arial" panose="020B0604020202020204" pitchFamily="34" charset="0"/>
            </a:endParaRPr>
          </a:p>
          <a:p>
            <a:r>
              <a:rPr lang="en-US" sz="1800">
                <a:solidFill>
                  <a:srgbClr val="7F7F7F"/>
                </a:solidFill>
                <a:cs typeface="Arial"/>
              </a:rPr>
              <a:t>To complete the online application to certify as a Section 3 Business Concern, click the following link: </a:t>
            </a:r>
            <a:r>
              <a:rPr lang="en-US" sz="1800" b="1">
                <a:solidFill>
                  <a:srgbClr val="7F7F7F"/>
                </a:solidFill>
                <a:cs typeface="Arial"/>
              </a:rPr>
              <a:t> </a:t>
            </a:r>
            <a:r>
              <a:rPr lang="en-US" sz="1800" b="1">
                <a:solidFill>
                  <a:srgbClr val="009FDA"/>
                </a:solidFill>
                <a:cs typeface="Arial"/>
                <a:hlinkClick r:id="rId2">
                  <a:extLst>
                    <a:ext uri="{A12FA001-AC4F-418D-AE19-62706E023703}">
                      <ahyp:hlinkClr xmlns:ahyp="http://schemas.microsoft.com/office/drawing/2018/hyperlinkcolor" val="tx"/>
                    </a:ext>
                  </a:extLst>
                </a:hlinkClick>
              </a:rPr>
              <a:t>https://hcddsection3.gob2g.com/</a:t>
            </a:r>
            <a:endParaRPr lang="en-US" sz="1800" b="1">
              <a:solidFill>
                <a:srgbClr val="009FDA"/>
              </a:solidFill>
              <a:cs typeface="Arial"/>
            </a:endParaRPr>
          </a:p>
          <a:p>
            <a:r>
              <a:rPr lang="en-US" sz="1800">
                <a:solidFill>
                  <a:srgbClr val="7F7F7F"/>
                </a:solidFill>
                <a:cs typeface="Arial"/>
              </a:rPr>
              <a:t>Section 3 Worker applications may only be submitted, through the following email</a:t>
            </a:r>
            <a:r>
              <a:rPr lang="en-US" sz="1800" b="1">
                <a:solidFill>
                  <a:srgbClr val="7F7F7F"/>
                </a:solidFill>
                <a:cs typeface="Arial"/>
              </a:rPr>
              <a:t>:</a:t>
            </a:r>
            <a:r>
              <a:rPr lang="en-US" sz="1800" b="1" u="sng">
                <a:solidFill>
                  <a:srgbClr val="009EDC"/>
                </a:solidFill>
                <a:cs typeface="Arial"/>
              </a:rPr>
              <a:t>hcdsection3@houstontx.gov</a:t>
            </a:r>
          </a:p>
          <a:p>
            <a:r>
              <a:rPr lang="en-US" sz="1800">
                <a:solidFill>
                  <a:srgbClr val="7F7F7F"/>
                </a:solidFill>
                <a:cs typeface="Arial"/>
              </a:rPr>
              <a:t>For more information about HCD Section 3 certification process, visit </a:t>
            </a:r>
            <a:r>
              <a:rPr lang="en-US" sz="1800" b="1">
                <a:solidFill>
                  <a:srgbClr val="009FDA"/>
                </a:solidFill>
                <a:cs typeface="Arial"/>
                <a:hlinkClick r:id="rId3">
                  <a:extLst>
                    <a:ext uri="{A12FA001-AC4F-418D-AE19-62706E023703}">
                      <ahyp:hlinkClr xmlns:ahyp="http://schemas.microsoft.com/office/drawing/2018/hyperlinkcolor" val="tx"/>
                    </a:ext>
                  </a:extLst>
                </a:hlinkClick>
              </a:rPr>
              <a:t>www.houstontx.gov/housing/compliance.html</a:t>
            </a:r>
            <a:endParaRPr lang="en-US" sz="1800">
              <a:solidFill>
                <a:srgbClr val="7F7F7F"/>
              </a:solidFill>
              <a:cs typeface="Arial"/>
            </a:endParaRPr>
          </a:p>
        </p:txBody>
      </p:sp>
    </p:spTree>
    <p:extLst>
      <p:ext uri="{BB962C8B-B14F-4D97-AF65-F5344CB8AC3E}">
        <p14:creationId xmlns:p14="http://schemas.microsoft.com/office/powerpoint/2010/main" val="18205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p:txBody>
          <a:bodyPr/>
          <a:lstStyle/>
          <a:p>
            <a:pPr marL="0" indent="0"/>
            <a:r>
              <a:rPr lang="en-US"/>
              <a:t>PAY OR PLAY (POP) PROGRAM REQUIREMENTS</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a:normAutofit/>
          </a:bodyPr>
          <a:lstStyle/>
          <a:p>
            <a:r>
              <a:rPr lang="en-US" b="1"/>
              <a:t>Executive Order 1 – 7 and Ordinance 2007 - 534</a:t>
            </a:r>
          </a:p>
        </p:txBody>
      </p:sp>
    </p:spTree>
    <p:extLst>
      <p:ext uri="{BB962C8B-B14F-4D97-AF65-F5344CB8AC3E}">
        <p14:creationId xmlns:p14="http://schemas.microsoft.com/office/powerpoint/2010/main" val="2355980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43462"/>
            <a:ext cx="8229600" cy="857250"/>
          </a:xfrm>
        </p:spPr>
        <p:txBody>
          <a:bodyPr>
            <a:normAutofit/>
          </a:bodyPr>
          <a:lstStyle/>
          <a:p>
            <a:r>
              <a:rPr lang="en-US"/>
              <a:t>Covered Contracts</a:t>
            </a:r>
          </a:p>
        </p:txBody>
      </p:sp>
      <p:graphicFrame>
        <p:nvGraphicFramePr>
          <p:cNvPr id="6" name="Content Placeholder 2">
            <a:extLst>
              <a:ext uri="{FF2B5EF4-FFF2-40B4-BE49-F238E27FC236}">
                <a16:creationId xmlns:a16="http://schemas.microsoft.com/office/drawing/2014/main" id="{BE4FABDF-C1FA-BC4E-9AC8-136A6172F74D}"/>
              </a:ext>
            </a:extLst>
          </p:cNvPr>
          <p:cNvGraphicFramePr>
            <a:graphicFrameLocks/>
          </p:cNvGraphicFramePr>
          <p:nvPr/>
        </p:nvGraphicFramePr>
        <p:xfrm>
          <a:off x="1752600" y="1200150"/>
          <a:ext cx="6172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718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43462"/>
            <a:ext cx="8229600" cy="857250"/>
          </a:xfrm>
        </p:spPr>
        <p:txBody>
          <a:bodyPr>
            <a:normAutofit/>
          </a:bodyPr>
          <a:lstStyle/>
          <a:p>
            <a:r>
              <a:rPr lang="en-US"/>
              <a:t>Covered Employees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229600" cy="3124199"/>
          </a:xfrm>
        </p:spPr>
        <p:txBody>
          <a:bodyPr lIns="91440" tIns="45720" rIns="91440" bIns="45720" anchor="t">
            <a:normAutofit/>
          </a:bodyPr>
          <a:lstStyle/>
          <a:p>
            <a:pPr marL="0" indent="0">
              <a:buNone/>
            </a:pPr>
            <a:r>
              <a:rPr lang="en-US" sz="1800" b="1"/>
              <a:t>The program applies to employees of a covered contractor or subcontractor, including contract labor, who are:</a:t>
            </a:r>
            <a:endParaRPr lang="en-US" sz="1800" b="1">
              <a:cs typeface="Arial"/>
            </a:endParaRPr>
          </a:p>
          <a:p>
            <a:r>
              <a:rPr lang="en-US" sz="1800"/>
              <a:t>Over the age of 18 </a:t>
            </a:r>
            <a:endParaRPr lang="en-US" sz="1800">
              <a:cs typeface="Arial"/>
            </a:endParaRPr>
          </a:p>
          <a:p>
            <a:r>
              <a:rPr lang="en-US" sz="1800"/>
              <a:t>Work at least 30 hours per week </a:t>
            </a:r>
            <a:endParaRPr lang="en-US" sz="1800">
              <a:cs typeface="Arial"/>
            </a:endParaRPr>
          </a:p>
          <a:p>
            <a:r>
              <a:rPr lang="en-US" sz="1800"/>
              <a:t>Work any amount of time under a covered City contract or sub-contract.</a:t>
            </a:r>
            <a:endParaRPr lang="en-US" sz="1800">
              <a:cs typeface="Arial"/>
            </a:endParaRPr>
          </a:p>
          <a:p>
            <a:pPr marL="0" indent="0">
              <a:buNone/>
            </a:pPr>
            <a:endParaRPr lang="en-US" sz="1800">
              <a:cs typeface="Arial"/>
            </a:endParaRPr>
          </a:p>
        </p:txBody>
      </p:sp>
    </p:spTree>
    <p:extLst>
      <p:ext uri="{BB962C8B-B14F-4D97-AF65-F5344CB8AC3E}">
        <p14:creationId xmlns:p14="http://schemas.microsoft.com/office/powerpoint/2010/main" val="368637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75812"/>
            <a:ext cx="8229600" cy="857250"/>
          </a:xfrm>
        </p:spPr>
        <p:txBody>
          <a:bodyPr>
            <a:normAutofit/>
          </a:bodyPr>
          <a:lstStyle/>
          <a:p>
            <a:r>
              <a:rPr lang="en-US"/>
              <a:t>Pay Option</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5638800" cy="3124199"/>
          </a:xfrm>
        </p:spPr>
        <p:txBody>
          <a:bodyPr lIns="91440" tIns="45720" rIns="91440" bIns="45720" anchor="t">
            <a:normAutofit/>
          </a:bodyPr>
          <a:lstStyle/>
          <a:p>
            <a:r>
              <a:rPr lang="en-US" sz="1800"/>
              <a:t>“Pays” by contributing </a:t>
            </a:r>
            <a:r>
              <a:rPr lang="en-US" sz="1800" b="1">
                <a:solidFill>
                  <a:srgbClr val="009FDA"/>
                </a:solidFill>
              </a:rPr>
              <a:t>$1.00</a:t>
            </a:r>
            <a:r>
              <a:rPr lang="en-US" sz="1800"/>
              <a:t> per covered employee per regular hour for work performed under the contract with the City;</a:t>
            </a:r>
            <a:endParaRPr lang="en-US" sz="1800">
              <a:cs typeface="Arial"/>
            </a:endParaRPr>
          </a:p>
          <a:p>
            <a:r>
              <a:rPr lang="en-US" sz="1800"/>
              <a:t>Funds are deposited in the Contractor Responsibility Fund. </a:t>
            </a:r>
            <a:endParaRPr lang="en-US" sz="1800">
              <a:cs typeface="Arial"/>
            </a:endParaRPr>
          </a:p>
          <a:p>
            <a:pPr marL="0" indent="0">
              <a:buNone/>
            </a:pPr>
            <a:endParaRPr lang="en-US" sz="1800">
              <a:cs typeface="Arial"/>
            </a:endParaRPr>
          </a:p>
          <a:p>
            <a:pPr marL="0" indent="0">
              <a:buNone/>
            </a:pPr>
            <a:endParaRPr lang="en-US" sz="1800">
              <a:cs typeface="Arial"/>
            </a:endParaRPr>
          </a:p>
        </p:txBody>
      </p:sp>
      <p:pic>
        <p:nvPicPr>
          <p:cNvPr id="5" name="Picture 4">
            <a:extLst>
              <a:ext uri="{FF2B5EF4-FFF2-40B4-BE49-F238E27FC236}">
                <a16:creationId xmlns:a16="http://schemas.microsoft.com/office/drawing/2014/main" id="{0B6AE536-EFEE-F649-A631-E6716032F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022" y="1701180"/>
            <a:ext cx="2083578" cy="1327770"/>
          </a:xfrm>
          <a:prstGeom prst="rect">
            <a:avLst/>
          </a:prstGeom>
        </p:spPr>
      </p:pic>
    </p:spTree>
    <p:extLst>
      <p:ext uri="{BB962C8B-B14F-4D97-AF65-F5344CB8AC3E}">
        <p14:creationId xmlns:p14="http://schemas.microsoft.com/office/powerpoint/2010/main" val="408882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9896" y="365029"/>
            <a:ext cx="8229600" cy="857250"/>
          </a:xfrm>
        </p:spPr>
        <p:txBody>
          <a:bodyPr>
            <a:normAutofit/>
          </a:bodyPr>
          <a:lstStyle/>
          <a:p>
            <a:r>
              <a:rPr lang="en-US"/>
              <a:t>Play Option</a:t>
            </a:r>
          </a:p>
        </p:txBody>
      </p:sp>
      <p:graphicFrame>
        <p:nvGraphicFramePr>
          <p:cNvPr id="6" name="Content Placeholder 2">
            <a:extLst>
              <a:ext uri="{FF2B5EF4-FFF2-40B4-BE49-F238E27FC236}">
                <a16:creationId xmlns:a16="http://schemas.microsoft.com/office/drawing/2014/main" id="{43BF3304-17E3-044A-8500-25E1364089DE}"/>
              </a:ext>
            </a:extLst>
          </p:cNvPr>
          <p:cNvGraphicFramePr>
            <a:graphicFrameLocks/>
          </p:cNvGraphicFramePr>
          <p:nvPr>
            <p:extLst>
              <p:ext uri="{D42A27DB-BD31-4B8C-83A1-F6EECF244321}">
                <p14:modId xmlns:p14="http://schemas.microsoft.com/office/powerpoint/2010/main" val="3376187821"/>
              </p:ext>
            </p:extLst>
          </p:nvPr>
        </p:nvGraphicFramePr>
        <p:xfrm>
          <a:off x="628650" y="1276350"/>
          <a:ext cx="78867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38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42901"/>
            <a:ext cx="8229600" cy="857250"/>
          </a:xfrm>
        </p:spPr>
        <p:txBody>
          <a:bodyPr>
            <a:normAutofit fontScale="90000"/>
          </a:bodyPr>
          <a:lstStyle/>
          <a:p>
            <a:r>
              <a:rPr lang="en-US"/>
              <a:t>Pay or Play Workforce Provisions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428750"/>
            <a:ext cx="8229600" cy="3124199"/>
          </a:xfrm>
        </p:spPr>
        <p:txBody>
          <a:bodyPr lIns="91440" tIns="45720" rIns="91440" bIns="45720" anchor="t">
            <a:normAutofit/>
          </a:bodyPr>
          <a:lstStyle/>
          <a:p>
            <a:r>
              <a:rPr lang="en-US" sz="1800"/>
              <a:t>All Section 3 Workers and Apprentices MUST receive Pay or Play incentives.</a:t>
            </a:r>
            <a:endParaRPr lang="en-US" sz="1800">
              <a:cs typeface="Arial"/>
            </a:endParaRPr>
          </a:p>
        </p:txBody>
      </p:sp>
    </p:spTree>
    <p:extLst>
      <p:ext uri="{BB962C8B-B14F-4D97-AF65-F5344CB8AC3E}">
        <p14:creationId xmlns:p14="http://schemas.microsoft.com/office/powerpoint/2010/main" val="13281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7A674D6E-694F-A04D-8542-FC4AFEAB3BD6}"/>
              </a:ext>
            </a:extLst>
          </p:cNvPr>
          <p:cNvSpPr/>
          <p:nvPr/>
        </p:nvSpPr>
        <p:spPr>
          <a:xfrm>
            <a:off x="4830057" y="950046"/>
            <a:ext cx="822960" cy="731520"/>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bg1"/>
                </a:solidFill>
                <a:latin typeface="Arial Black" panose="020B0A04020102020204" pitchFamily="34" charset="0"/>
              </a:rPr>
              <a:t>2</a:t>
            </a:r>
          </a:p>
        </p:txBody>
      </p:sp>
      <p:sp>
        <p:nvSpPr>
          <p:cNvPr id="23" name="Oval 22">
            <a:extLst>
              <a:ext uri="{FF2B5EF4-FFF2-40B4-BE49-F238E27FC236}">
                <a16:creationId xmlns:a16="http://schemas.microsoft.com/office/drawing/2014/main" id="{D962DFE9-421E-F544-802B-A51FA7C8C6D8}"/>
              </a:ext>
            </a:extLst>
          </p:cNvPr>
          <p:cNvSpPr/>
          <p:nvPr/>
        </p:nvSpPr>
        <p:spPr>
          <a:xfrm>
            <a:off x="4830057" y="1840230"/>
            <a:ext cx="822960" cy="731520"/>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bg1"/>
                </a:solidFill>
                <a:latin typeface="Arial Black" panose="020B0A04020102020204" pitchFamily="34" charset="0"/>
              </a:rPr>
              <a:t>3</a:t>
            </a:r>
          </a:p>
        </p:txBody>
      </p:sp>
      <p:sp>
        <p:nvSpPr>
          <p:cNvPr id="24" name="Oval 23">
            <a:extLst>
              <a:ext uri="{FF2B5EF4-FFF2-40B4-BE49-F238E27FC236}">
                <a16:creationId xmlns:a16="http://schemas.microsoft.com/office/drawing/2014/main" id="{50983228-209A-3A4E-B05F-E95A5607EC33}"/>
              </a:ext>
            </a:extLst>
          </p:cNvPr>
          <p:cNvSpPr/>
          <p:nvPr/>
        </p:nvSpPr>
        <p:spPr>
          <a:xfrm>
            <a:off x="4830057" y="27820"/>
            <a:ext cx="822960" cy="731520"/>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bg1"/>
                </a:solidFill>
                <a:latin typeface="Arial Black" panose="020B0A04020102020204" pitchFamily="34" charset="0"/>
              </a:rPr>
              <a:t>1</a:t>
            </a:r>
          </a:p>
        </p:txBody>
      </p:sp>
      <p:sp>
        <p:nvSpPr>
          <p:cNvPr id="14" name="Title 13">
            <a:extLst>
              <a:ext uri="{FF2B5EF4-FFF2-40B4-BE49-F238E27FC236}">
                <a16:creationId xmlns:a16="http://schemas.microsoft.com/office/drawing/2014/main" id="{E05A5FB6-80DD-2B45-A2DD-4F45E3745DC6}"/>
              </a:ext>
            </a:extLst>
          </p:cNvPr>
          <p:cNvSpPr>
            <a:spLocks noGrp="1"/>
          </p:cNvSpPr>
          <p:nvPr>
            <p:ph type="title"/>
          </p:nvPr>
        </p:nvSpPr>
        <p:spPr>
          <a:xfrm>
            <a:off x="457200" y="1629761"/>
            <a:ext cx="4038600" cy="1207604"/>
          </a:xfrm>
        </p:spPr>
        <p:txBody>
          <a:bodyPr/>
          <a:lstStyle/>
          <a:p>
            <a:r>
              <a:rPr lang="en-US" sz="3800"/>
              <a:t>Today’s Agenda</a:t>
            </a:r>
          </a:p>
        </p:txBody>
      </p:sp>
      <p:sp>
        <p:nvSpPr>
          <p:cNvPr id="15" name="Text Placeholder 14">
            <a:extLst>
              <a:ext uri="{FF2B5EF4-FFF2-40B4-BE49-F238E27FC236}">
                <a16:creationId xmlns:a16="http://schemas.microsoft.com/office/drawing/2014/main" id="{D7000997-C41A-9146-A2AF-9C0B898F5DCB}"/>
              </a:ext>
            </a:extLst>
          </p:cNvPr>
          <p:cNvSpPr>
            <a:spLocks noGrp="1"/>
          </p:cNvSpPr>
          <p:nvPr>
            <p:ph type="body" idx="11"/>
          </p:nvPr>
        </p:nvSpPr>
        <p:spPr>
          <a:xfrm>
            <a:off x="457200" y="2908816"/>
            <a:ext cx="4117730" cy="533399"/>
          </a:xfrm>
        </p:spPr>
        <p:txBody>
          <a:bodyPr lIns="91440" tIns="45720" rIns="91440" bIns="45720" numCol="1" anchor="t">
            <a:normAutofit/>
          </a:bodyPr>
          <a:lstStyle/>
          <a:p>
            <a:pPr marL="0"/>
            <a:endParaRPr lang="en-US">
              <a:cs typeface="Arial"/>
            </a:endParaRPr>
          </a:p>
        </p:txBody>
      </p:sp>
      <p:sp>
        <p:nvSpPr>
          <p:cNvPr id="16" name="Text Placeholder 15">
            <a:extLst>
              <a:ext uri="{FF2B5EF4-FFF2-40B4-BE49-F238E27FC236}">
                <a16:creationId xmlns:a16="http://schemas.microsoft.com/office/drawing/2014/main" id="{065DE26D-A915-E844-B82E-65A2E8565B1E}"/>
              </a:ext>
            </a:extLst>
          </p:cNvPr>
          <p:cNvSpPr>
            <a:spLocks noGrp="1"/>
          </p:cNvSpPr>
          <p:nvPr>
            <p:ph type="body" idx="14"/>
          </p:nvPr>
        </p:nvSpPr>
        <p:spPr>
          <a:xfrm>
            <a:off x="5777232" y="1137037"/>
            <a:ext cx="3282590" cy="391927"/>
          </a:xfrm>
        </p:spPr>
        <p:txBody>
          <a:bodyPr>
            <a:normAutofit/>
          </a:bodyPr>
          <a:lstStyle/>
          <a:p>
            <a:r>
              <a:rPr lang="en-US" sz="1600" dirty="0"/>
              <a:t>Hardy Yards Site</a:t>
            </a:r>
          </a:p>
        </p:txBody>
      </p:sp>
      <p:sp>
        <p:nvSpPr>
          <p:cNvPr id="18" name="Text Placeholder 17">
            <a:extLst>
              <a:ext uri="{FF2B5EF4-FFF2-40B4-BE49-F238E27FC236}">
                <a16:creationId xmlns:a16="http://schemas.microsoft.com/office/drawing/2014/main" id="{F3FBF890-0D1D-4941-99E8-00141F5A95B9}"/>
              </a:ext>
            </a:extLst>
          </p:cNvPr>
          <p:cNvSpPr>
            <a:spLocks noGrp="1"/>
          </p:cNvSpPr>
          <p:nvPr>
            <p:ph type="body" idx="16"/>
          </p:nvPr>
        </p:nvSpPr>
        <p:spPr>
          <a:xfrm>
            <a:off x="5777232" y="1976288"/>
            <a:ext cx="3152862" cy="391927"/>
          </a:xfrm>
        </p:spPr>
        <p:txBody>
          <a:bodyPr>
            <a:noAutofit/>
          </a:bodyPr>
          <a:lstStyle/>
          <a:p>
            <a:r>
              <a:rPr lang="en-US" sz="1600" dirty="0"/>
              <a:t>NOFA Summary &amp; Selection Criteria</a:t>
            </a:r>
          </a:p>
        </p:txBody>
      </p:sp>
      <p:sp>
        <p:nvSpPr>
          <p:cNvPr id="20" name="Text Placeholder 19">
            <a:extLst>
              <a:ext uri="{FF2B5EF4-FFF2-40B4-BE49-F238E27FC236}">
                <a16:creationId xmlns:a16="http://schemas.microsoft.com/office/drawing/2014/main" id="{999542F5-430D-6E4C-B95B-E70B705513B1}"/>
              </a:ext>
            </a:extLst>
          </p:cNvPr>
          <p:cNvSpPr>
            <a:spLocks noGrp="1"/>
          </p:cNvSpPr>
          <p:nvPr>
            <p:ph type="body" idx="18"/>
          </p:nvPr>
        </p:nvSpPr>
        <p:spPr>
          <a:xfrm>
            <a:off x="5777232" y="197616"/>
            <a:ext cx="3152862" cy="391927"/>
          </a:xfrm>
        </p:spPr>
        <p:txBody>
          <a:bodyPr>
            <a:normAutofit fontScale="92500"/>
          </a:bodyPr>
          <a:lstStyle/>
          <a:p>
            <a:r>
              <a:rPr lang="en-US" sz="1600"/>
              <a:t>Funding &amp; Solicitation Schedule</a:t>
            </a:r>
          </a:p>
        </p:txBody>
      </p:sp>
      <p:sp>
        <p:nvSpPr>
          <p:cNvPr id="28" name="Text Placeholder 17">
            <a:extLst>
              <a:ext uri="{FF2B5EF4-FFF2-40B4-BE49-F238E27FC236}">
                <a16:creationId xmlns:a16="http://schemas.microsoft.com/office/drawing/2014/main" id="{B202599E-79EF-4F47-A3F5-26B2DACE242B}"/>
              </a:ext>
            </a:extLst>
          </p:cNvPr>
          <p:cNvSpPr txBox="1">
            <a:spLocks/>
          </p:cNvSpPr>
          <p:nvPr/>
        </p:nvSpPr>
        <p:spPr>
          <a:xfrm>
            <a:off x="5997854" y="3562136"/>
            <a:ext cx="2841346" cy="391927"/>
          </a:xfrm>
          <a:prstGeom prst="rect">
            <a:avLst/>
          </a:prstGeom>
        </p:spPr>
        <p:txBody>
          <a:bodyPr numCol="1" anchor="t">
            <a:normAutofit/>
          </a:bodyPr>
          <a:lstStyle>
            <a:lvl1pPr marL="342900" indent="-342900" algn="l"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p>
        </p:txBody>
      </p:sp>
      <p:sp>
        <p:nvSpPr>
          <p:cNvPr id="25" name="Oval 24">
            <a:extLst>
              <a:ext uri="{FF2B5EF4-FFF2-40B4-BE49-F238E27FC236}">
                <a16:creationId xmlns:a16="http://schemas.microsoft.com/office/drawing/2014/main" id="{18401AF1-DDAD-4450-815C-F1F30985FD61}"/>
              </a:ext>
            </a:extLst>
          </p:cNvPr>
          <p:cNvSpPr/>
          <p:nvPr/>
        </p:nvSpPr>
        <p:spPr>
          <a:xfrm>
            <a:off x="4830057" y="2710695"/>
            <a:ext cx="822960" cy="731520"/>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bg1"/>
                </a:solidFill>
                <a:latin typeface="Arial Black" panose="020B0A04020102020204" pitchFamily="34" charset="0"/>
              </a:rPr>
              <a:t>4</a:t>
            </a:r>
          </a:p>
        </p:txBody>
      </p:sp>
      <p:sp>
        <p:nvSpPr>
          <p:cNvPr id="26" name="Text Placeholder 17">
            <a:extLst>
              <a:ext uri="{FF2B5EF4-FFF2-40B4-BE49-F238E27FC236}">
                <a16:creationId xmlns:a16="http://schemas.microsoft.com/office/drawing/2014/main" id="{711F670A-C619-4237-A22E-B3EB4CF08DB6}"/>
              </a:ext>
            </a:extLst>
          </p:cNvPr>
          <p:cNvSpPr txBox="1">
            <a:spLocks/>
          </p:cNvSpPr>
          <p:nvPr/>
        </p:nvSpPr>
        <p:spPr>
          <a:xfrm>
            <a:off x="5777232" y="2846577"/>
            <a:ext cx="3152862" cy="391927"/>
          </a:xfrm>
          <a:prstGeom prst="rect">
            <a:avLst/>
          </a:prstGeom>
        </p:spPr>
        <p:txBody>
          <a:bodyPr numCol="1" anchor="t">
            <a:noAutofit/>
          </a:bodyPr>
          <a:lstStyle>
            <a:lvl1pPr marL="342900" indent="-342900" algn="l"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a:t>Compliance Requirements</a:t>
            </a:r>
          </a:p>
        </p:txBody>
      </p:sp>
      <p:sp>
        <p:nvSpPr>
          <p:cNvPr id="27" name="Oval 26">
            <a:extLst>
              <a:ext uri="{FF2B5EF4-FFF2-40B4-BE49-F238E27FC236}">
                <a16:creationId xmlns:a16="http://schemas.microsoft.com/office/drawing/2014/main" id="{4445F2EC-8F68-4063-B2EC-F9EAEE257280}"/>
              </a:ext>
            </a:extLst>
          </p:cNvPr>
          <p:cNvSpPr/>
          <p:nvPr/>
        </p:nvSpPr>
        <p:spPr>
          <a:xfrm>
            <a:off x="4830057" y="3588599"/>
            <a:ext cx="822960" cy="731520"/>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bg1"/>
                </a:solidFill>
                <a:latin typeface="Arial Black" panose="020B0A04020102020204" pitchFamily="34" charset="0"/>
              </a:rPr>
              <a:t>5</a:t>
            </a:r>
          </a:p>
        </p:txBody>
      </p:sp>
      <p:sp>
        <p:nvSpPr>
          <p:cNvPr id="29" name="Text Placeholder 17">
            <a:extLst>
              <a:ext uri="{FF2B5EF4-FFF2-40B4-BE49-F238E27FC236}">
                <a16:creationId xmlns:a16="http://schemas.microsoft.com/office/drawing/2014/main" id="{98C39E8D-E19C-44CA-87B0-86518AA6BA66}"/>
              </a:ext>
            </a:extLst>
          </p:cNvPr>
          <p:cNvSpPr txBox="1">
            <a:spLocks/>
          </p:cNvSpPr>
          <p:nvPr/>
        </p:nvSpPr>
        <p:spPr>
          <a:xfrm>
            <a:off x="5777232" y="3716866"/>
            <a:ext cx="3152862" cy="391927"/>
          </a:xfrm>
          <a:prstGeom prst="rect">
            <a:avLst/>
          </a:prstGeom>
        </p:spPr>
        <p:txBody>
          <a:bodyPr numCol="1" anchor="t">
            <a:noAutofit/>
          </a:bodyPr>
          <a:lstStyle>
            <a:lvl1pPr marL="342900" indent="-342900" algn="l"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a:t>Submitting an Application</a:t>
            </a:r>
          </a:p>
        </p:txBody>
      </p:sp>
      <p:sp>
        <p:nvSpPr>
          <p:cNvPr id="30" name="Oval 29">
            <a:extLst>
              <a:ext uri="{FF2B5EF4-FFF2-40B4-BE49-F238E27FC236}">
                <a16:creationId xmlns:a16="http://schemas.microsoft.com/office/drawing/2014/main" id="{D752133E-0757-4B6A-83E4-14FCC389E3D2}"/>
              </a:ext>
            </a:extLst>
          </p:cNvPr>
          <p:cNvSpPr/>
          <p:nvPr/>
        </p:nvSpPr>
        <p:spPr>
          <a:xfrm>
            <a:off x="4830057" y="4398323"/>
            <a:ext cx="822960" cy="745177"/>
          </a:xfrm>
          <a:prstGeom prst="ellipse">
            <a:avLst/>
          </a:prstGeom>
          <a:solidFill>
            <a:srgbClr val="FECE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bg1"/>
                </a:solidFill>
                <a:latin typeface="Arial Black" panose="020B0A04020102020204" pitchFamily="34" charset="0"/>
              </a:rPr>
              <a:t>6</a:t>
            </a:r>
          </a:p>
        </p:txBody>
      </p:sp>
      <p:sp>
        <p:nvSpPr>
          <p:cNvPr id="31" name="Text Placeholder 17">
            <a:extLst>
              <a:ext uri="{FF2B5EF4-FFF2-40B4-BE49-F238E27FC236}">
                <a16:creationId xmlns:a16="http://schemas.microsoft.com/office/drawing/2014/main" id="{C881BA10-36BD-48F9-A3F7-23C8E20F6419}"/>
              </a:ext>
            </a:extLst>
          </p:cNvPr>
          <p:cNvSpPr txBox="1">
            <a:spLocks/>
          </p:cNvSpPr>
          <p:nvPr/>
        </p:nvSpPr>
        <p:spPr>
          <a:xfrm>
            <a:off x="5777232" y="4516760"/>
            <a:ext cx="3152862" cy="391927"/>
          </a:xfrm>
          <a:prstGeom prst="rect">
            <a:avLst/>
          </a:prstGeom>
        </p:spPr>
        <p:txBody>
          <a:bodyPr numCol="1" anchor="t">
            <a:noAutofit/>
          </a:bodyPr>
          <a:lstStyle>
            <a:lvl1pPr marL="342900" indent="-342900" algn="l" defTabSz="914400" rtl="0" eaLnBrk="1" latinLnBrk="0" hangingPunct="1">
              <a:lnSpc>
                <a:spcPct val="100000"/>
              </a:lnSpc>
              <a:spcBef>
                <a:spcPct val="20000"/>
              </a:spcBef>
              <a:buClr>
                <a:srgbClr val="A0C65C"/>
              </a:buClr>
              <a:buFont typeface="Arial" panose="020B0604020202020204" pitchFamily="34" charset="0"/>
              <a:buNone/>
              <a:defRPr sz="1800" b="1" kern="1200">
                <a:solidFill>
                  <a:srgbClr val="58C9EC"/>
                </a:solidFill>
                <a:latin typeface="Arial"/>
                <a:ea typeface="+mn-ea"/>
                <a:cs typeface="+mn-cs"/>
              </a:defRPr>
            </a:lvl1pPr>
            <a:lvl2pPr marL="742950" indent="-285750" algn="ctr" defTabSz="914400" rtl="0" eaLnBrk="1" latinLnBrk="0" hangingPunct="1">
              <a:spcBef>
                <a:spcPct val="20000"/>
              </a:spcBef>
              <a:buClr>
                <a:srgbClr val="A0C65C"/>
              </a:buClr>
              <a:buFont typeface="Arial" panose="020B0604020202020204" pitchFamily="34" charset="0"/>
              <a:buNone/>
              <a:defRPr sz="2000" kern="1200">
                <a:solidFill>
                  <a:schemeClr val="tx1">
                    <a:lumMod val="65000"/>
                    <a:lumOff val="35000"/>
                  </a:schemeClr>
                </a:solidFill>
                <a:latin typeface="Arial"/>
                <a:ea typeface="+mn-ea"/>
                <a:cs typeface="+mn-cs"/>
              </a:defRPr>
            </a:lvl2pPr>
            <a:lvl3pPr marL="1143000" indent="-228600" algn="ctr" defTabSz="914400" rtl="0" eaLnBrk="1" latinLnBrk="0" hangingPunct="1">
              <a:spcBef>
                <a:spcPct val="20000"/>
              </a:spcBef>
              <a:buClr>
                <a:srgbClr val="A0C65C"/>
              </a:buClr>
              <a:buFont typeface="Arial" panose="020B0604020202020204" pitchFamily="34" charset="0"/>
              <a:buNone/>
              <a:defRPr sz="1800" kern="1200">
                <a:solidFill>
                  <a:schemeClr val="tx1">
                    <a:lumMod val="65000"/>
                    <a:lumOff val="35000"/>
                  </a:schemeClr>
                </a:solidFill>
                <a:latin typeface="Arial"/>
                <a:ea typeface="+mn-ea"/>
                <a:cs typeface="+mn-cs"/>
              </a:defRPr>
            </a:lvl3pPr>
            <a:lvl4pPr marL="16002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4pPr>
            <a:lvl5pPr marL="2057400" indent="-228600" algn="ctr" defTabSz="914400" rtl="0" eaLnBrk="1" latinLnBrk="0" hangingPunct="1">
              <a:spcBef>
                <a:spcPct val="20000"/>
              </a:spcBef>
              <a:buClr>
                <a:srgbClr val="A0C65C"/>
              </a:buClr>
              <a:buFont typeface="Arial" panose="020B0604020202020204" pitchFamily="34" charset="0"/>
              <a:buNone/>
              <a:defRPr sz="1600" kern="1200">
                <a:solidFill>
                  <a:schemeClr val="tx1">
                    <a:lumMod val="65000"/>
                    <a:lumOff val="35000"/>
                  </a:schemeClr>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a:t> Key Resources / Q&amp;A</a:t>
            </a:r>
          </a:p>
        </p:txBody>
      </p:sp>
    </p:spTree>
    <p:extLst>
      <p:ext uri="{BB962C8B-B14F-4D97-AF65-F5344CB8AC3E}">
        <p14:creationId xmlns:p14="http://schemas.microsoft.com/office/powerpoint/2010/main" val="4063343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29427"/>
            <a:ext cx="8229600" cy="857250"/>
          </a:xfrm>
        </p:spPr>
        <p:txBody>
          <a:bodyPr>
            <a:normAutofit/>
          </a:bodyPr>
          <a:lstStyle/>
          <a:p>
            <a:r>
              <a:rPr lang="en-US"/>
              <a:t>POP Additional Information</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lIns="91440" tIns="45720" rIns="91440" bIns="45720" anchor="t">
            <a:normAutofit/>
          </a:bodyPr>
          <a:lstStyle/>
          <a:p>
            <a:r>
              <a:rPr lang="en-US" sz="1800"/>
              <a:t>HCDD provides POP related help, POP forms and all POP related updates through their website </a:t>
            </a:r>
            <a:r>
              <a:rPr lang="en-US" sz="1800" b="1">
                <a:solidFill>
                  <a:srgbClr val="009FDA"/>
                </a:solidFill>
              </a:rPr>
              <a:t>http://houstontx.gov/obo/popforms.html</a:t>
            </a:r>
            <a:endParaRPr lang="en-US" sz="1800" b="1">
              <a:solidFill>
                <a:srgbClr val="009FDA"/>
              </a:solidFill>
              <a:cs typeface="Arial"/>
            </a:endParaRPr>
          </a:p>
        </p:txBody>
      </p:sp>
    </p:spTree>
    <p:extLst>
      <p:ext uri="{BB962C8B-B14F-4D97-AF65-F5344CB8AC3E}">
        <p14:creationId xmlns:p14="http://schemas.microsoft.com/office/powerpoint/2010/main" val="227466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p:txBody>
          <a:bodyPr/>
          <a:lstStyle/>
          <a:p>
            <a:pPr marL="0" indent="0"/>
            <a:r>
              <a:rPr lang="en-US"/>
              <a:t>DAVIS-BACON AND RELATED ACTS (DBRA)</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a:normAutofit/>
          </a:bodyPr>
          <a:lstStyle/>
          <a:p>
            <a:r>
              <a:rPr lang="en-US" b="1"/>
              <a:t>CFR 29 Part 1, 3 &amp; 5</a:t>
            </a:r>
          </a:p>
        </p:txBody>
      </p:sp>
    </p:spTree>
    <p:extLst>
      <p:ext uri="{BB962C8B-B14F-4D97-AF65-F5344CB8AC3E}">
        <p14:creationId xmlns:p14="http://schemas.microsoft.com/office/powerpoint/2010/main" val="621118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29427"/>
            <a:ext cx="8229600" cy="857250"/>
          </a:xfrm>
        </p:spPr>
        <p:txBody>
          <a:bodyPr>
            <a:normAutofit fontScale="90000"/>
          </a:bodyPr>
          <a:lstStyle/>
          <a:p>
            <a:r>
              <a:rPr lang="en-US"/>
              <a:t>Davis-Bacon and Related Acts </a:t>
            </a:r>
            <a:br>
              <a:rPr lang="en-US"/>
            </a:br>
            <a:br>
              <a:rPr lang="en-US"/>
            </a:br>
            <a:br>
              <a:rPr lang="en-US"/>
            </a:br>
            <a:endParaRPr lang="en-US"/>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lIns="91440" tIns="45720" rIns="91440" bIns="45720" anchor="t">
            <a:normAutofit/>
          </a:bodyPr>
          <a:lstStyle/>
          <a:p>
            <a:r>
              <a:rPr lang="en-US" sz="1800"/>
              <a:t>Davis-Bacon is a federal regulations which includes numerous related acts. </a:t>
            </a:r>
            <a:endParaRPr lang="en-US" sz="1800">
              <a:cs typeface="Arial"/>
            </a:endParaRPr>
          </a:p>
          <a:p>
            <a:endParaRPr lang="en-US" sz="1800">
              <a:cs typeface="Arial"/>
            </a:endParaRPr>
          </a:p>
          <a:p>
            <a:r>
              <a:rPr lang="en-US" sz="1800"/>
              <a:t>Applies to federally-assisted contracts in excess of $2,000 for construction, alteration, and/or repair, including painting and decorating. Federal assistance is provided through: Grants, Loans, and Loan Guarantees</a:t>
            </a:r>
            <a:endParaRPr lang="en-US" sz="1800">
              <a:cs typeface="Arial"/>
            </a:endParaRPr>
          </a:p>
          <a:p>
            <a:endParaRPr lang="en-US" sz="1800">
              <a:cs typeface="Arial"/>
            </a:endParaRPr>
          </a:p>
          <a:p>
            <a:r>
              <a:rPr lang="en-US" sz="1800"/>
              <a:t>Requires contractors and subcontractors to pay their laborers no less than the local prevailing wages and fringe benefits, determined by the United States Department of Labor (U.S. </a:t>
            </a:r>
            <a:r>
              <a:rPr lang="en-US" sz="1800" err="1"/>
              <a:t>DoL</a:t>
            </a:r>
            <a:r>
              <a:rPr lang="en-US" sz="1800"/>
              <a:t>)</a:t>
            </a:r>
            <a:endParaRPr lang="en-US" sz="1800">
              <a:cs typeface="Arial"/>
            </a:endParaRPr>
          </a:p>
          <a:p>
            <a:endParaRPr lang="en-US" sz="1800">
              <a:cs typeface="Arial"/>
            </a:endParaRPr>
          </a:p>
        </p:txBody>
      </p:sp>
    </p:spTree>
    <p:extLst>
      <p:ext uri="{BB962C8B-B14F-4D97-AF65-F5344CB8AC3E}">
        <p14:creationId xmlns:p14="http://schemas.microsoft.com/office/powerpoint/2010/main" val="282344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29427"/>
            <a:ext cx="8229600" cy="857250"/>
          </a:xfrm>
        </p:spPr>
        <p:txBody>
          <a:bodyPr lIns="91440" tIns="45720" rIns="91440" bIns="45720" anchor="t">
            <a:noAutofit/>
          </a:bodyPr>
          <a:lstStyle/>
          <a:p>
            <a:r>
              <a:rPr lang="en-US">
                <a:latin typeface="Arial"/>
                <a:cs typeface="Arial"/>
              </a:rPr>
              <a:t>Davis-Bacon and Related Acts</a:t>
            </a:r>
            <a:r>
              <a:rPr lang="en-US" sz="2800">
                <a:latin typeface="Arial"/>
                <a:cs typeface="Arial"/>
              </a:rPr>
              <a:t> </a:t>
            </a:r>
            <a:br>
              <a:rPr lang="en-US" sz="2800"/>
            </a:br>
            <a:br>
              <a:rPr lang="en-US" sz="2800"/>
            </a:br>
            <a:br>
              <a:rPr lang="en-US" sz="2800"/>
            </a:br>
            <a:endParaRPr lang="en-US" sz="2800"/>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lIns="91440" tIns="45720" rIns="91440" bIns="45720" anchor="t">
            <a:normAutofit fontScale="92500" lnSpcReduction="10000"/>
          </a:bodyPr>
          <a:lstStyle/>
          <a:p>
            <a:pPr marL="0" indent="0">
              <a:buClr>
                <a:schemeClr val="accent2"/>
              </a:buClr>
              <a:buSzPct val="70000"/>
              <a:buNone/>
            </a:pPr>
            <a:r>
              <a:rPr lang="en-US" sz="1300" b="1"/>
              <a:t>Contract Work Hours and Safety Standards Act(CWHSSA)</a:t>
            </a:r>
          </a:p>
          <a:p>
            <a:pPr lvl="1">
              <a:buSzPct val="70000"/>
            </a:pPr>
            <a:r>
              <a:rPr lang="en-US" sz="1300"/>
              <a:t>Establishes the regulation of time and a half after 40hrs. </a:t>
            </a:r>
          </a:p>
          <a:p>
            <a:pPr lvl="1">
              <a:buSzPct val="70000"/>
            </a:pPr>
            <a:r>
              <a:rPr lang="en-US" sz="1300"/>
              <a:t>Establishes the $29 per day liquidated damages penalty for unpaid overtime </a:t>
            </a:r>
            <a:endParaRPr lang="en-US" sz="1300">
              <a:cs typeface="Arial"/>
            </a:endParaRPr>
          </a:p>
          <a:p>
            <a:pPr marL="127635" lvl="1" indent="0">
              <a:buSzPct val="70000"/>
              <a:buNone/>
            </a:pPr>
            <a:r>
              <a:rPr lang="en-US" sz="1300" b="1"/>
              <a:t>Fair Labor Standards Act(FLSA)</a:t>
            </a:r>
            <a:endParaRPr lang="en-US" sz="1300" b="1">
              <a:cs typeface="Arial"/>
            </a:endParaRPr>
          </a:p>
          <a:p>
            <a:pPr lvl="1">
              <a:buSzPct val="70000"/>
            </a:pPr>
            <a:r>
              <a:rPr lang="en-US" sz="1300"/>
              <a:t>Establishes minimum wage, overtime pay, record keeping, and youth employment standards affecting employees in the private sector and in Federal, State, and local governments. </a:t>
            </a:r>
          </a:p>
          <a:p>
            <a:pPr marL="127635" lvl="1" indent="0">
              <a:buSzPct val="70000"/>
              <a:buNone/>
            </a:pPr>
            <a:r>
              <a:rPr lang="en-US" sz="1300" b="1"/>
              <a:t>Copeland (Anti-Kickback) Act</a:t>
            </a:r>
            <a:endParaRPr lang="en-US" sz="1300" b="1">
              <a:cs typeface="Arial"/>
            </a:endParaRPr>
          </a:p>
          <a:p>
            <a:pPr lvl="1"/>
            <a:r>
              <a:rPr lang="en-US" sz="1300"/>
              <a:t>Anti-Kickback provision prohibits the kickback of fees, wages, commissions or granting of gifts by employees or contractors to work or benefit from project federal funds.</a:t>
            </a:r>
          </a:p>
          <a:p>
            <a:pPr lvl="1"/>
            <a:r>
              <a:rPr lang="en-US" sz="1300"/>
              <a:t>Requires submission of certified weekly payrolls (every 7 days). </a:t>
            </a:r>
          </a:p>
          <a:p>
            <a:pPr lvl="1"/>
            <a:r>
              <a:rPr lang="en-US" sz="1300"/>
              <a:t>Regulates allowable and disallowable employee payroll deduction wages</a:t>
            </a:r>
          </a:p>
          <a:p>
            <a:pPr marL="127635" lvl="1" indent="0">
              <a:buSzPct val="70000"/>
              <a:buNone/>
            </a:pPr>
            <a:r>
              <a:rPr lang="en-US" sz="1300" b="1"/>
              <a:t>DOL Code of Federal Regulations-29</a:t>
            </a:r>
            <a:endParaRPr lang="en-US" sz="1300" b="1">
              <a:cs typeface="Arial"/>
            </a:endParaRPr>
          </a:p>
          <a:p>
            <a:pPr lvl="1"/>
            <a:r>
              <a:rPr lang="en-US" sz="1300"/>
              <a:t>Part 1 Determination of Wage Decisions</a:t>
            </a:r>
          </a:p>
          <a:p>
            <a:pPr lvl="1"/>
            <a:r>
              <a:rPr lang="en-US" sz="1300"/>
              <a:t>Part 3 Copeland Act Provisions</a:t>
            </a:r>
          </a:p>
          <a:p>
            <a:pPr lvl="1"/>
            <a:r>
              <a:rPr lang="en-US" sz="1300"/>
              <a:t>Part 5 Labor Standards Provisions for Contracts</a:t>
            </a:r>
          </a:p>
          <a:p>
            <a:endParaRPr lang="en-US"/>
          </a:p>
        </p:txBody>
      </p:sp>
    </p:spTree>
    <p:extLst>
      <p:ext uri="{BB962C8B-B14F-4D97-AF65-F5344CB8AC3E}">
        <p14:creationId xmlns:p14="http://schemas.microsoft.com/office/powerpoint/2010/main" val="346980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164986"/>
            <a:ext cx="8229600" cy="857250"/>
          </a:xfrm>
        </p:spPr>
        <p:txBody>
          <a:bodyPr lIns="91440" tIns="45720" rIns="91440" bIns="45720" anchor="t">
            <a:noAutofit/>
          </a:bodyPr>
          <a:lstStyle/>
          <a:p>
            <a:r>
              <a:rPr lang="en-US" sz="3000">
                <a:latin typeface="Arial"/>
                <a:cs typeface="Arial"/>
              </a:rPr>
              <a:t>City of Houston Workforce Protection Measures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a:normAutofit fontScale="92500" lnSpcReduction="10000"/>
          </a:bodyPr>
          <a:lstStyle/>
          <a:p>
            <a:pPr marL="0" indent="0">
              <a:buNone/>
            </a:pPr>
            <a:r>
              <a:rPr lang="en-US" sz="1800"/>
              <a:t>The COH-WPM are additional workforce requirements</a:t>
            </a:r>
            <a:r>
              <a:rPr lang="en-US" sz="1800" b="1"/>
              <a:t> </a:t>
            </a:r>
            <a:r>
              <a:rPr lang="en-US" sz="1800"/>
              <a:t>enforced by DBRA.</a:t>
            </a:r>
            <a:endParaRPr lang="en-US" sz="1400"/>
          </a:p>
          <a:p>
            <a:pPr marL="0" indent="0">
              <a:buNone/>
            </a:pPr>
            <a:endParaRPr lang="en-US" sz="1400" b="1"/>
          </a:p>
          <a:p>
            <a:pPr marL="0" indent="0">
              <a:buNone/>
            </a:pPr>
            <a:r>
              <a:rPr lang="en-US" sz="1400" b="1"/>
              <a:t>Safety Training </a:t>
            </a:r>
          </a:p>
          <a:p>
            <a:pPr lvl="0"/>
            <a:r>
              <a:rPr lang="en-US" sz="1400"/>
              <a:t>OSHA 10 for all construction workers</a:t>
            </a:r>
          </a:p>
          <a:p>
            <a:pPr lvl="0"/>
            <a:r>
              <a:rPr lang="en-US" sz="1400"/>
              <a:t>OSHA 30 for all construction supervisors</a:t>
            </a:r>
          </a:p>
          <a:p>
            <a:pPr lvl="0"/>
            <a:r>
              <a:rPr lang="en-US" sz="1400"/>
              <a:t>At least one supervisor with OSHA 30 certification must always be present onsite while work is under progress by construction workers.</a:t>
            </a:r>
          </a:p>
          <a:p>
            <a:pPr marL="0" indent="0">
              <a:buNone/>
            </a:pPr>
            <a:r>
              <a:rPr lang="en-US" sz="1400" b="1"/>
              <a:t>Hourly Base Rate</a:t>
            </a:r>
          </a:p>
          <a:p>
            <a:pPr lvl="0"/>
            <a:r>
              <a:rPr lang="en-US" sz="1400"/>
              <a:t>Any individual performing work regardless of job designation or employment status must receive a minimum hourly wage of no less than the higher of </a:t>
            </a:r>
          </a:p>
          <a:p>
            <a:pPr lvl="0"/>
            <a:r>
              <a:rPr lang="en-US" sz="1400"/>
              <a:t>(1) $15 per hour or </a:t>
            </a:r>
          </a:p>
          <a:p>
            <a:pPr lvl="0"/>
            <a:r>
              <a:rPr lang="en-US" sz="1400"/>
              <a:t>(2) equal/greater than the prescribed Federal Prevailing Hourly Wage Rate.</a:t>
            </a:r>
          </a:p>
          <a:p>
            <a:pPr marL="0" lvl="0" indent="0">
              <a:buNone/>
            </a:pPr>
            <a:r>
              <a:rPr lang="en-US" sz="1400" b="1"/>
              <a:t>Apprentice Hours</a:t>
            </a:r>
          </a:p>
          <a:p>
            <a:r>
              <a:rPr lang="en-US" sz="1400"/>
              <a:t>20% of all labor hours must be performed by Apprentices certified by the Department of Labor.</a:t>
            </a:r>
          </a:p>
        </p:txBody>
      </p:sp>
    </p:spTree>
    <p:extLst>
      <p:ext uri="{BB962C8B-B14F-4D97-AF65-F5344CB8AC3E}">
        <p14:creationId xmlns:p14="http://schemas.microsoft.com/office/powerpoint/2010/main" val="217063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181160"/>
            <a:ext cx="8229600" cy="857250"/>
          </a:xfrm>
        </p:spPr>
        <p:txBody>
          <a:bodyPr lIns="91440" tIns="45720" rIns="91440" bIns="45720" anchor="t">
            <a:noAutofit/>
          </a:bodyPr>
          <a:lstStyle/>
          <a:p>
            <a:r>
              <a:rPr lang="en-US" sz="3000">
                <a:latin typeface="Arial"/>
                <a:cs typeface="Arial"/>
              </a:rPr>
              <a:t>DBRA Requirements- for Competitively Bidding  for a General Contractor</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lIns="91440" tIns="45720" rIns="91440" bIns="45720" anchor="t">
            <a:normAutofit fontScale="70000" lnSpcReduction="20000"/>
          </a:bodyPr>
          <a:lstStyle/>
          <a:p>
            <a:pPr marL="0" indent="0">
              <a:buNone/>
            </a:pPr>
            <a:r>
              <a:rPr lang="en-US" sz="1800"/>
              <a:t>Once the Owner/ Developer is granted an award and is ready for soliciting bids for a General Contractor(GC); ensure the Bid Advertisement makes reference of the DBRA requirements prior to posting. In addition, Application must include the DBRA language and the applicable General Wage Decision(s).   </a:t>
            </a:r>
          </a:p>
          <a:p>
            <a:endParaRPr lang="en-US" sz="1800"/>
          </a:p>
          <a:p>
            <a:r>
              <a:rPr lang="en-US" sz="1800"/>
              <a:t>The Request for GWD form must be completed and submitted to DBRA for the processing and issuance of the applicable wages. </a:t>
            </a:r>
          </a:p>
          <a:p>
            <a:endParaRPr lang="en-US" sz="1800"/>
          </a:p>
          <a:p>
            <a:r>
              <a:rPr lang="en-US" sz="1800"/>
              <a:t>The selected GC must be cleared from any federal debarments and exclusions prior to any construction contract award.  The Request for Contractor Clearance form must be completed and submitted to DBRA for processing and approval of the Contractor. </a:t>
            </a:r>
          </a:p>
          <a:p>
            <a:endParaRPr lang="en-US" sz="1800"/>
          </a:p>
          <a:p>
            <a:pPr lvl="0"/>
            <a:r>
              <a:rPr lang="en-US" sz="1800"/>
              <a:t>Construction Contract must incorporate the DBRA Language-Contract Packet(Labor Standards Provisions/HUD 4010) and the prescribed General Wage Decision(s).</a:t>
            </a:r>
            <a:endParaRPr lang="en-US" sz="1800">
              <a:cs typeface="Arial"/>
            </a:endParaRPr>
          </a:p>
          <a:p>
            <a:pPr marL="0" lvl="0" indent="0">
              <a:buNone/>
            </a:pPr>
            <a:endParaRPr lang="en-US" sz="1800"/>
          </a:p>
          <a:p>
            <a:pPr marL="0" indent="0">
              <a:buNone/>
            </a:pPr>
            <a:r>
              <a:rPr lang="en-US" sz="1600" i="1"/>
              <a:t>The </a:t>
            </a:r>
            <a:r>
              <a:rPr lang="en-US" sz="1600" b="1" i="1"/>
              <a:t>Contract packet(Labor Standard Provisions/HUD 4010), Request for General Wage Decision form </a:t>
            </a:r>
            <a:r>
              <a:rPr lang="en-US" sz="1600" i="1"/>
              <a:t>and </a:t>
            </a:r>
            <a:r>
              <a:rPr lang="en-US" sz="1600" b="1" i="1"/>
              <a:t>Request for Contractor Clearance form </a:t>
            </a:r>
            <a:r>
              <a:rPr lang="en-US" sz="1600" i="1"/>
              <a:t>are available in the City of Houston’s  Housing and Community Development  Department website.</a:t>
            </a:r>
          </a:p>
        </p:txBody>
      </p:sp>
    </p:spTree>
    <p:extLst>
      <p:ext uri="{BB962C8B-B14F-4D97-AF65-F5344CB8AC3E}">
        <p14:creationId xmlns:p14="http://schemas.microsoft.com/office/powerpoint/2010/main" val="2559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370936" y="404908"/>
            <a:ext cx="8229600" cy="857250"/>
          </a:xfrm>
        </p:spPr>
        <p:txBody>
          <a:bodyPr lIns="91440" tIns="45720" rIns="91440" bIns="45720" anchor="t">
            <a:noAutofit/>
          </a:bodyPr>
          <a:lstStyle/>
          <a:p>
            <a:r>
              <a:rPr lang="en-US" sz="3000">
                <a:latin typeface="Arial"/>
                <a:cs typeface="Arial"/>
              </a:rPr>
              <a:t> DBRA Compliance Requirements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lIns="91440" tIns="45720" rIns="91440" bIns="45720" anchor="t">
            <a:normAutofit fontScale="62500" lnSpcReduction="20000"/>
          </a:bodyPr>
          <a:lstStyle/>
          <a:p>
            <a:r>
              <a:rPr lang="en-US" sz="1800"/>
              <a:t>Both the Owner and the GC will be responsible to ensure all subcontractors and lower tier sub-contractors comply with the DBRA requirements.</a:t>
            </a:r>
          </a:p>
          <a:p>
            <a:endParaRPr lang="en-US" sz="1800"/>
          </a:p>
          <a:p>
            <a:r>
              <a:rPr lang="en-US" sz="1800"/>
              <a:t>Sub-contractors and lower tier sub-contractors must be cleared by the GC from any federal debarments or exclusions prior to any contractual agreement.</a:t>
            </a:r>
          </a:p>
          <a:p>
            <a:endParaRPr lang="en-US" sz="1800"/>
          </a:p>
          <a:p>
            <a:r>
              <a:rPr lang="en-US" sz="1800"/>
              <a:t>Subcontract Agreements/Purchase Orders must incorporate the DBRA language-Contract Packet (Labor Standards Provisions/HUD 4010) and the prescribed General Wage Decision(s).</a:t>
            </a:r>
          </a:p>
          <a:p>
            <a:endParaRPr lang="en-US" sz="1800"/>
          </a:p>
          <a:p>
            <a:r>
              <a:rPr lang="en-US" sz="1800"/>
              <a:t>Proof of OSHA 10/30 must be provided prior to workers starting work on site.</a:t>
            </a:r>
          </a:p>
          <a:p>
            <a:endParaRPr lang="en-US" sz="1800"/>
          </a:p>
          <a:p>
            <a:r>
              <a:rPr lang="en-US" sz="1800"/>
              <a:t>Construction workers must be classified and paid the applicable hourly prevailing wages based on the trade being conducted.</a:t>
            </a:r>
            <a:endParaRPr lang="en-US" sz="1800">
              <a:cs typeface="Arial"/>
            </a:endParaRPr>
          </a:p>
          <a:p>
            <a:endParaRPr lang="en-US" sz="1800" i="1"/>
          </a:p>
          <a:p>
            <a:r>
              <a:rPr lang="en-US" sz="1800"/>
              <a:t>Construction workers must be paid weekly (every 7 days).</a:t>
            </a:r>
          </a:p>
          <a:p>
            <a:endParaRPr lang="en-US" sz="1800"/>
          </a:p>
          <a:p>
            <a:r>
              <a:rPr lang="en-US" sz="1800"/>
              <a:t>Certified Payroll must be submitted weekly (every 7 days).</a:t>
            </a:r>
          </a:p>
          <a:p>
            <a:endParaRPr lang="en-US" sz="1800"/>
          </a:p>
          <a:p>
            <a:r>
              <a:rPr lang="en-US" sz="1800"/>
              <a:t>Initial compliance documents and payroll-supporting documents must be submitted as required and upon request. </a:t>
            </a:r>
          </a:p>
          <a:p>
            <a:pPr lvl="0"/>
            <a:endParaRPr lang="en-US" sz="1800"/>
          </a:p>
          <a:p>
            <a:endParaRPr lang="en-US" sz="1800"/>
          </a:p>
        </p:txBody>
      </p:sp>
    </p:spTree>
    <p:extLst>
      <p:ext uri="{BB962C8B-B14F-4D97-AF65-F5344CB8AC3E}">
        <p14:creationId xmlns:p14="http://schemas.microsoft.com/office/powerpoint/2010/main" val="98685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9896" y="410300"/>
            <a:ext cx="8229600" cy="857250"/>
          </a:xfrm>
        </p:spPr>
        <p:txBody>
          <a:bodyPr lIns="91440" tIns="45720" rIns="91440" bIns="45720" anchor="t">
            <a:noAutofit/>
          </a:bodyPr>
          <a:lstStyle/>
          <a:p>
            <a:r>
              <a:rPr lang="en-US">
                <a:latin typeface="Arial"/>
                <a:cs typeface="Arial"/>
              </a:rPr>
              <a:t>DBRA</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457200" y="1200151"/>
            <a:ext cx="8382000" cy="3124199"/>
          </a:xfrm>
        </p:spPr>
        <p:txBody>
          <a:bodyPr lIns="91440" tIns="45720" rIns="91440" bIns="45720" anchor="t">
            <a:normAutofit/>
          </a:bodyPr>
          <a:lstStyle/>
          <a:p>
            <a:r>
              <a:rPr lang="en-US" sz="1800"/>
              <a:t>The Davis Bacon and Related Acts along with the City of Houston Workforce Measures will be applicable to all construction activities throughout the life of the project regardless of the size and nature of the construction work.  </a:t>
            </a:r>
          </a:p>
        </p:txBody>
      </p:sp>
    </p:spTree>
    <p:extLst>
      <p:ext uri="{BB962C8B-B14F-4D97-AF65-F5344CB8AC3E}">
        <p14:creationId xmlns:p14="http://schemas.microsoft.com/office/powerpoint/2010/main" val="231491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343863" y="1153656"/>
            <a:ext cx="8456273" cy="1261059"/>
          </a:xfrm>
        </p:spPr>
        <p:txBody>
          <a:bodyPr/>
          <a:lstStyle/>
          <a:p>
            <a:pPr marL="0" indent="0"/>
            <a:r>
              <a:rPr lang="en-US"/>
              <a:t>Submitting an Application</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a:normAutofit/>
          </a:bodyPr>
          <a:lstStyle/>
          <a:p>
            <a:r>
              <a:rPr lang="en-US" b="1"/>
              <a:t>Linsi Broom</a:t>
            </a:r>
          </a:p>
        </p:txBody>
      </p:sp>
    </p:spTree>
    <p:extLst>
      <p:ext uri="{BB962C8B-B14F-4D97-AF65-F5344CB8AC3E}">
        <p14:creationId xmlns:p14="http://schemas.microsoft.com/office/powerpoint/2010/main" val="66179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F39-1EB6-6F4B-A9D2-177576350908}"/>
              </a:ext>
            </a:extLst>
          </p:cNvPr>
          <p:cNvSpPr>
            <a:spLocks noGrp="1"/>
          </p:cNvSpPr>
          <p:nvPr>
            <p:ph type="title"/>
          </p:nvPr>
        </p:nvSpPr>
        <p:spPr>
          <a:xfrm>
            <a:off x="457200" y="343462"/>
            <a:ext cx="7235135" cy="857250"/>
          </a:xfrm>
        </p:spPr>
        <p:txBody>
          <a:bodyPr/>
          <a:lstStyle/>
          <a:p>
            <a:r>
              <a:rPr lang="en-US"/>
              <a:t>Application Procedures</a:t>
            </a:r>
          </a:p>
        </p:txBody>
      </p:sp>
      <p:sp>
        <p:nvSpPr>
          <p:cNvPr id="4" name="Rectangle 3">
            <a:extLst>
              <a:ext uri="{FF2B5EF4-FFF2-40B4-BE49-F238E27FC236}">
                <a16:creationId xmlns:a16="http://schemas.microsoft.com/office/drawing/2014/main" id="{E64D546B-CD45-9049-94C0-51AE6D293F9A}"/>
              </a:ext>
            </a:extLst>
          </p:cNvPr>
          <p:cNvSpPr/>
          <p:nvPr/>
        </p:nvSpPr>
        <p:spPr>
          <a:xfrm>
            <a:off x="457200" y="1448699"/>
            <a:ext cx="8534400" cy="2363724"/>
          </a:xfrm>
          <a:prstGeom prst="rect">
            <a:avLst/>
          </a:prstGeom>
        </p:spPr>
        <p:txBody>
          <a:bodyPr wrap="square" lIns="91440" tIns="45720" rIns="91440" bIns="45720" anchor="t">
            <a:spAutoFit/>
          </a:bodyPr>
          <a:lstStyle/>
          <a:p>
            <a:pPr marL="342900" lvl="0" indent="-342900">
              <a:spcBef>
                <a:spcPct val="20000"/>
              </a:spcBef>
              <a:buClr>
                <a:srgbClr val="A0C65C"/>
              </a:buClr>
              <a:buFont typeface="Arial" panose="020B0604020202020204" pitchFamily="34" charset="0"/>
              <a:buChar char="•"/>
            </a:pPr>
            <a:r>
              <a:rPr lang="en-US">
                <a:solidFill>
                  <a:srgbClr val="2F2F2F"/>
                </a:solidFill>
                <a:latin typeface="Arial"/>
              </a:rPr>
              <a:t>All communication must be sent in writing </a:t>
            </a:r>
            <a:r>
              <a:rPr lang="en-US">
                <a:solidFill>
                  <a:srgbClr val="2F2F2F"/>
                </a:solidFill>
                <a:latin typeface="Arial"/>
                <a:hlinkClick r:id="rId2"/>
              </a:rPr>
              <a:t>Linsi.Broom@houstontx.gov</a:t>
            </a:r>
            <a:endParaRPr lang="en-US">
              <a:solidFill>
                <a:srgbClr val="2F2F2F"/>
              </a:solidFill>
              <a:latin typeface="Arial"/>
            </a:endParaRPr>
          </a:p>
          <a:p>
            <a:pPr marL="342900" lvl="0" indent="-342900">
              <a:spcBef>
                <a:spcPct val="20000"/>
              </a:spcBef>
              <a:buClr>
                <a:srgbClr val="A0C65C"/>
              </a:buClr>
              <a:buFont typeface="Arial" panose="020B0604020202020204" pitchFamily="34" charset="0"/>
              <a:buChar char="•"/>
            </a:pPr>
            <a:endParaRPr lang="en-US" b="1">
              <a:solidFill>
                <a:srgbClr val="009FDA"/>
              </a:solidFill>
              <a:latin typeface="Arial"/>
              <a:cs typeface="Arial"/>
            </a:endParaRPr>
          </a:p>
          <a:p>
            <a:pPr marL="342900" lvl="0" indent="-342900">
              <a:spcBef>
                <a:spcPct val="20000"/>
              </a:spcBef>
              <a:buClr>
                <a:srgbClr val="A0C65C"/>
              </a:buClr>
              <a:buFont typeface="Arial" panose="020B0604020202020204" pitchFamily="34" charset="0"/>
              <a:buChar char="•"/>
            </a:pPr>
            <a:r>
              <a:rPr lang="en-US" b="1">
                <a:solidFill>
                  <a:srgbClr val="2F2F2F"/>
                </a:solidFill>
                <a:latin typeface="Arial"/>
              </a:rPr>
              <a:t>No direct contact with program area</a:t>
            </a:r>
            <a:endParaRPr lang="en-US">
              <a:solidFill>
                <a:srgbClr val="2F2F2F"/>
              </a:solidFill>
              <a:latin typeface="Arial"/>
              <a:cs typeface="Arial"/>
            </a:endParaRPr>
          </a:p>
          <a:p>
            <a:pPr marL="342900" indent="-342900">
              <a:spcBef>
                <a:spcPct val="20000"/>
              </a:spcBef>
              <a:buClr>
                <a:srgbClr val="A0C65C"/>
              </a:buClr>
              <a:buFont typeface="Arial" panose="020B0604020202020204" pitchFamily="34" charset="0"/>
              <a:buChar char="•"/>
            </a:pPr>
            <a:endParaRPr lang="en-US">
              <a:solidFill>
                <a:srgbClr val="2F2F2F"/>
              </a:solidFill>
              <a:latin typeface="Arial"/>
            </a:endParaRPr>
          </a:p>
          <a:p>
            <a:pPr marL="342900" indent="-342900">
              <a:spcBef>
                <a:spcPct val="20000"/>
              </a:spcBef>
              <a:buClr>
                <a:srgbClr val="A0C65C"/>
              </a:buClr>
              <a:buFont typeface="Arial" panose="020B0604020202020204" pitchFamily="34" charset="0"/>
              <a:buChar char="•"/>
            </a:pPr>
            <a:r>
              <a:rPr lang="en-US">
                <a:solidFill>
                  <a:srgbClr val="2F2F2F"/>
                </a:solidFill>
                <a:latin typeface="Arial"/>
              </a:rPr>
              <a:t>Questions must be submitted by </a:t>
            </a:r>
            <a:r>
              <a:rPr lang="en-US">
                <a:solidFill>
                  <a:srgbClr val="009FDA"/>
                </a:solidFill>
                <a:latin typeface="Arial"/>
              </a:rPr>
              <a:t>Tuesday, November 15, by 5:00pm  </a:t>
            </a:r>
            <a:endParaRPr lang="en-US">
              <a:solidFill>
                <a:srgbClr val="009FDA"/>
              </a:solidFill>
              <a:latin typeface="Arial"/>
              <a:cs typeface="Arial"/>
            </a:endParaRPr>
          </a:p>
          <a:p>
            <a:pPr marL="342900" lvl="0" indent="-342900">
              <a:spcBef>
                <a:spcPct val="20000"/>
              </a:spcBef>
              <a:buClr>
                <a:srgbClr val="A0C65C"/>
              </a:buClr>
              <a:buFont typeface="Arial" panose="020B0604020202020204" pitchFamily="34" charset="0"/>
              <a:buChar char="•"/>
            </a:pPr>
            <a:endParaRPr lang="en-US">
              <a:solidFill>
                <a:srgbClr val="2F2F2F"/>
              </a:solidFill>
              <a:latin typeface="Arial"/>
            </a:endParaRPr>
          </a:p>
          <a:p>
            <a:pPr marL="342900" lvl="0" indent="-342900">
              <a:spcBef>
                <a:spcPct val="20000"/>
              </a:spcBef>
              <a:buClr>
                <a:srgbClr val="A0C65C"/>
              </a:buClr>
              <a:buFont typeface="Arial" panose="020B0604020202020204" pitchFamily="34" charset="0"/>
              <a:buChar char="•"/>
            </a:pPr>
            <a:r>
              <a:rPr lang="en-US">
                <a:solidFill>
                  <a:srgbClr val="2F2F2F"/>
                </a:solidFill>
                <a:latin typeface="Arial"/>
              </a:rPr>
              <a:t>Application Due Date – </a:t>
            </a:r>
            <a:r>
              <a:rPr lang="en-US">
                <a:solidFill>
                  <a:srgbClr val="009EDC"/>
                </a:solidFill>
                <a:latin typeface="Arial"/>
              </a:rPr>
              <a:t>Monday, December 5, 2022, at 3:00 PM</a:t>
            </a:r>
            <a:endParaRPr lang="en-US">
              <a:solidFill>
                <a:srgbClr val="009FDA"/>
              </a:solidFill>
              <a:latin typeface="Arial"/>
              <a:cs typeface="Arial"/>
            </a:endParaRPr>
          </a:p>
        </p:txBody>
      </p:sp>
    </p:spTree>
    <p:extLst>
      <p:ext uri="{BB962C8B-B14F-4D97-AF65-F5344CB8AC3E}">
        <p14:creationId xmlns:p14="http://schemas.microsoft.com/office/powerpoint/2010/main" val="328933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p:txBody>
          <a:bodyPr/>
          <a:lstStyle/>
          <a:p>
            <a:pPr marL="0" indent="0"/>
            <a:r>
              <a:rPr lang="en-US"/>
              <a:t>Funding &amp; Solicitation Schedule</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a:normAutofit/>
          </a:bodyPr>
          <a:lstStyle/>
          <a:p>
            <a:r>
              <a:rPr lang="en-US"/>
              <a:t>Linsi Broom</a:t>
            </a:r>
          </a:p>
        </p:txBody>
      </p:sp>
    </p:spTree>
    <p:extLst>
      <p:ext uri="{BB962C8B-B14F-4D97-AF65-F5344CB8AC3E}">
        <p14:creationId xmlns:p14="http://schemas.microsoft.com/office/powerpoint/2010/main" val="7491922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F2DA-EE3C-B14E-BC3E-15458A0DD6C5}"/>
              </a:ext>
            </a:extLst>
          </p:cNvPr>
          <p:cNvSpPr>
            <a:spLocks noGrp="1"/>
          </p:cNvSpPr>
          <p:nvPr>
            <p:ph type="title"/>
          </p:nvPr>
        </p:nvSpPr>
        <p:spPr>
          <a:xfrm>
            <a:off x="473375" y="343462"/>
            <a:ext cx="8229600" cy="857250"/>
          </a:xfrm>
        </p:spPr>
        <p:txBody>
          <a:bodyPr/>
          <a:lstStyle/>
          <a:p>
            <a:r>
              <a:rPr lang="en-US"/>
              <a:t>Websites, forms, and portal</a:t>
            </a:r>
          </a:p>
        </p:txBody>
      </p:sp>
      <p:sp>
        <p:nvSpPr>
          <p:cNvPr id="3" name="Text Placeholder 2">
            <a:extLst>
              <a:ext uri="{FF2B5EF4-FFF2-40B4-BE49-F238E27FC236}">
                <a16:creationId xmlns:a16="http://schemas.microsoft.com/office/drawing/2014/main" id="{43F59B62-2AFF-FB4A-A21C-E824F4C9BB88}"/>
              </a:ext>
            </a:extLst>
          </p:cNvPr>
          <p:cNvSpPr>
            <a:spLocks noGrp="1"/>
          </p:cNvSpPr>
          <p:nvPr>
            <p:ph type="body" idx="1"/>
          </p:nvPr>
        </p:nvSpPr>
        <p:spPr>
          <a:xfrm>
            <a:off x="457200" y="1200151"/>
            <a:ext cx="8382000" cy="3295943"/>
          </a:xfrm>
        </p:spPr>
        <p:txBody>
          <a:bodyPr lIns="91440" tIns="45720" rIns="91440" bIns="45720" anchor="t">
            <a:normAutofit/>
          </a:bodyPr>
          <a:lstStyle/>
          <a:p>
            <a:r>
              <a:rPr lang="en-US" sz="1800"/>
              <a:t>City of Houston Housing Website</a:t>
            </a:r>
          </a:p>
          <a:p>
            <a:pPr marL="0" indent="0">
              <a:buNone/>
            </a:pPr>
            <a:r>
              <a:rPr lang="en-US" sz="1800">
                <a:cs typeface="Arial"/>
              </a:rPr>
              <a:t>     www.houstontx.gov/housing</a:t>
            </a:r>
          </a:p>
          <a:p>
            <a:pPr lvl="1">
              <a:buFont typeface="Wingdings" panose="05000000000000000000" pitchFamily="2" charset="2"/>
              <a:buChar char="Ø"/>
            </a:pPr>
            <a:r>
              <a:rPr lang="en-US" sz="1400"/>
              <a:t>NOFA</a:t>
            </a:r>
          </a:p>
          <a:p>
            <a:pPr lvl="1">
              <a:buFont typeface="Wingdings" panose="05000000000000000000" pitchFamily="2" charset="2"/>
              <a:buChar char="Ø"/>
            </a:pPr>
            <a:r>
              <a:rPr lang="en-US" sz="1400"/>
              <a:t>Forms</a:t>
            </a:r>
          </a:p>
          <a:p>
            <a:pPr lvl="1">
              <a:buFont typeface="Wingdings" panose="05000000000000000000" pitchFamily="2" charset="2"/>
              <a:buChar char="Ø"/>
            </a:pPr>
            <a:r>
              <a:rPr lang="en-US" sz="1400"/>
              <a:t>Application portal</a:t>
            </a:r>
          </a:p>
          <a:p>
            <a:pPr>
              <a:buFont typeface="Wingdings" panose="05000000000000000000" pitchFamily="2" charset="2"/>
              <a:buChar char="Ø"/>
            </a:pPr>
            <a:endParaRPr lang="en-US" sz="1800"/>
          </a:p>
          <a:p>
            <a:r>
              <a:rPr lang="en-US" sz="1800"/>
              <a:t>City of Houston Hurricane Harvey website:</a:t>
            </a:r>
          </a:p>
          <a:p>
            <a:pPr marL="0" indent="0">
              <a:buNone/>
            </a:pPr>
            <a:r>
              <a:rPr lang="en-US" sz="1800"/>
              <a:t>      </a:t>
            </a:r>
            <a:r>
              <a:rPr lang="en-US" sz="1800">
                <a:hlinkClick r:id="rId2"/>
              </a:rPr>
              <a:t>https://recovery.houstontx.gov/</a:t>
            </a:r>
            <a:endParaRPr lang="en-US" sz="1800"/>
          </a:p>
          <a:p>
            <a:pPr marL="0" indent="0">
              <a:buNone/>
            </a:pPr>
            <a:endParaRPr lang="en-US" sz="1800"/>
          </a:p>
          <a:p>
            <a:pPr marL="0" indent="0">
              <a:buNone/>
            </a:pPr>
            <a:endParaRPr lang="en-US" sz="1800"/>
          </a:p>
          <a:p>
            <a:pPr marL="0" indent="0">
              <a:buNone/>
            </a:pPr>
            <a:endParaRPr lang="en-US" sz="1800"/>
          </a:p>
          <a:p>
            <a:endParaRPr lang="en-US" sz="1800"/>
          </a:p>
        </p:txBody>
      </p:sp>
    </p:spTree>
    <p:extLst>
      <p:ext uri="{BB962C8B-B14F-4D97-AF65-F5344CB8AC3E}">
        <p14:creationId xmlns:p14="http://schemas.microsoft.com/office/powerpoint/2010/main" val="9583846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F39-1EB6-6F4B-A9D2-177576350908}"/>
              </a:ext>
            </a:extLst>
          </p:cNvPr>
          <p:cNvSpPr>
            <a:spLocks noGrp="1"/>
          </p:cNvSpPr>
          <p:nvPr>
            <p:ph type="title"/>
          </p:nvPr>
        </p:nvSpPr>
        <p:spPr>
          <a:xfrm>
            <a:off x="457200" y="354246"/>
            <a:ext cx="7235135" cy="857250"/>
          </a:xfrm>
        </p:spPr>
        <p:txBody>
          <a:bodyPr/>
          <a:lstStyle/>
          <a:p>
            <a:r>
              <a:rPr lang="en-US"/>
              <a:t>No Contact Period</a:t>
            </a:r>
          </a:p>
        </p:txBody>
      </p:sp>
      <p:sp>
        <p:nvSpPr>
          <p:cNvPr id="4" name="Rectangle 3">
            <a:extLst>
              <a:ext uri="{FF2B5EF4-FFF2-40B4-BE49-F238E27FC236}">
                <a16:creationId xmlns:a16="http://schemas.microsoft.com/office/drawing/2014/main" id="{E64D546B-CD45-9049-94C0-51AE6D293F9A}"/>
              </a:ext>
            </a:extLst>
          </p:cNvPr>
          <p:cNvSpPr/>
          <p:nvPr/>
        </p:nvSpPr>
        <p:spPr>
          <a:xfrm>
            <a:off x="457200" y="1485900"/>
            <a:ext cx="8534400" cy="1809726"/>
          </a:xfrm>
          <a:prstGeom prst="rect">
            <a:avLst/>
          </a:prstGeom>
        </p:spPr>
        <p:txBody>
          <a:bodyPr wrap="square" lIns="91440" tIns="45720" rIns="91440" bIns="45720" anchor="t">
            <a:spAutoFit/>
          </a:bodyPr>
          <a:lstStyle/>
          <a:p>
            <a:pPr marL="342900" indent="-342900">
              <a:spcBef>
                <a:spcPct val="20000"/>
              </a:spcBef>
              <a:buClr>
                <a:srgbClr val="A0C65C"/>
              </a:buClr>
              <a:buFont typeface="Arial" panose="020B0604020202020204" pitchFamily="34" charset="0"/>
              <a:buChar char="•"/>
            </a:pPr>
            <a:r>
              <a:rPr lang="en-US">
                <a:solidFill>
                  <a:srgbClr val="2F2F2F"/>
                </a:solidFill>
                <a:latin typeface="Arial"/>
              </a:rPr>
              <a:t>Neither Applicant(s) nor any person acting on Applicant(s)'s behalf shall attempt to influence the outcome of the award by the offer, presentation or promise of gratuities, favors, or anything of value to any appointed or elected official or employee of the City, their families or staff members. </a:t>
            </a:r>
            <a:endParaRPr lang="en-US">
              <a:solidFill>
                <a:srgbClr val="2F2F2F"/>
              </a:solidFill>
              <a:latin typeface="Arial"/>
              <a:cs typeface="Arial"/>
            </a:endParaRPr>
          </a:p>
          <a:p>
            <a:pPr marL="342900" lvl="0" indent="-342900">
              <a:spcBef>
                <a:spcPct val="20000"/>
              </a:spcBef>
              <a:buClr>
                <a:srgbClr val="A0C65C"/>
              </a:buClr>
              <a:buFont typeface="Arial" panose="020B0604020202020204" pitchFamily="34" charset="0"/>
              <a:buChar char="•"/>
            </a:pPr>
            <a:r>
              <a:rPr lang="en-US">
                <a:solidFill>
                  <a:srgbClr val="2F2F2F"/>
                </a:solidFill>
                <a:latin typeface="Arial"/>
              </a:rPr>
              <a:t>All inquiries regarding the solicitation are to be directed to the designated City Representative identified on the first page of the NOFA.</a:t>
            </a:r>
            <a:endParaRPr lang="en-US">
              <a:solidFill>
                <a:srgbClr val="2F2F2F"/>
              </a:solidFill>
              <a:latin typeface="Arial"/>
              <a:cs typeface="Arial"/>
            </a:endParaRPr>
          </a:p>
        </p:txBody>
      </p:sp>
    </p:spTree>
    <p:extLst>
      <p:ext uri="{BB962C8B-B14F-4D97-AF65-F5344CB8AC3E}">
        <p14:creationId xmlns:p14="http://schemas.microsoft.com/office/powerpoint/2010/main" val="2729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F39-1EB6-6F4B-A9D2-177576350908}"/>
              </a:ext>
            </a:extLst>
          </p:cNvPr>
          <p:cNvSpPr>
            <a:spLocks noGrp="1"/>
          </p:cNvSpPr>
          <p:nvPr>
            <p:ph type="title"/>
          </p:nvPr>
        </p:nvSpPr>
        <p:spPr>
          <a:xfrm>
            <a:off x="457200" y="354246"/>
            <a:ext cx="7235135" cy="857250"/>
          </a:xfrm>
        </p:spPr>
        <p:txBody>
          <a:bodyPr/>
          <a:lstStyle/>
          <a:p>
            <a:r>
              <a:rPr lang="en-US"/>
              <a:t>No Contact Period</a:t>
            </a:r>
          </a:p>
        </p:txBody>
      </p:sp>
      <p:sp>
        <p:nvSpPr>
          <p:cNvPr id="4" name="Rectangle 3">
            <a:extLst>
              <a:ext uri="{FF2B5EF4-FFF2-40B4-BE49-F238E27FC236}">
                <a16:creationId xmlns:a16="http://schemas.microsoft.com/office/drawing/2014/main" id="{E64D546B-CD45-9049-94C0-51AE6D293F9A}"/>
              </a:ext>
            </a:extLst>
          </p:cNvPr>
          <p:cNvSpPr/>
          <p:nvPr/>
        </p:nvSpPr>
        <p:spPr>
          <a:xfrm>
            <a:off x="457200" y="1337633"/>
            <a:ext cx="8534400" cy="3139321"/>
          </a:xfrm>
          <a:prstGeom prst="rect">
            <a:avLst/>
          </a:prstGeom>
        </p:spPr>
        <p:txBody>
          <a:bodyPr wrap="square">
            <a:spAutoFit/>
          </a:bodyPr>
          <a:lstStyle/>
          <a:p>
            <a:pPr marL="342900" lvl="0" indent="-342900">
              <a:spcBef>
                <a:spcPct val="20000"/>
              </a:spcBef>
              <a:buClr>
                <a:srgbClr val="A0C65C"/>
              </a:buClr>
              <a:buFont typeface="Arial" panose="020B0604020202020204" pitchFamily="34" charset="0"/>
              <a:buChar char="•"/>
            </a:pPr>
            <a:r>
              <a:rPr lang="en-US">
                <a:solidFill>
                  <a:srgbClr val="2F2F2F">
                    <a:lumMod val="65000"/>
                    <a:lumOff val="35000"/>
                  </a:srgbClr>
                </a:solidFill>
                <a:latin typeface="Arial"/>
              </a:rPr>
              <a:t>With the exception of Applicant’s formal response to the solicitation and written requests for clarification during the period officially designated for such purpose by the City Representative, neither Applicant(s) nor persons acting on their behalf shall communicate with any appointed or elected official or employee of the City, their families, or staff through written or oral means in an attempt to persuade or attempt to persuade or influence the outcome of the award or to obtain or deliver information intended to or which could reasonably result in an advantage to any Applicant from the time of issuance of the solicitation through the pre-award phase and up to the date the City Secretary publicly posts notice of any City Council agenda containing the applicable award.</a:t>
            </a:r>
            <a:endParaRPr lang="en-US">
              <a:solidFill>
                <a:srgbClr val="009FDA"/>
              </a:solidFill>
              <a:latin typeface="Arial"/>
            </a:endParaRPr>
          </a:p>
        </p:txBody>
      </p:sp>
    </p:spTree>
    <p:extLst>
      <p:ext uri="{BB962C8B-B14F-4D97-AF65-F5344CB8AC3E}">
        <p14:creationId xmlns:p14="http://schemas.microsoft.com/office/powerpoint/2010/main" val="4231237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F39-1EB6-6F4B-A9D2-177576350908}"/>
              </a:ext>
            </a:extLst>
          </p:cNvPr>
          <p:cNvSpPr>
            <a:spLocks noGrp="1"/>
          </p:cNvSpPr>
          <p:nvPr>
            <p:ph type="title"/>
          </p:nvPr>
        </p:nvSpPr>
        <p:spPr>
          <a:xfrm>
            <a:off x="457200" y="375812"/>
            <a:ext cx="7235135" cy="857250"/>
          </a:xfrm>
        </p:spPr>
        <p:txBody>
          <a:bodyPr/>
          <a:lstStyle/>
          <a:p>
            <a:r>
              <a:rPr lang="en-US"/>
              <a:t>No Contact Period</a:t>
            </a:r>
          </a:p>
        </p:txBody>
      </p:sp>
      <p:sp>
        <p:nvSpPr>
          <p:cNvPr id="4" name="Rectangle 3">
            <a:extLst>
              <a:ext uri="{FF2B5EF4-FFF2-40B4-BE49-F238E27FC236}">
                <a16:creationId xmlns:a16="http://schemas.microsoft.com/office/drawing/2014/main" id="{E64D546B-CD45-9049-94C0-51AE6D293F9A}"/>
              </a:ext>
            </a:extLst>
          </p:cNvPr>
          <p:cNvSpPr/>
          <p:nvPr/>
        </p:nvSpPr>
        <p:spPr>
          <a:xfrm>
            <a:off x="457200" y="1396940"/>
            <a:ext cx="8534400" cy="1477328"/>
          </a:xfrm>
          <a:prstGeom prst="rect">
            <a:avLst/>
          </a:prstGeom>
        </p:spPr>
        <p:txBody>
          <a:bodyPr wrap="square">
            <a:spAutoFit/>
          </a:bodyPr>
          <a:lstStyle/>
          <a:p>
            <a:pPr marL="342900" lvl="0" indent="-342900">
              <a:spcBef>
                <a:spcPct val="20000"/>
              </a:spcBef>
              <a:buClr>
                <a:srgbClr val="A0C65C"/>
              </a:buClr>
              <a:buFont typeface="Arial" panose="020B0604020202020204" pitchFamily="34" charset="0"/>
              <a:buChar char="•"/>
            </a:pPr>
            <a:r>
              <a:rPr lang="en-US">
                <a:solidFill>
                  <a:srgbClr val="2F2F2F">
                    <a:lumMod val="65000"/>
                    <a:lumOff val="35000"/>
                  </a:srgbClr>
                </a:solidFill>
                <a:latin typeface="Arial"/>
              </a:rPr>
              <a:t>However, nothing in this paragraph shall prevent an Applicant from making public statements to the City Council convened for a regularly scheduled session after the official selection has been made and placed on the City Council agenda for action, or to a City Council committee convened to discuss a recommendation regarding the Application.</a:t>
            </a:r>
            <a:endParaRPr lang="en-US">
              <a:solidFill>
                <a:srgbClr val="009FDA"/>
              </a:solidFill>
              <a:latin typeface="Arial"/>
            </a:endParaRPr>
          </a:p>
        </p:txBody>
      </p:sp>
    </p:spTree>
    <p:extLst>
      <p:ext uri="{BB962C8B-B14F-4D97-AF65-F5344CB8AC3E}">
        <p14:creationId xmlns:p14="http://schemas.microsoft.com/office/powerpoint/2010/main" val="42580217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343863" y="1153656"/>
            <a:ext cx="8456273" cy="1261059"/>
          </a:xfrm>
        </p:spPr>
        <p:txBody>
          <a:bodyPr/>
          <a:lstStyle/>
          <a:p>
            <a:pPr marL="0" indent="0"/>
            <a:r>
              <a:rPr lang="en-US"/>
              <a:t>Complaints &amp; Appeals</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a:normAutofit/>
          </a:bodyPr>
          <a:lstStyle/>
          <a:p>
            <a:r>
              <a:rPr lang="en-US" b="1"/>
              <a:t>Jeremiah Rivera</a:t>
            </a:r>
          </a:p>
        </p:txBody>
      </p:sp>
    </p:spTree>
    <p:extLst>
      <p:ext uri="{BB962C8B-B14F-4D97-AF65-F5344CB8AC3E}">
        <p14:creationId xmlns:p14="http://schemas.microsoft.com/office/powerpoint/2010/main" val="170642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971878-D17F-4122-9D18-4B9A6246BBBC}"/>
              </a:ext>
            </a:extLst>
          </p:cNvPr>
          <p:cNvSpPr txBox="1"/>
          <p:nvPr/>
        </p:nvSpPr>
        <p:spPr>
          <a:xfrm>
            <a:off x="692943" y="1279089"/>
            <a:ext cx="70080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Hotline: 832-394-6388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Email: </a:t>
            </a:r>
            <a:r>
              <a:rPr kumimoji="0" lang="en-US" sz="1800" b="0" i="0" u="none" strike="noStrike" kern="1200" cap="none" spc="0" normalizeH="0" baseline="0" noProof="0">
                <a:ln>
                  <a:noFill/>
                </a:ln>
                <a:solidFill>
                  <a:srgbClr val="2F2F2F"/>
                </a:solidFill>
                <a:effectLst/>
                <a:uLnTx/>
                <a:uFillTx/>
                <a:latin typeface="Times New Roman"/>
                <a:ea typeface="+mn-ea"/>
                <a:cs typeface="+mn-cs"/>
                <a:hlinkClick r:id="rId2"/>
              </a:rPr>
              <a:t>hcddcomplaintsappeal@houstontx.gov</a:t>
            </a:r>
            <a:r>
              <a:rPr kumimoji="0" lang="en-US" sz="1800" b="0" i="0" u="none" strike="noStrike" kern="1200" cap="none" spc="0" normalizeH="0" baseline="0" noProof="0">
                <a:ln>
                  <a:noFill/>
                </a:ln>
                <a:solidFill>
                  <a:srgbClr val="2F2F2F"/>
                </a:solidFill>
                <a:effectLst/>
                <a:uLnTx/>
                <a:uFillTx/>
                <a:latin typeface="Times New Roman"/>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Physical Address: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HCDD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2100 Travis Street, 9</a:t>
            </a:r>
            <a:r>
              <a:rPr kumimoji="0" lang="en-US" sz="1800" b="0" i="0" u="none" strike="noStrike" kern="1200" cap="none" spc="0" normalizeH="0" baseline="30000" noProof="0">
                <a:ln>
                  <a:noFill/>
                </a:ln>
                <a:solidFill>
                  <a:srgbClr val="FFFFFF">
                    <a:lumMod val="50000"/>
                  </a:srgbClr>
                </a:solidFill>
                <a:effectLst/>
                <a:uLnTx/>
                <a:uFillTx/>
                <a:latin typeface="Times New Roman"/>
                <a:ea typeface="+mn-ea"/>
                <a:cs typeface="+mn-cs"/>
              </a:rPr>
              <a:t>th</a:t>
            </a: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 FL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Houston, Texas 77002</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Attention: Complaints/Appeals Team</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lumMod val="50000"/>
                  </a:srgbClr>
                </a:solidFill>
                <a:effectLst/>
                <a:uLnTx/>
                <a:uFillTx/>
                <a:latin typeface="Times New Roman"/>
                <a:ea typeface="+mn-ea"/>
                <a:cs typeface="+mn-cs"/>
              </a:rPr>
              <a:t>Hours of Operation: Monday – Friday 8 A.M. – 5 P.M. </a:t>
            </a:r>
          </a:p>
        </p:txBody>
      </p:sp>
      <p:sp>
        <p:nvSpPr>
          <p:cNvPr id="6" name="Title 1">
            <a:extLst>
              <a:ext uri="{FF2B5EF4-FFF2-40B4-BE49-F238E27FC236}">
                <a16:creationId xmlns:a16="http://schemas.microsoft.com/office/drawing/2014/main" id="{70BEC871-4519-4DE9-AD2A-22A42B2AE328}"/>
              </a:ext>
            </a:extLst>
          </p:cNvPr>
          <p:cNvSpPr txBox="1">
            <a:spLocks/>
          </p:cNvSpPr>
          <p:nvPr/>
        </p:nvSpPr>
        <p:spPr>
          <a:xfrm rot="10800000" flipV="1">
            <a:off x="507205" y="314325"/>
            <a:ext cx="7185129" cy="964764"/>
          </a:xfrm>
          <a:prstGeom prst="rect">
            <a:avLst/>
          </a:prstGeom>
        </p:spPr>
        <p:txBody>
          <a:bodyPr/>
          <a:lstStyle>
            <a:lvl1pPr algn="l" defTabSz="914400" rtl="0" eaLnBrk="1" latinLnBrk="0" hangingPunct="1">
              <a:spcBef>
                <a:spcPct val="0"/>
              </a:spcBef>
              <a:buNone/>
              <a:defRPr sz="4000" b="1" i="0" kern="1200">
                <a:solidFill>
                  <a:srgbClr val="0067A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67AC"/>
                </a:solidFill>
                <a:effectLst/>
                <a:uLnTx/>
                <a:uFillTx/>
                <a:latin typeface="Arial" panose="020B0604020202020204" pitchFamily="34" charset="0"/>
                <a:ea typeface="+mj-ea"/>
                <a:cs typeface="Arial" panose="020B0604020202020204" pitchFamily="34" charset="0"/>
              </a:rPr>
              <a:t>Contact Information</a:t>
            </a:r>
          </a:p>
        </p:txBody>
      </p:sp>
    </p:spTree>
    <p:extLst>
      <p:ext uri="{BB962C8B-B14F-4D97-AF65-F5344CB8AC3E}">
        <p14:creationId xmlns:p14="http://schemas.microsoft.com/office/powerpoint/2010/main" val="2219477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A8B22B-6C00-5246-A769-E6205FF8FC88}"/>
              </a:ext>
            </a:extLst>
          </p:cNvPr>
          <p:cNvSpPr>
            <a:spLocks noGrp="1"/>
          </p:cNvSpPr>
          <p:nvPr>
            <p:ph type="body" idx="18"/>
          </p:nvPr>
        </p:nvSpPr>
        <p:spPr>
          <a:xfrm>
            <a:off x="343863" y="1153656"/>
            <a:ext cx="8456273" cy="1261059"/>
          </a:xfrm>
        </p:spPr>
        <p:txBody>
          <a:bodyPr/>
          <a:lstStyle/>
          <a:p>
            <a:pPr marL="0" indent="0"/>
            <a:r>
              <a:rPr lang="en-US"/>
              <a:t>Key Resources</a:t>
            </a:r>
          </a:p>
        </p:txBody>
      </p:sp>
      <p:sp>
        <p:nvSpPr>
          <p:cNvPr id="3" name="Text Placeholder 2">
            <a:extLst>
              <a:ext uri="{FF2B5EF4-FFF2-40B4-BE49-F238E27FC236}">
                <a16:creationId xmlns:a16="http://schemas.microsoft.com/office/drawing/2014/main" id="{FC81B78E-26CD-664A-9DC5-8B5D5F7BB56E}"/>
              </a:ext>
            </a:extLst>
          </p:cNvPr>
          <p:cNvSpPr>
            <a:spLocks noGrp="1"/>
          </p:cNvSpPr>
          <p:nvPr>
            <p:ph type="body" idx="11"/>
          </p:nvPr>
        </p:nvSpPr>
        <p:spPr/>
        <p:txBody>
          <a:bodyPr>
            <a:normAutofit/>
          </a:bodyPr>
          <a:lstStyle/>
          <a:p>
            <a:r>
              <a:rPr lang="en-US" b="1"/>
              <a:t>Jeremiah Rivera</a:t>
            </a:r>
          </a:p>
        </p:txBody>
      </p:sp>
    </p:spTree>
    <p:extLst>
      <p:ext uri="{BB962C8B-B14F-4D97-AF65-F5344CB8AC3E}">
        <p14:creationId xmlns:p14="http://schemas.microsoft.com/office/powerpoint/2010/main" val="3029033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9896" y="410300"/>
            <a:ext cx="8229600" cy="857250"/>
          </a:xfrm>
        </p:spPr>
        <p:txBody>
          <a:bodyPr lIns="91440" tIns="45720" rIns="91440" bIns="45720" anchor="t">
            <a:noAutofit/>
          </a:bodyPr>
          <a:lstStyle/>
          <a:p>
            <a:r>
              <a:rPr lang="en-US">
                <a:latin typeface="Arial"/>
                <a:cs typeface="Arial"/>
              </a:rPr>
              <a:t>HCD Key Resources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395207" y="1812335"/>
            <a:ext cx="4393769" cy="1783272"/>
          </a:xfrm>
        </p:spPr>
        <p:txBody>
          <a:bodyPr>
            <a:normAutofit/>
          </a:bodyPr>
          <a:lstStyle/>
          <a:p>
            <a:r>
              <a:rPr lang="en-US" sz="1800">
                <a:hlinkClick r:id="rId2"/>
              </a:rPr>
              <a:t>New Homebuyer Interest Survey</a:t>
            </a:r>
            <a:endParaRPr lang="en-US" sz="1800"/>
          </a:p>
          <a:p>
            <a:r>
              <a:rPr lang="en-US" sz="1800"/>
              <a:t>HCD Website, Contact Lists &amp; Webinars</a:t>
            </a:r>
          </a:p>
          <a:p>
            <a:r>
              <a:rPr lang="en-US" sz="1800"/>
              <a:t>Income-Eligibility Team</a:t>
            </a:r>
          </a:p>
        </p:txBody>
      </p:sp>
      <p:pic>
        <p:nvPicPr>
          <p:cNvPr id="5" name="Picture 4" descr="Text&#10;&#10;Description automatically generated">
            <a:extLst>
              <a:ext uri="{FF2B5EF4-FFF2-40B4-BE49-F238E27FC236}">
                <a16:creationId xmlns:a16="http://schemas.microsoft.com/office/drawing/2014/main" id="{271E1F9F-DD46-4C9D-AD1E-A31F67859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1805" y="606450"/>
            <a:ext cx="2896988" cy="3749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97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9896" y="410300"/>
            <a:ext cx="8229600" cy="857250"/>
          </a:xfrm>
        </p:spPr>
        <p:txBody>
          <a:bodyPr lIns="91440" tIns="45720" rIns="91440" bIns="45720" anchor="t">
            <a:noAutofit/>
          </a:bodyPr>
          <a:lstStyle/>
          <a:p>
            <a:r>
              <a:rPr lang="en-US" err="1">
                <a:latin typeface="Arial"/>
                <a:cs typeface="Arial"/>
              </a:rPr>
              <a:t>CoH</a:t>
            </a:r>
            <a:r>
              <a:rPr lang="en-US">
                <a:latin typeface="Arial"/>
                <a:cs typeface="Arial"/>
              </a:rPr>
              <a:t> Key Resources</a:t>
            </a:r>
          </a:p>
        </p:txBody>
      </p:sp>
      <p:sp>
        <p:nvSpPr>
          <p:cNvPr id="3" name="Text Placeholder 2">
            <a:extLst>
              <a:ext uri="{FF2B5EF4-FFF2-40B4-BE49-F238E27FC236}">
                <a16:creationId xmlns:a16="http://schemas.microsoft.com/office/drawing/2014/main" id="{722B3853-CAE0-E940-925F-2EC655D462CD}"/>
              </a:ext>
            </a:extLst>
          </p:cNvPr>
          <p:cNvSpPr>
            <a:spLocks noGrp="1"/>
          </p:cNvSpPr>
          <p:nvPr>
            <p:ph type="body" idx="1"/>
          </p:nvPr>
        </p:nvSpPr>
        <p:spPr>
          <a:xfrm>
            <a:off x="292636" y="1651819"/>
            <a:ext cx="4393769" cy="1839862"/>
          </a:xfrm>
        </p:spPr>
        <p:txBody>
          <a:bodyPr>
            <a:normAutofit/>
          </a:bodyPr>
          <a:lstStyle/>
          <a:p>
            <a:pPr marL="342900" marR="0" lvl="0" indent="-342900">
              <a:spcBef>
                <a:spcPts val="0"/>
              </a:spcBef>
              <a:spcAft>
                <a:spcPts val="0"/>
              </a:spcAft>
              <a:buFont typeface="Symbol" panose="05050102010706020507" pitchFamily="18" charset="2"/>
              <a:buChar char=""/>
            </a:pPr>
            <a:r>
              <a:rPr lang="en-US" sz="1800">
                <a:hlinkClick r:id="rId2"/>
              </a:rPr>
              <a:t>Developer Participation Contract (DPC) </a:t>
            </a:r>
            <a:endParaRPr lang="en-US" sz="1800"/>
          </a:p>
          <a:p>
            <a:pPr marL="342900" marR="0" lvl="0" indent="-342900">
              <a:spcBef>
                <a:spcPts val="0"/>
              </a:spcBef>
              <a:spcAft>
                <a:spcPts val="0"/>
              </a:spcAft>
              <a:buFont typeface="Symbol" panose="05050102010706020507" pitchFamily="18" charset="2"/>
              <a:buChar char=""/>
            </a:pPr>
            <a:r>
              <a:rPr lang="en-US" sz="1800">
                <a:hlinkClick r:id="rId2"/>
              </a:rPr>
              <a:t>Impact Fee Exemption </a:t>
            </a:r>
            <a:endParaRPr lang="en-US" sz="1800"/>
          </a:p>
          <a:p>
            <a:pPr marL="342900" marR="0" lvl="0" indent="-342900">
              <a:spcBef>
                <a:spcPts val="0"/>
              </a:spcBef>
              <a:spcAft>
                <a:spcPts val="0"/>
              </a:spcAft>
              <a:buFont typeface="Symbol" panose="05050102010706020507" pitchFamily="18" charset="2"/>
              <a:buChar char=""/>
            </a:pPr>
            <a:r>
              <a:rPr lang="en-US" sz="1800"/>
              <a:t>Expedited Permit Process</a:t>
            </a:r>
          </a:p>
          <a:p>
            <a:pPr marL="342900" marR="0" lvl="0" indent="-342900">
              <a:spcBef>
                <a:spcPts val="0"/>
              </a:spcBef>
              <a:spcAft>
                <a:spcPts val="0"/>
              </a:spcAft>
              <a:buFont typeface="Symbol" panose="05050102010706020507" pitchFamily="18" charset="2"/>
              <a:buChar char=""/>
            </a:pPr>
            <a:r>
              <a:rPr lang="en-US" sz="1800"/>
              <a:t>Dedicated Portal Access</a:t>
            </a:r>
          </a:p>
        </p:txBody>
      </p:sp>
      <p:pic>
        <p:nvPicPr>
          <p:cNvPr id="6" name="Picture 5" descr="Text&#10;&#10;Description automatically generated with medium confidence">
            <a:extLst>
              <a:ext uri="{FF2B5EF4-FFF2-40B4-BE49-F238E27FC236}">
                <a16:creationId xmlns:a16="http://schemas.microsoft.com/office/drawing/2014/main" id="{2CBAF29E-93F5-4169-8374-1F397F0FD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5061" y="651510"/>
            <a:ext cx="3186303" cy="3840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581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921517-0CFA-9B44-AC5A-C443393917AC}"/>
              </a:ext>
            </a:extLst>
          </p:cNvPr>
          <p:cNvSpPr>
            <a:spLocks noGrp="1"/>
          </p:cNvSpPr>
          <p:nvPr>
            <p:ph type="title"/>
          </p:nvPr>
        </p:nvSpPr>
        <p:spPr>
          <a:xfrm>
            <a:off x="457200" y="348854"/>
            <a:ext cx="8229600" cy="857250"/>
          </a:xfrm>
        </p:spPr>
        <p:txBody>
          <a:bodyPr/>
          <a:lstStyle/>
          <a:p>
            <a:r>
              <a:rPr lang="en-US"/>
              <a:t>Comments &amp; Questions</a:t>
            </a:r>
          </a:p>
        </p:txBody>
      </p:sp>
      <p:grpSp>
        <p:nvGrpSpPr>
          <p:cNvPr id="4" name="Group 3">
            <a:extLst>
              <a:ext uri="{FF2B5EF4-FFF2-40B4-BE49-F238E27FC236}">
                <a16:creationId xmlns:a16="http://schemas.microsoft.com/office/drawing/2014/main" id="{508B4B84-8ED5-374E-93BE-D31C0BD78B92}"/>
              </a:ext>
            </a:extLst>
          </p:cNvPr>
          <p:cNvGrpSpPr/>
          <p:nvPr/>
        </p:nvGrpSpPr>
        <p:grpSpPr>
          <a:xfrm>
            <a:off x="2285999" y="1821702"/>
            <a:ext cx="4801289" cy="1664447"/>
            <a:chOff x="1752600" y="1657350"/>
            <a:chExt cx="5715001" cy="1981200"/>
          </a:xfrm>
        </p:grpSpPr>
        <p:pic>
          <p:nvPicPr>
            <p:cNvPr id="6" name="Picture 5">
              <a:extLst>
                <a:ext uri="{FF2B5EF4-FFF2-40B4-BE49-F238E27FC236}">
                  <a16:creationId xmlns:a16="http://schemas.microsoft.com/office/drawing/2014/main" id="{50166C14-E502-4246-9F0F-7129DC74AB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600" y="1657350"/>
              <a:ext cx="1981200" cy="1981200"/>
            </a:xfrm>
            <a:prstGeom prst="rect">
              <a:avLst/>
            </a:prstGeom>
          </p:spPr>
        </p:pic>
        <p:pic>
          <p:nvPicPr>
            <p:cNvPr id="8" name="Picture 7">
              <a:extLst>
                <a:ext uri="{FF2B5EF4-FFF2-40B4-BE49-F238E27FC236}">
                  <a16:creationId xmlns:a16="http://schemas.microsoft.com/office/drawing/2014/main" id="{4B44F707-4A55-144A-B372-F8A706833D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1" y="1711569"/>
              <a:ext cx="3048000" cy="1857375"/>
            </a:xfrm>
            <a:prstGeom prst="rect">
              <a:avLst/>
            </a:prstGeom>
          </p:spPr>
        </p:pic>
      </p:grpSp>
    </p:spTree>
    <p:extLst>
      <p:ext uri="{BB962C8B-B14F-4D97-AF65-F5344CB8AC3E}">
        <p14:creationId xmlns:p14="http://schemas.microsoft.com/office/powerpoint/2010/main" val="31737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8F39-1EB6-6F4B-A9D2-177576350908}"/>
              </a:ext>
            </a:extLst>
          </p:cNvPr>
          <p:cNvSpPr>
            <a:spLocks noGrp="1"/>
          </p:cNvSpPr>
          <p:nvPr>
            <p:ph type="title"/>
          </p:nvPr>
        </p:nvSpPr>
        <p:spPr/>
        <p:txBody>
          <a:bodyPr/>
          <a:lstStyle/>
          <a:p>
            <a:r>
              <a:rPr lang="en-US"/>
              <a:t>Funding</a:t>
            </a:r>
          </a:p>
        </p:txBody>
      </p:sp>
      <p:sp>
        <p:nvSpPr>
          <p:cNvPr id="8" name="Rectangle 7">
            <a:extLst>
              <a:ext uri="{FF2B5EF4-FFF2-40B4-BE49-F238E27FC236}">
                <a16:creationId xmlns:a16="http://schemas.microsoft.com/office/drawing/2014/main" id="{573E7F1F-43AE-D74E-B884-9D966EF23221}"/>
              </a:ext>
            </a:extLst>
          </p:cNvPr>
          <p:cNvSpPr/>
          <p:nvPr/>
        </p:nvSpPr>
        <p:spPr>
          <a:xfrm>
            <a:off x="457200" y="1047750"/>
            <a:ext cx="7924800" cy="1785104"/>
          </a:xfrm>
          <a:prstGeom prst="rect">
            <a:avLst/>
          </a:prstGeom>
        </p:spPr>
        <p:txBody>
          <a:bodyPr wrap="square" lIns="91440" tIns="45720" rIns="91440" bIns="45720" anchor="t">
            <a:spAutoFit/>
          </a:bodyPr>
          <a:lstStyle/>
          <a:p>
            <a:pPr marL="285750" indent="-285750">
              <a:spcBef>
                <a:spcPts val="1200"/>
              </a:spcBef>
              <a:buClr>
                <a:srgbClr val="92D050"/>
              </a:buClr>
              <a:buFont typeface="Arial" panose="020B0604020202020204" pitchFamily="34" charset="0"/>
              <a:buChar char="•"/>
            </a:pPr>
            <a:r>
              <a:rPr lang="en-US">
                <a:solidFill>
                  <a:schemeClr val="bg1">
                    <a:lumMod val="50000"/>
                  </a:schemeClr>
                </a:solidFill>
                <a:latin typeface="Arial"/>
                <a:ea typeface="+mn-lt"/>
                <a:cs typeface="Arial"/>
              </a:rPr>
              <a:t>Approximately $20,000,000</a:t>
            </a:r>
            <a:endParaRPr lang="en-US">
              <a:solidFill>
                <a:schemeClr val="bg1">
                  <a:lumMod val="50000"/>
                </a:schemeClr>
              </a:solidFill>
              <a:latin typeface="Arial"/>
              <a:cs typeface="Arial"/>
            </a:endParaRPr>
          </a:p>
          <a:p>
            <a:pPr marL="285750" indent="-285750">
              <a:spcBef>
                <a:spcPts val="1200"/>
              </a:spcBef>
              <a:buClr>
                <a:srgbClr val="92D050"/>
              </a:buClr>
              <a:buFont typeface="Arial" panose="020B0604020202020204" pitchFamily="34" charset="0"/>
              <a:buChar char="•"/>
            </a:pPr>
            <a:r>
              <a:rPr lang="en-US">
                <a:solidFill>
                  <a:schemeClr val="bg1">
                    <a:lumMod val="50000"/>
                  </a:schemeClr>
                </a:solidFill>
                <a:latin typeface="Arial"/>
                <a:cs typeface="Arial"/>
              </a:rPr>
              <a:t>Hurricane Harvey Community Development Block Grant Disaster Recovery (CDBG-DR) 2017</a:t>
            </a:r>
          </a:p>
          <a:p>
            <a:pPr marL="285750" indent="-285750">
              <a:spcBef>
                <a:spcPts val="1200"/>
              </a:spcBef>
              <a:buClr>
                <a:srgbClr val="92D050"/>
              </a:buClr>
              <a:buFont typeface="Arial" panose="020B0604020202020204" pitchFamily="34" charset="0"/>
              <a:buChar char="•"/>
            </a:pPr>
            <a:r>
              <a:rPr lang="en-US">
                <a:solidFill>
                  <a:schemeClr val="bg1">
                    <a:lumMod val="50000"/>
                  </a:schemeClr>
                </a:solidFill>
                <a:latin typeface="Arial"/>
                <a:cs typeface="Arial"/>
              </a:rPr>
              <a:t>Funds allocated by the US Department of Housing and Urban Development (HUD) to the Texas General Land Office (GLO)</a:t>
            </a:r>
          </a:p>
        </p:txBody>
      </p:sp>
    </p:spTree>
    <p:extLst>
      <p:ext uri="{BB962C8B-B14F-4D97-AF65-F5344CB8AC3E}">
        <p14:creationId xmlns:p14="http://schemas.microsoft.com/office/powerpoint/2010/main" val="4201904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1733A9-C251-D546-9329-2C86EA3C0E66}"/>
              </a:ext>
            </a:extLst>
          </p:cNvPr>
          <p:cNvSpPr/>
          <p:nvPr/>
        </p:nvSpPr>
        <p:spPr>
          <a:xfrm>
            <a:off x="8001000" y="4629150"/>
            <a:ext cx="228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699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7D681-2543-EF45-B7DB-FEB716816DE0}"/>
              </a:ext>
            </a:extLst>
          </p:cNvPr>
          <p:cNvSpPr>
            <a:spLocks noGrp="1"/>
          </p:cNvSpPr>
          <p:nvPr>
            <p:ph type="title"/>
          </p:nvPr>
        </p:nvSpPr>
        <p:spPr>
          <a:xfrm>
            <a:off x="457200" y="316505"/>
            <a:ext cx="8229600" cy="857250"/>
          </a:xfrm>
        </p:spPr>
        <p:txBody>
          <a:bodyPr lIns="91440" tIns="45720" rIns="91440" bIns="45720" anchor="t">
            <a:normAutofit/>
          </a:bodyPr>
          <a:lstStyle/>
          <a:p>
            <a:r>
              <a:rPr lang="en-US">
                <a:latin typeface="Arial"/>
                <a:cs typeface="Arial"/>
              </a:rPr>
              <a:t>2022-2024 Estimated Timeline</a:t>
            </a:r>
          </a:p>
        </p:txBody>
      </p:sp>
      <p:graphicFrame>
        <p:nvGraphicFramePr>
          <p:cNvPr id="5" name="Content Placeholder 3">
            <a:extLst>
              <a:ext uri="{FF2B5EF4-FFF2-40B4-BE49-F238E27FC236}">
                <a16:creationId xmlns:a16="http://schemas.microsoft.com/office/drawing/2014/main" id="{484F3A72-CD57-0B4C-A6AB-1FC997127245}"/>
              </a:ext>
            </a:extLst>
          </p:cNvPr>
          <p:cNvGraphicFramePr>
            <a:graphicFrameLocks/>
          </p:cNvGraphicFramePr>
          <p:nvPr>
            <p:extLst>
              <p:ext uri="{D42A27DB-BD31-4B8C-83A1-F6EECF244321}">
                <p14:modId xmlns:p14="http://schemas.microsoft.com/office/powerpoint/2010/main" val="592126126"/>
              </p:ext>
            </p:extLst>
          </p:nvPr>
        </p:nvGraphicFramePr>
        <p:xfrm>
          <a:off x="609600" y="1276350"/>
          <a:ext cx="7924800" cy="2996177"/>
        </p:xfrm>
        <a:graphic>
          <a:graphicData uri="http://schemas.openxmlformats.org/drawingml/2006/table">
            <a:tbl>
              <a:tblPr>
                <a:tableStyleId>{5C22544A-7EE6-4342-B048-85BDC9FD1C3A}</a:tableStyleId>
              </a:tblPr>
              <a:tblGrid>
                <a:gridCol w="3657600">
                  <a:extLst>
                    <a:ext uri="{9D8B030D-6E8A-4147-A177-3AD203B41FA5}">
                      <a16:colId xmlns:a16="http://schemas.microsoft.com/office/drawing/2014/main" val="174986443"/>
                    </a:ext>
                  </a:extLst>
                </a:gridCol>
                <a:gridCol w="4267200">
                  <a:extLst>
                    <a:ext uri="{9D8B030D-6E8A-4147-A177-3AD203B41FA5}">
                      <a16:colId xmlns:a16="http://schemas.microsoft.com/office/drawing/2014/main" val="3753569272"/>
                    </a:ext>
                  </a:extLst>
                </a:gridCol>
              </a:tblGrid>
              <a:tr h="369132">
                <a:tc>
                  <a:txBody>
                    <a:bodyPr/>
                    <a:lstStyle/>
                    <a:p>
                      <a:pPr lvl="0" algn="ctr" fontAlgn="b"/>
                      <a:r>
                        <a:rPr lang="en-US" sz="1400" b="0" u="none" strike="noStrike">
                          <a:solidFill>
                            <a:schemeClr val="bg1"/>
                          </a:solidFill>
                          <a:effectLst/>
                          <a:latin typeface="Arial"/>
                          <a:cs typeface="Arial"/>
                        </a:rPr>
                        <a:t> Applications Due</a:t>
                      </a:r>
                      <a:endParaRPr lang="en-US" sz="1400" b="0" i="0" u="none" strike="noStrike">
                        <a:solidFill>
                          <a:schemeClr val="bg1"/>
                        </a:solidFill>
                        <a:effectLst/>
                        <a:latin typeface="Arial"/>
                        <a:cs typeface="Arial"/>
                      </a:endParaRP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1B7E7"/>
                    </a:solidFill>
                  </a:tcPr>
                </a:tc>
                <a:tc>
                  <a:txBody>
                    <a:bodyPr/>
                    <a:lstStyle/>
                    <a:p>
                      <a:pPr algn="ctr" fontAlgn="b"/>
                      <a:r>
                        <a:rPr lang="en-US" sz="1400" b="0" u="none" strike="noStrike">
                          <a:solidFill>
                            <a:schemeClr val="bg1"/>
                          </a:solidFill>
                          <a:effectLst/>
                          <a:latin typeface="Arial"/>
                          <a:cs typeface="Arial"/>
                        </a:rPr>
                        <a:t>December 5, 2022</a:t>
                      </a: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1B7E7"/>
                    </a:solidFill>
                  </a:tcPr>
                </a:tc>
                <a:extLst>
                  <a:ext uri="{0D108BD9-81ED-4DB2-BD59-A6C34878D82A}">
                    <a16:rowId xmlns:a16="http://schemas.microsoft.com/office/drawing/2014/main" val="3447058861"/>
                  </a:ext>
                </a:extLst>
              </a:tr>
              <a:tr h="525409">
                <a:tc>
                  <a:txBody>
                    <a:bodyPr/>
                    <a:lstStyle/>
                    <a:p>
                      <a:pPr lvl="0" algn="ctr" fontAlgn="b"/>
                      <a:r>
                        <a:rPr lang="en-US" sz="1400" b="0" u="none" strike="noStrike">
                          <a:solidFill>
                            <a:schemeClr val="bg1">
                              <a:lumMod val="50000"/>
                            </a:schemeClr>
                          </a:solidFill>
                          <a:effectLst/>
                          <a:latin typeface="Arial"/>
                          <a:cs typeface="Arial"/>
                        </a:rPr>
                        <a:t>Threshold Review Completed and Amendments Due </a:t>
                      </a:r>
                      <a:endParaRPr lang="en-US" sz="1400" b="0" i="0" u="none" strike="noStrike">
                        <a:solidFill>
                          <a:schemeClr val="bg1">
                            <a:lumMod val="50000"/>
                          </a:schemeClr>
                        </a:solidFill>
                        <a:effectLst/>
                        <a:latin typeface="Arial" panose="020B0604020202020204" pitchFamily="34" charset="0"/>
                        <a:cs typeface="Arial" panose="020B0604020202020204" pitchFamily="34" charset="0"/>
                      </a:endParaRP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EEFF"/>
                    </a:solidFill>
                  </a:tcPr>
                </a:tc>
                <a:tc>
                  <a:txBody>
                    <a:bodyPr/>
                    <a:lstStyle/>
                    <a:p>
                      <a:pPr algn="ctr" fontAlgn="b"/>
                      <a:r>
                        <a:rPr lang="en-US" sz="1400" b="0" u="none" strike="noStrike">
                          <a:solidFill>
                            <a:srgbClr val="7F7F7F"/>
                          </a:solidFill>
                          <a:effectLst/>
                          <a:latin typeface="Arial"/>
                          <a:cs typeface="Arial"/>
                        </a:rPr>
                        <a:t>December 16, 2022</a:t>
                      </a:r>
                      <a:endParaRPr lang="en-US" sz="1400" b="0" i="0" u="none" strike="noStrike">
                        <a:solidFill>
                          <a:srgbClr val="7F7F7F"/>
                        </a:solidFill>
                        <a:effectLst/>
                        <a:latin typeface="Arial"/>
                        <a:cs typeface="Arial"/>
                      </a:endParaRP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EEFF"/>
                    </a:solidFill>
                  </a:tcPr>
                </a:tc>
                <a:extLst>
                  <a:ext uri="{0D108BD9-81ED-4DB2-BD59-A6C34878D82A}">
                    <a16:rowId xmlns:a16="http://schemas.microsoft.com/office/drawing/2014/main" val="3449505614"/>
                  </a:ext>
                </a:extLst>
              </a:tr>
              <a:tr h="525409">
                <a:tc>
                  <a:txBody>
                    <a:bodyPr/>
                    <a:lstStyle/>
                    <a:p>
                      <a:pPr marL="0" marR="0" lvl="0" indent="0" algn="ctr">
                        <a:lnSpc>
                          <a:spcPct val="100000"/>
                        </a:lnSpc>
                        <a:spcBef>
                          <a:spcPts val="0"/>
                        </a:spcBef>
                        <a:spcAft>
                          <a:spcPts val="0"/>
                        </a:spcAft>
                        <a:buNone/>
                      </a:pPr>
                      <a:r>
                        <a:rPr lang="en-US" sz="1400" b="0" u="none" strike="noStrike" kern="1200">
                          <a:solidFill>
                            <a:schemeClr val="bg1"/>
                          </a:solidFill>
                          <a:effectLst/>
                          <a:latin typeface="Arial"/>
                          <a:ea typeface="+mn-ea"/>
                          <a:cs typeface="Arial"/>
                        </a:rPr>
                        <a:t>Award Announcement</a:t>
                      </a: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1B7E7"/>
                    </a:solidFill>
                  </a:tcPr>
                </a:tc>
                <a:tc>
                  <a:txBody>
                    <a:bodyPr/>
                    <a:lstStyle/>
                    <a:p>
                      <a:pPr marL="0" lvl="0" algn="ctr">
                        <a:buNone/>
                      </a:pPr>
                      <a:r>
                        <a:rPr lang="en-US" sz="1400" b="0" u="none" strike="noStrike" kern="1200" dirty="0">
                          <a:solidFill>
                            <a:schemeClr val="bg1"/>
                          </a:solidFill>
                          <a:effectLst/>
                          <a:latin typeface="Arial"/>
                          <a:ea typeface="+mn-ea"/>
                          <a:cs typeface="Arial"/>
                        </a:rPr>
                        <a:t>Before Year-End 2022</a:t>
                      </a: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1B7E7"/>
                    </a:solidFill>
                  </a:tcPr>
                </a:tc>
                <a:extLst>
                  <a:ext uri="{0D108BD9-81ED-4DB2-BD59-A6C34878D82A}">
                    <a16:rowId xmlns:a16="http://schemas.microsoft.com/office/drawing/2014/main" val="1730125573"/>
                  </a:ext>
                </a:extLst>
              </a:tr>
              <a:tr h="525409">
                <a:tc>
                  <a:txBody>
                    <a:bodyPr/>
                    <a:lstStyle/>
                    <a:p>
                      <a:pPr lvl="0" algn="ctr">
                        <a:buNone/>
                      </a:pPr>
                      <a:r>
                        <a:rPr lang="en-US" sz="1400" b="0" u="none" strike="noStrike">
                          <a:solidFill>
                            <a:schemeClr val="bg1">
                              <a:lumMod val="50000"/>
                            </a:schemeClr>
                          </a:solidFill>
                          <a:effectLst/>
                          <a:latin typeface="Arial"/>
                          <a:cs typeface="Arial"/>
                        </a:rPr>
                        <a:t>Legal Review &amp; Underwriting</a:t>
                      </a: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EEFF"/>
                    </a:solidFill>
                  </a:tcPr>
                </a:tc>
                <a:tc>
                  <a:txBody>
                    <a:bodyPr/>
                    <a:lstStyle/>
                    <a:p>
                      <a:pPr lvl="0" algn="ctr">
                        <a:buNone/>
                      </a:pPr>
                      <a:r>
                        <a:rPr lang="en-US" sz="1400" b="0" u="none" strike="noStrike">
                          <a:solidFill>
                            <a:srgbClr val="7F7F7F"/>
                          </a:solidFill>
                          <a:effectLst/>
                          <a:latin typeface="Arial"/>
                          <a:cs typeface="Arial"/>
                        </a:rPr>
                        <a:t>120 Days</a:t>
                      </a:r>
                      <a:endParaRPr lang="en-US"/>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EEFF"/>
                    </a:solidFill>
                  </a:tcPr>
                </a:tc>
                <a:extLst>
                  <a:ext uri="{0D108BD9-81ED-4DB2-BD59-A6C34878D82A}">
                    <a16:rowId xmlns:a16="http://schemas.microsoft.com/office/drawing/2014/main" val="1311513014"/>
                  </a:ext>
                </a:extLst>
              </a:tr>
              <a:tr h="525409">
                <a:tc>
                  <a:txBody>
                    <a:bodyPr/>
                    <a:lstStyle/>
                    <a:p>
                      <a:pPr lvl="0" algn="ctr">
                        <a:buNone/>
                      </a:pPr>
                      <a:r>
                        <a:rPr lang="en-US" sz="1400" b="0" u="none" strike="noStrike">
                          <a:solidFill>
                            <a:schemeClr val="bg1"/>
                          </a:solidFill>
                          <a:effectLst/>
                          <a:latin typeface="Arial"/>
                          <a:cs typeface="Arial"/>
                        </a:rPr>
                        <a:t>City Council/Loan Closing</a:t>
                      </a:r>
                      <a:endParaRPr lang="en-US"/>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1B7E7"/>
                    </a:solidFill>
                  </a:tcPr>
                </a:tc>
                <a:tc>
                  <a:txBody>
                    <a:bodyPr/>
                    <a:lstStyle/>
                    <a:p>
                      <a:pPr algn="ctr" fontAlgn="b"/>
                      <a:r>
                        <a:rPr lang="en-US" sz="1400" b="0" u="none" strike="noStrike">
                          <a:solidFill>
                            <a:schemeClr val="bg1"/>
                          </a:solidFill>
                          <a:effectLst/>
                          <a:latin typeface="Arial"/>
                          <a:cs typeface="Arial"/>
                        </a:rPr>
                        <a:t>April 2023</a:t>
                      </a:r>
                      <a:endParaRPr lang="en-US" sz="1400" b="0" i="0" u="none" strike="noStrike">
                        <a:solidFill>
                          <a:schemeClr val="bg1"/>
                        </a:solidFill>
                        <a:effectLst/>
                        <a:latin typeface="Arial" panose="020B0604020202020204" pitchFamily="34" charset="0"/>
                        <a:cs typeface="Arial" panose="020B0604020202020204" pitchFamily="34" charset="0"/>
                      </a:endParaRP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1B7E7"/>
                    </a:solidFill>
                  </a:tcPr>
                </a:tc>
                <a:extLst>
                  <a:ext uri="{0D108BD9-81ED-4DB2-BD59-A6C34878D82A}">
                    <a16:rowId xmlns:a16="http://schemas.microsoft.com/office/drawing/2014/main" val="3612476228"/>
                  </a:ext>
                </a:extLst>
              </a:tr>
              <a:tr h="525409">
                <a:tc>
                  <a:txBody>
                    <a:bodyPr/>
                    <a:lstStyle/>
                    <a:p>
                      <a:pPr marL="0" marR="0" lvl="0" indent="0" algn="ctr">
                        <a:lnSpc>
                          <a:spcPct val="100000"/>
                        </a:lnSpc>
                        <a:spcBef>
                          <a:spcPts val="0"/>
                        </a:spcBef>
                        <a:spcAft>
                          <a:spcPts val="0"/>
                        </a:spcAft>
                        <a:buNone/>
                      </a:pPr>
                      <a:r>
                        <a:rPr lang="en-US" sz="1400" b="0" u="none" strike="noStrike">
                          <a:solidFill>
                            <a:schemeClr val="bg1">
                              <a:lumMod val="50000"/>
                            </a:schemeClr>
                          </a:solidFill>
                          <a:effectLst/>
                          <a:latin typeface="Arial"/>
                          <a:cs typeface="Arial"/>
                        </a:rPr>
                        <a:t>Construction Time</a:t>
                      </a:r>
                      <a:endParaRPr lang="en-US"/>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EEFF"/>
                    </a:solidFill>
                  </a:tcPr>
                </a:tc>
                <a:tc>
                  <a:txBody>
                    <a:bodyPr/>
                    <a:lstStyle/>
                    <a:p>
                      <a:pPr marL="0" marR="0" lvl="0" indent="0" algn="ctr">
                        <a:lnSpc>
                          <a:spcPct val="100000"/>
                        </a:lnSpc>
                        <a:spcBef>
                          <a:spcPts val="0"/>
                        </a:spcBef>
                        <a:spcAft>
                          <a:spcPts val="0"/>
                        </a:spcAft>
                        <a:buNone/>
                      </a:pPr>
                      <a:r>
                        <a:rPr lang="en-US" sz="1400" b="0" u="none" strike="noStrike" dirty="0">
                          <a:solidFill>
                            <a:srgbClr val="7F7F7F"/>
                          </a:solidFill>
                          <a:effectLst/>
                          <a:latin typeface="Arial"/>
                          <a:cs typeface="Arial"/>
                        </a:rPr>
                        <a:t>May 2023-July 2024</a:t>
                      </a:r>
                    </a:p>
                  </a:txBody>
                  <a:tcPr marL="7576" marR="7576" marT="7576"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3EEFF"/>
                    </a:solidFill>
                  </a:tcPr>
                </a:tc>
                <a:extLst>
                  <a:ext uri="{0D108BD9-81ED-4DB2-BD59-A6C34878D82A}">
                    <a16:rowId xmlns:a16="http://schemas.microsoft.com/office/drawing/2014/main" val="1853306839"/>
                  </a:ext>
                </a:extLst>
              </a:tr>
            </a:tbl>
          </a:graphicData>
        </a:graphic>
      </p:graphicFrame>
    </p:spTree>
    <p:extLst>
      <p:ext uri="{BB962C8B-B14F-4D97-AF65-F5344CB8AC3E}">
        <p14:creationId xmlns:p14="http://schemas.microsoft.com/office/powerpoint/2010/main" val="99530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F2DA-EE3C-B14E-BC3E-15458A0DD6C5}"/>
              </a:ext>
            </a:extLst>
          </p:cNvPr>
          <p:cNvSpPr>
            <a:spLocks noGrp="1"/>
          </p:cNvSpPr>
          <p:nvPr>
            <p:ph type="title"/>
          </p:nvPr>
        </p:nvSpPr>
        <p:spPr>
          <a:xfrm>
            <a:off x="473375" y="343462"/>
            <a:ext cx="8229600" cy="857250"/>
          </a:xfrm>
        </p:spPr>
        <p:txBody>
          <a:bodyPr/>
          <a:lstStyle/>
          <a:p>
            <a:r>
              <a:rPr lang="en-US"/>
              <a:t>Reference Materials</a:t>
            </a:r>
          </a:p>
        </p:txBody>
      </p:sp>
      <p:sp>
        <p:nvSpPr>
          <p:cNvPr id="3" name="Text Placeholder 2">
            <a:extLst>
              <a:ext uri="{FF2B5EF4-FFF2-40B4-BE49-F238E27FC236}">
                <a16:creationId xmlns:a16="http://schemas.microsoft.com/office/drawing/2014/main" id="{43F59B62-2AFF-FB4A-A21C-E824F4C9BB88}"/>
              </a:ext>
            </a:extLst>
          </p:cNvPr>
          <p:cNvSpPr>
            <a:spLocks noGrp="1"/>
          </p:cNvSpPr>
          <p:nvPr>
            <p:ph type="body" idx="1"/>
          </p:nvPr>
        </p:nvSpPr>
        <p:spPr>
          <a:xfrm>
            <a:off x="457200" y="1200151"/>
            <a:ext cx="8382000" cy="3295943"/>
          </a:xfrm>
        </p:spPr>
        <p:txBody>
          <a:bodyPr lIns="91440" tIns="45720" rIns="91440" bIns="45720" anchor="t">
            <a:normAutofit/>
          </a:bodyPr>
          <a:lstStyle/>
          <a:p>
            <a:r>
              <a:rPr lang="en-US" sz="1800">
                <a:hlinkClick r:id="rId2"/>
              </a:rPr>
              <a:t>Harvey Single Family Development Program Guidelines</a:t>
            </a:r>
            <a:endParaRPr lang="en-US" sz="1800">
              <a:cs typeface="Arial"/>
            </a:endParaRPr>
          </a:p>
          <a:p>
            <a:r>
              <a:rPr lang="en-US" sz="1800">
                <a:hlinkClick r:id="rId3"/>
              </a:rPr>
              <a:t>Hardy Yards Solicitation Files</a:t>
            </a:r>
            <a:endParaRPr lang="en-US" sz="1800"/>
          </a:p>
          <a:p>
            <a:r>
              <a:rPr lang="en-US" sz="1800">
                <a:cs typeface="Arial"/>
                <a:hlinkClick r:id="rId4"/>
              </a:rPr>
              <a:t>New Homes for Near Northside(Community Feedback)</a:t>
            </a:r>
            <a:endParaRPr lang="en-US" sz="1800">
              <a:cs typeface="Arial"/>
            </a:endParaRPr>
          </a:p>
          <a:p>
            <a:r>
              <a:rPr lang="en-US" sz="1800"/>
              <a:t>City of Houston Hurricane Harvey website:</a:t>
            </a:r>
          </a:p>
          <a:p>
            <a:pPr marL="0" indent="0">
              <a:buNone/>
            </a:pPr>
            <a:r>
              <a:rPr lang="en-US" sz="1800"/>
              <a:t>      </a:t>
            </a:r>
            <a:r>
              <a:rPr lang="en-US" sz="1800">
                <a:hlinkClick r:id="rId5"/>
              </a:rPr>
              <a:t>https://recovery.houstontx.gov/</a:t>
            </a:r>
            <a:endParaRPr lang="en-US" sz="1800"/>
          </a:p>
          <a:p>
            <a:r>
              <a:rPr lang="en-US" sz="1800"/>
              <a:t>Texas GLO Hurricane Harvey website</a:t>
            </a:r>
          </a:p>
          <a:p>
            <a:pPr marL="0" indent="0">
              <a:buNone/>
            </a:pPr>
            <a:r>
              <a:rPr lang="en-US" sz="1800"/>
              <a:t>      </a:t>
            </a:r>
            <a:r>
              <a:rPr lang="en-US" sz="1800">
                <a:hlinkClick r:id="rId6"/>
              </a:rPr>
              <a:t>https://www.glo.texas.gov/recovery/index.html</a:t>
            </a:r>
            <a:endParaRPr lang="en-US" sz="1800"/>
          </a:p>
          <a:p>
            <a:pPr marL="0" indent="0">
              <a:buNone/>
            </a:pPr>
            <a:endParaRPr lang="en-US" sz="1800"/>
          </a:p>
        </p:txBody>
      </p:sp>
    </p:spTree>
    <p:extLst>
      <p:ext uri="{BB962C8B-B14F-4D97-AF65-F5344CB8AC3E}">
        <p14:creationId xmlns:p14="http://schemas.microsoft.com/office/powerpoint/2010/main" val="1734572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5"/>
  <p:tag name="PRRESPONSE5" val="0"/>
  <p:tag name="PRRESPONSE9"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False"/>
  <p:tag name="FIBDISPLAYKEYWORDS" val="True"/>
  <p:tag name="PRRESPONSE6" val="0"/>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3"/>
  <p:tag name="PRRESPONSE8" val="0"/>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0"/>
  <p:tag name="TPVERSION" val="2008"/>
  <p:tag name="RESPTABLESTYLE" val="-1"/>
  <p:tag name="RACERSMAXDISPLAYED" val="5"/>
  <p:tag name="DEFAULTNUMTEAMS" val="5"/>
  <p:tag name="GRIDSIZE" val="{Width=800, Height=600}"/>
  <p:tag name="REALTIMEBACKUP" val="False"/>
  <p:tag name="PRRESPONSE3" val="1"/>
  <p:tag name="SAVECSVWITHSESSION" val="True"/>
  <p:tag name="BACKUPMAINTENANCE" val="7"/>
  <p:tag name="BUBBLEVALUEFORMAT" val="0.0"/>
  <p:tag name="CHARTCOLORS" val="1"/>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0"/>
  <p:tag name="CHARTLABELS" val="1"/>
  <p:tag name="RACEANIMATIONSPEED" val="3"/>
  <p:tag name="NUMRESPONSES" val="1"/>
  <p:tag name="CUSTOMCELLBACKCOLOR4" val="-8355712"/>
  <p:tag name="PRRESPONSE7" val="0"/>
  <p:tag name="FIBINCLUDEOTHER" val="True"/>
  <p:tag name="DELIMITERS" val="3.1"/>
  <p:tag name="LUIDIAENABLED" val="False"/>
  <p:tag name="EXPANDSHOWBAR" val="True"/>
  <p:tag name="TASKPANEKEY" val="d2eeb6d1-4dd4-4b96-8fd9-16b3658ebb18"/>
  <p:tag name="TPFULLVERSION" val="4.3.2.1178"/>
</p:tagLst>
</file>

<file path=ppt/theme/theme1.xml><?xml version="1.0" encoding="utf-8"?>
<a:theme xmlns:a="http://schemas.openxmlformats.org/drawingml/2006/main" name="Cover-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EE468601-C6C2-BB4D-B11B-68EE4B324DDE}"/>
    </a:ext>
  </a:extLst>
</a:theme>
</file>

<file path=ppt/theme/theme2.xml><?xml version="1.0" encoding="utf-8"?>
<a:theme xmlns:a="http://schemas.openxmlformats.org/drawingml/2006/main" name="Standard-Slide-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717092F-3486-4342-9134-0148495FB93D}"/>
    </a:ext>
  </a:extLst>
</a:theme>
</file>

<file path=ppt/theme/theme3.xml><?xml version="1.0" encoding="utf-8"?>
<a:theme xmlns:a="http://schemas.openxmlformats.org/drawingml/2006/main" name="Divider-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F5463391-8BDF-BE41-A652-065DE9E94EC9}"/>
    </a:ext>
  </a:extLst>
</a:theme>
</file>

<file path=ppt/theme/theme4.xml><?xml version="1.0" encoding="utf-8"?>
<a:theme xmlns:a="http://schemas.openxmlformats.org/drawingml/2006/main" name="Closing HCDD">
  <a:themeElements>
    <a:clrScheme name="HCDD 2">
      <a:dk1>
        <a:srgbClr val="2F2F2F"/>
      </a:dk1>
      <a:lt1>
        <a:srgbClr val="FFFFFF"/>
      </a:lt1>
      <a:dk2>
        <a:srgbClr val="005A8B"/>
      </a:dk2>
      <a:lt2>
        <a:srgbClr val="FFFFFF"/>
      </a:lt2>
      <a:accent1>
        <a:srgbClr val="009FDA"/>
      </a:accent1>
      <a:accent2>
        <a:srgbClr val="69BE28"/>
      </a:accent2>
      <a:accent3>
        <a:srgbClr val="D52B1E"/>
      </a:accent3>
      <a:accent4>
        <a:srgbClr val="EE8D09"/>
      </a:accent4>
      <a:accent5>
        <a:srgbClr val="8F23B3"/>
      </a:accent5>
      <a:accent6>
        <a:srgbClr val="A5D867"/>
      </a:accent6>
      <a:hlink>
        <a:srgbClr val="0000FF"/>
      </a:hlink>
      <a:folHlink>
        <a:srgbClr val="800080"/>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DD-Blue-Wide-Template" id="{561D8FC1-9132-7647-9D10-B8FE8ECADEBB}" vid="{2E8523C2-7B3B-AA4F-A9A2-C1281012FDB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62109003E2154F9367BEF552866428" ma:contentTypeVersion="12" ma:contentTypeDescription="Create a new document." ma:contentTypeScope="" ma:versionID="9e2cb8c0e15da5913b9e946057dc962e">
  <xsd:schema xmlns:xsd="http://www.w3.org/2001/XMLSchema" xmlns:xs="http://www.w3.org/2001/XMLSchema" xmlns:p="http://schemas.microsoft.com/office/2006/metadata/properties" xmlns:ns2="9c57a759-d15f-4e44-ab02-e667db05bdce" xmlns:ns3="7a1a6add-ff19-4c43-b340-3e29368c5c5a" targetNamespace="http://schemas.microsoft.com/office/2006/metadata/properties" ma:root="true" ma:fieldsID="c2853337421c244606d0851498dcf21f" ns2:_="" ns3:_="">
    <xsd:import namespace="9c57a759-d15f-4e44-ab02-e667db05bdce"/>
    <xsd:import namespace="7a1a6add-ff19-4c43-b340-3e29368c5c5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7a759-d15f-4e44-ab02-e667db05b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ad4032c-a330-4847-9ce1-ec5da46de3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1a6add-ff19-4c43-b340-3e29368c5c5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1df36a85-926a-4ebf-bcac-29d0deba7d26}" ma:internalName="TaxCatchAll" ma:showField="CatchAllData" ma:web="7a1a6add-ff19-4c43-b340-3e29368c5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57a759-d15f-4e44-ab02-e667db05bdce">
      <Terms xmlns="http://schemas.microsoft.com/office/infopath/2007/PartnerControls"/>
    </lcf76f155ced4ddcb4097134ff3c332f>
    <TaxCatchAll xmlns="7a1a6add-ff19-4c43-b340-3e29368c5c5a" xsi:nil="true"/>
  </documentManagement>
</p:properties>
</file>

<file path=customXml/itemProps1.xml><?xml version="1.0" encoding="utf-8"?>
<ds:datastoreItem xmlns:ds="http://schemas.openxmlformats.org/officeDocument/2006/customXml" ds:itemID="{9370E5F3-1A53-401C-8DF8-AC5EBDF34D8E}">
  <ds:schemaRefs>
    <ds:schemaRef ds:uri="7a1a6add-ff19-4c43-b340-3e29368c5c5a"/>
    <ds:schemaRef ds:uri="9c57a759-d15f-4e44-ab02-e667db05bd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EDA266-40F2-4C99-92FB-53B8821A8A19}">
  <ds:schemaRefs>
    <ds:schemaRef ds:uri="http://schemas.microsoft.com/sharepoint/v3/contenttype/forms"/>
  </ds:schemaRefs>
</ds:datastoreItem>
</file>

<file path=customXml/itemProps3.xml><?xml version="1.0" encoding="utf-8"?>
<ds:datastoreItem xmlns:ds="http://schemas.openxmlformats.org/officeDocument/2006/customXml" ds:itemID="{268EE705-CF16-4FB7-8756-73CF5863BB56}">
  <ds:schemaRefs>
    <ds:schemaRef ds:uri="http://schemas.microsoft.com/office/2006/documentManagement/types"/>
    <ds:schemaRef ds:uri="http://purl.org/dc/elements/1.1/"/>
    <ds:schemaRef ds:uri="http://schemas.microsoft.com/office/infopath/2007/PartnerControls"/>
    <ds:schemaRef ds:uri="7a1a6add-ff19-4c43-b340-3e29368c5c5a"/>
    <ds:schemaRef ds:uri="http://purl.org/dc/dcmitype/"/>
    <ds:schemaRef ds:uri="http://schemas.openxmlformats.org/package/2006/metadata/core-properties"/>
    <ds:schemaRef ds:uri="http://www.w3.org/XML/1998/namespace"/>
    <ds:schemaRef ds:uri="9c57a759-d15f-4e44-ab02-e667db05bdc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Standard-Slide-HCD</Template>
  <TotalTime>0</TotalTime>
  <Words>3837</Words>
  <Application>Microsoft Office PowerPoint</Application>
  <PresentationFormat>On-screen Show (16:9)</PresentationFormat>
  <Paragraphs>436</Paragraphs>
  <Slides>70</Slides>
  <Notes>19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70</vt:i4>
      </vt:variant>
    </vt:vector>
  </HeadingPairs>
  <TitlesOfParts>
    <vt:vector size="79" baseType="lpstr">
      <vt:lpstr>Arial</vt:lpstr>
      <vt:lpstr>Arial Black</vt:lpstr>
      <vt:lpstr>Symbol</vt:lpstr>
      <vt:lpstr>Times New Roman</vt:lpstr>
      <vt:lpstr>Wingdings</vt:lpstr>
      <vt:lpstr>Cover-HCDD</vt:lpstr>
      <vt:lpstr>Standard-Slide-HCDD</vt:lpstr>
      <vt:lpstr>Divider-HCDD</vt:lpstr>
      <vt:lpstr>Closing HCDD</vt:lpstr>
      <vt:lpstr>Hardy Yards NOFA Pre-Application Conference</vt:lpstr>
      <vt:lpstr>Introductions</vt:lpstr>
      <vt:lpstr>Introductions</vt:lpstr>
      <vt:lpstr>Housing Keeping</vt:lpstr>
      <vt:lpstr>Today’s Agenda</vt:lpstr>
      <vt:lpstr>PowerPoint Presentation</vt:lpstr>
      <vt:lpstr>Funding</vt:lpstr>
      <vt:lpstr>2022-2024 Estimated Timeline</vt:lpstr>
      <vt:lpstr>Reference Materials</vt:lpstr>
      <vt:lpstr>PowerPoint Presentation</vt:lpstr>
      <vt:lpstr>Hardy Yards Site</vt:lpstr>
      <vt:lpstr>Hardy Yards Site</vt:lpstr>
      <vt:lpstr>Hardy Yards Site</vt:lpstr>
      <vt:lpstr>PowerPoint Presentation</vt:lpstr>
      <vt:lpstr>Project Summary</vt:lpstr>
      <vt:lpstr>Project Summary</vt:lpstr>
      <vt:lpstr>Eligible Project</vt:lpstr>
      <vt:lpstr>Eligible Project</vt:lpstr>
      <vt:lpstr>PowerPoint Presentation</vt:lpstr>
      <vt:lpstr>Evaluation Committee</vt:lpstr>
      <vt:lpstr>Threshold Criteria</vt:lpstr>
      <vt:lpstr>Scoring</vt:lpstr>
      <vt:lpstr>Developer Capacity (50 total points)  1 of 5: Prior Experience (10 points)</vt:lpstr>
      <vt:lpstr>Developer Capacity (50 total points)  1 of 5: Prior Experience (10 points)</vt:lpstr>
      <vt:lpstr>Developer Capacity (50 total points)  1 of 5: Prior Experience (10 points)</vt:lpstr>
      <vt:lpstr>Developer Capacity (50 total Points) – 2 of 5: SF Home Development Experience (10 points)</vt:lpstr>
      <vt:lpstr>Developer Capacity (50 total Points)  3 of 5: Access to Capital (10 points)</vt:lpstr>
      <vt:lpstr>Developer Capacity (50 total Points)  4 of 5: Financial Strength (10 points)</vt:lpstr>
      <vt:lpstr>Developer Capacity (50 total Points)  5 of 5: Developer Affordable Housing Experience (10 points)</vt:lpstr>
      <vt:lpstr>Disaster Resilience (10 Total Points)</vt:lpstr>
      <vt:lpstr>Energy Efficiency (10 Total Points)</vt:lpstr>
      <vt:lpstr>Community Feedback and Priorities (10 Total Points)</vt:lpstr>
      <vt:lpstr>Affordability Value (20 Total Points)</vt:lpstr>
      <vt:lpstr>Affordability Value (20 Total Points)</vt:lpstr>
      <vt:lpstr>PowerPoint Presentation</vt:lpstr>
      <vt:lpstr>Compliance Requirements</vt:lpstr>
      <vt:lpstr>PowerPoint Presentation</vt:lpstr>
      <vt:lpstr>MWSBE Compliance Requirements</vt:lpstr>
      <vt:lpstr>PowerPoint Presentation</vt:lpstr>
      <vt:lpstr>Section 3 Compliance Requirements</vt:lpstr>
      <vt:lpstr>Section 3 Labor Benchmark</vt:lpstr>
      <vt:lpstr>Section 3 Business &amp; Worker Eligibility Criteria:</vt:lpstr>
      <vt:lpstr>Section 3 Certification Process</vt:lpstr>
      <vt:lpstr>PowerPoint Presentation</vt:lpstr>
      <vt:lpstr>Covered Contracts</vt:lpstr>
      <vt:lpstr>Covered Employees</vt:lpstr>
      <vt:lpstr>Pay Option</vt:lpstr>
      <vt:lpstr>Play Option</vt:lpstr>
      <vt:lpstr>Pay or Play Workforce Provisions</vt:lpstr>
      <vt:lpstr>POP Additional Information</vt:lpstr>
      <vt:lpstr>PowerPoint Presentation</vt:lpstr>
      <vt:lpstr>Davis-Bacon and Related Acts    </vt:lpstr>
      <vt:lpstr>Davis-Bacon and Related Acts    </vt:lpstr>
      <vt:lpstr>City of Houston Workforce Protection Measures</vt:lpstr>
      <vt:lpstr>DBRA Requirements- for Competitively Bidding  for a General Contractor</vt:lpstr>
      <vt:lpstr> DBRA Compliance Requirements</vt:lpstr>
      <vt:lpstr>DBRA</vt:lpstr>
      <vt:lpstr>PowerPoint Presentation</vt:lpstr>
      <vt:lpstr>Application Procedures</vt:lpstr>
      <vt:lpstr>Websites, forms, and portal</vt:lpstr>
      <vt:lpstr>No Contact Period</vt:lpstr>
      <vt:lpstr>No Contact Period</vt:lpstr>
      <vt:lpstr>No Contact Period</vt:lpstr>
      <vt:lpstr>PowerPoint Presentation</vt:lpstr>
      <vt:lpstr>PowerPoint Presentation</vt:lpstr>
      <vt:lpstr>PowerPoint Presentation</vt:lpstr>
      <vt:lpstr>HCD Key Resources</vt:lpstr>
      <vt:lpstr>CoH Key Resources</vt:lpstr>
      <vt:lpstr>Comments &amp;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sample one</dc:title>
  <dc:creator>Salazar, Ana - HCD</dc:creator>
  <cp:lastModifiedBy>Rivera, Jeremiah  - HCD</cp:lastModifiedBy>
  <cp:revision>4</cp:revision>
  <cp:lastPrinted>2017-05-23T20:34:22Z</cp:lastPrinted>
  <dcterms:created xsi:type="dcterms:W3CDTF">2019-06-12T14:20:47Z</dcterms:created>
  <dcterms:modified xsi:type="dcterms:W3CDTF">2022-11-10T20:34:36Z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0x0101003862109003E2154F9367BEF552866428</vt:lpwstr>
  </property>
  <property fmtid="{D5CDD505-2E9C-101B-9397-08002B2CF9AE}" pid="3" name="MediaServiceImageTags">
    <vt:lpwstr/>
  </property>
</Properties>
</file>