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48" r:id="rId2"/>
    <p:sldId id="1186" r:id="rId3"/>
    <p:sldId id="1184" r:id="rId4"/>
    <p:sldId id="1218" r:id="rId5"/>
    <p:sldId id="1159" r:id="rId6"/>
    <p:sldId id="1173" r:id="rId7"/>
    <p:sldId id="1175" r:id="rId8"/>
    <p:sldId id="1176" r:id="rId9"/>
    <p:sldId id="1177" r:id="rId10"/>
    <p:sldId id="1171" r:id="rId11"/>
    <p:sldId id="1172" r:id="rId12"/>
    <p:sldId id="1179" r:id="rId13"/>
    <p:sldId id="1178" r:id="rId14"/>
    <p:sldId id="1187" r:id="rId15"/>
    <p:sldId id="1174" r:id="rId16"/>
    <p:sldId id="1196" r:id="rId17"/>
    <p:sldId id="1197" r:id="rId18"/>
    <p:sldId id="1198" r:id="rId19"/>
    <p:sldId id="1199" r:id="rId20"/>
    <p:sldId id="1200" r:id="rId21"/>
    <p:sldId id="1201" r:id="rId22"/>
    <p:sldId id="1212" r:id="rId23"/>
    <p:sldId id="1213" r:id="rId24"/>
    <p:sldId id="1214" r:id="rId25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64" roundtripDataSignature="AMtx7mjGBXswA7InVZtat1WaxQUegbfYj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734891-890F-A6E5-B5F9-AB4024FD5D79}" name="Auriel  Banister" initials="AB" userId="S::auriel.banister@b2gnowlicense.com::7d294da7-7005-462d-bee7-6e1155d32fb2" providerId="AD"/>
  <p188:author id="{157E47A9-DB80-19C1-1B6A-2DC2B9602D2E}" name="Luis  Reyes" initials="LR" userId="S::luis.reyes@b2gnowlicense.com::544872bc-4906-42b0-a237-8e1e32ef6437" providerId="AD"/>
  <p188:author id="{6B8AE6B8-6605-7D29-9E50-3656D1D9797F}" name="Cherie  Graham" initials="CG" userId="S::cherie.graham@b2gnowlicense.com::667d8ef8-07e6-4042-8f04-d6014bdc9509" providerId="AD"/>
  <p188:author id="{14E031D2-243D-30D6-47F7-6B2E834626FC}" name="Daniel Poulson" initials="DP" userId="S::daniel.poulson@b2gnowlicense.com::69511ba2-1c02-4397-b444-728ffe6bef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17F"/>
    <a:srgbClr val="006600"/>
    <a:srgbClr val="E46C0A"/>
    <a:srgbClr val="1F267C"/>
    <a:srgbClr val="121079"/>
    <a:srgbClr val="E2E2E2"/>
    <a:srgbClr val="FFCCCC"/>
    <a:srgbClr val="98B9A8"/>
    <a:srgbClr val="3E7D5C"/>
    <a:srgbClr val="549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A10300-D965-4950-AE83-3F50E9248825}">
  <a:tblStyle styleId="{89A10300-D965-4950-AE83-3F50E92488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0" autoAdjust="0"/>
    <p:restoredTop sz="95244" autoAdjust="0"/>
  </p:normalViewPr>
  <p:slideViewPr>
    <p:cSldViewPr snapToGrid="0">
      <p:cViewPr varScale="1">
        <p:scale>
          <a:sx n="107" d="100"/>
          <a:sy n="107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64" Type="http://customschemas.google.com/relationships/presentationmetadata" Target="metadata"/><Relationship Id="rId6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anna Lawrence" userId="179f7f2a2a46f79a" providerId="LiveId" clId="{0E5B4A68-E7B1-4010-9A90-129932F54545}"/>
    <pc:docChg chg="delSld modSld">
      <pc:chgData name="Ayanna Lawrence" userId="179f7f2a2a46f79a" providerId="LiveId" clId="{0E5B4A68-E7B1-4010-9A90-129932F54545}" dt="2023-12-21T17:03:00.974" v="11" actId="114"/>
      <pc:docMkLst>
        <pc:docMk/>
      </pc:docMkLst>
      <pc:sldChg chg="modSp mod">
        <pc:chgData name="Ayanna Lawrence" userId="179f7f2a2a46f79a" providerId="LiveId" clId="{0E5B4A68-E7B1-4010-9A90-129932F54545}" dt="2023-12-21T16:58:58.367" v="6" actId="20577"/>
        <pc:sldMkLst>
          <pc:docMk/>
          <pc:sldMk cId="464404769" sldId="1048"/>
        </pc:sldMkLst>
        <pc:spChg chg="mod">
          <ac:chgData name="Ayanna Lawrence" userId="179f7f2a2a46f79a" providerId="LiveId" clId="{0E5B4A68-E7B1-4010-9A90-129932F54545}" dt="2023-12-21T16:58:58.367" v="6" actId="20577"/>
          <ac:spMkLst>
            <pc:docMk/>
            <pc:sldMk cId="464404769" sldId="1048"/>
            <ac:spMk id="7" creationId="{A35C5FB9-4FD7-4EDE-B953-8455022413CF}"/>
          </ac:spMkLst>
        </pc:spChg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2451840274" sldId="1156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2509272100" sldId="1157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1036918977" sldId="1158"/>
        </pc:sldMkLst>
      </pc:sldChg>
      <pc:sldChg chg="del">
        <pc:chgData name="Ayanna Lawrence" userId="179f7f2a2a46f79a" providerId="LiveId" clId="{0E5B4A68-E7B1-4010-9A90-129932F54545}" dt="2023-12-21T16:59:22.135" v="8" actId="47"/>
        <pc:sldMkLst>
          <pc:docMk/>
          <pc:sldMk cId="3383610423" sldId="1160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2238570288" sldId="1161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1017298816" sldId="1164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262676882" sldId="1165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1324812426" sldId="1166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2400426473" sldId="1167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628705882" sldId="1168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397033240" sldId="1169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2545429458" sldId="1170"/>
        </pc:sldMkLst>
      </pc:sldChg>
      <pc:sldChg chg="del">
        <pc:chgData name="Ayanna Lawrence" userId="179f7f2a2a46f79a" providerId="LiveId" clId="{0E5B4A68-E7B1-4010-9A90-129932F54545}" dt="2023-12-21T16:59:22.135" v="8" actId="47"/>
        <pc:sldMkLst>
          <pc:docMk/>
          <pc:sldMk cId="2268499772" sldId="1180"/>
        </pc:sldMkLst>
      </pc:sldChg>
      <pc:sldChg chg="del">
        <pc:chgData name="Ayanna Lawrence" userId="179f7f2a2a46f79a" providerId="LiveId" clId="{0E5B4A68-E7B1-4010-9A90-129932F54545}" dt="2023-12-21T16:59:22.135" v="8" actId="47"/>
        <pc:sldMkLst>
          <pc:docMk/>
          <pc:sldMk cId="3860390868" sldId="1181"/>
        </pc:sldMkLst>
      </pc:sldChg>
      <pc:sldChg chg="del">
        <pc:chgData name="Ayanna Lawrence" userId="179f7f2a2a46f79a" providerId="LiveId" clId="{0E5B4A68-E7B1-4010-9A90-129932F54545}" dt="2023-12-21T16:59:22.135" v="8" actId="47"/>
        <pc:sldMkLst>
          <pc:docMk/>
          <pc:sldMk cId="2675082958" sldId="1182"/>
        </pc:sldMkLst>
      </pc:sldChg>
      <pc:sldChg chg="del">
        <pc:chgData name="Ayanna Lawrence" userId="179f7f2a2a46f79a" providerId="LiveId" clId="{0E5B4A68-E7B1-4010-9A90-129932F54545}" dt="2023-12-21T16:59:22.135" v="8" actId="47"/>
        <pc:sldMkLst>
          <pc:docMk/>
          <pc:sldMk cId="3459904474" sldId="1183"/>
        </pc:sldMkLst>
      </pc:sldChg>
      <pc:sldChg chg="modSp mod">
        <pc:chgData name="Ayanna Lawrence" userId="179f7f2a2a46f79a" providerId="LiveId" clId="{0E5B4A68-E7B1-4010-9A90-129932F54545}" dt="2023-12-21T17:03:00.974" v="11" actId="114"/>
        <pc:sldMkLst>
          <pc:docMk/>
          <pc:sldMk cId="607778141" sldId="1187"/>
        </pc:sldMkLst>
        <pc:spChg chg="mod">
          <ac:chgData name="Ayanna Lawrence" userId="179f7f2a2a46f79a" providerId="LiveId" clId="{0E5B4A68-E7B1-4010-9A90-129932F54545}" dt="2023-12-21T17:03:00.974" v="11" actId="114"/>
          <ac:spMkLst>
            <pc:docMk/>
            <pc:sldMk cId="607778141" sldId="1187"/>
            <ac:spMk id="8" creationId="{84A98469-DE2B-DA4F-88EE-5402B3A6BE46}"/>
          </ac:spMkLst>
        </pc:spChg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1580697" sldId="1188"/>
        </pc:sldMkLst>
      </pc:sldChg>
      <pc:sldChg chg="del">
        <pc:chgData name="Ayanna Lawrence" userId="179f7f2a2a46f79a" providerId="LiveId" clId="{0E5B4A68-E7B1-4010-9A90-129932F54545}" dt="2023-12-21T16:59:32.836" v="10" actId="47"/>
        <pc:sldMkLst>
          <pc:docMk/>
          <pc:sldMk cId="2218762702" sldId="1189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2551083486" sldId="1190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2046355536" sldId="1191"/>
        </pc:sldMkLst>
      </pc:sldChg>
      <pc:sldChg chg="del">
        <pc:chgData name="Ayanna Lawrence" userId="179f7f2a2a46f79a" providerId="LiveId" clId="{0E5B4A68-E7B1-4010-9A90-129932F54545}" dt="2023-12-21T16:59:22.135" v="8" actId="47"/>
        <pc:sldMkLst>
          <pc:docMk/>
          <pc:sldMk cId="1261291911" sldId="1192"/>
        </pc:sldMkLst>
      </pc:sldChg>
      <pc:sldChg chg="del">
        <pc:chgData name="Ayanna Lawrence" userId="179f7f2a2a46f79a" providerId="LiveId" clId="{0E5B4A68-E7B1-4010-9A90-129932F54545}" dt="2023-12-21T16:59:22.135" v="8" actId="47"/>
        <pc:sldMkLst>
          <pc:docMk/>
          <pc:sldMk cId="114603281" sldId="1193"/>
        </pc:sldMkLst>
      </pc:sldChg>
      <pc:sldChg chg="del">
        <pc:chgData name="Ayanna Lawrence" userId="179f7f2a2a46f79a" providerId="LiveId" clId="{0E5B4A68-E7B1-4010-9A90-129932F54545}" dt="2023-12-21T16:59:12.667" v="7" actId="47"/>
        <pc:sldMkLst>
          <pc:docMk/>
          <pc:sldMk cId="98261445" sldId="1194"/>
        </pc:sldMkLst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2004523251" sldId="1202"/>
        </pc:sldMkLst>
      </pc:sldChg>
      <pc:sldChg chg="del">
        <pc:chgData name="Ayanna Lawrence" userId="179f7f2a2a46f79a" providerId="LiveId" clId="{0E5B4A68-E7B1-4010-9A90-129932F54545}" dt="2023-12-21T16:59:32.836" v="10" actId="47"/>
        <pc:sldMkLst>
          <pc:docMk/>
          <pc:sldMk cId="2727238981" sldId="1203"/>
        </pc:sldMkLst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821654633" sldId="1204"/>
        </pc:sldMkLst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326300201" sldId="1205"/>
        </pc:sldMkLst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1930209787" sldId="1206"/>
        </pc:sldMkLst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374926105" sldId="1207"/>
        </pc:sldMkLst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1898600902" sldId="1208"/>
        </pc:sldMkLst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1364649268" sldId="1209"/>
        </pc:sldMkLst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1249172667" sldId="1210"/>
        </pc:sldMkLst>
      </pc:sldChg>
      <pc:sldChg chg="del">
        <pc:chgData name="Ayanna Lawrence" userId="179f7f2a2a46f79a" providerId="LiveId" clId="{0E5B4A68-E7B1-4010-9A90-129932F54545}" dt="2023-12-21T16:59:29.189" v="9" actId="47"/>
        <pc:sldMkLst>
          <pc:docMk/>
          <pc:sldMk cId="2917306209" sldId="12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4D1699-ACDA-E342-9E6A-E65244982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BE47E-C1F8-ED45-A5CA-99A548A150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02310-2B37-F34E-9761-F85E80B885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542E2-ED3F-D249-85C9-5FF366908C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5AB0A5-C25A-4DF8-8E5E-7EC5A369EA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A0976-F209-4F5D-9431-9AD5204A558F}" type="datetimeFigureOut">
              <a:rPr lang="en-US" smtClean="0"/>
              <a:t>12/21/2023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9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73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6;p14">
            <a:extLst>
              <a:ext uri="{FF2B5EF4-FFF2-40B4-BE49-F238E27FC236}">
                <a16:creationId xmlns:a16="http://schemas.microsoft.com/office/drawing/2014/main" id="{632C9E2D-01BE-46D1-B335-D3DB40C04F3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1119" r="15758" b="4494"/>
          <a:stretch/>
        </p:blipFill>
        <p:spPr>
          <a:xfrm>
            <a:off x="2536376" y="-24442"/>
            <a:ext cx="9692552" cy="69002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2346B6AA-8CDD-3745-9034-364840CE3EE2}"/>
              </a:ext>
            </a:extLst>
          </p:cNvPr>
          <p:cNvSpPr/>
          <p:nvPr userDrawn="1"/>
        </p:nvSpPr>
        <p:spPr>
          <a:xfrm>
            <a:off x="2513802" y="-24442"/>
            <a:ext cx="4702628" cy="6900254"/>
          </a:xfrm>
          <a:prstGeom prst="parallelogram">
            <a:avLst>
              <a:gd name="adj" fmla="val 958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57B9BF-CDF2-3A46-BBCC-E528A3372600}"/>
              </a:ext>
            </a:extLst>
          </p:cNvPr>
          <p:cNvGrpSpPr/>
          <p:nvPr/>
        </p:nvGrpSpPr>
        <p:grpSpPr>
          <a:xfrm>
            <a:off x="9698371" y="3030072"/>
            <a:ext cx="2540643" cy="3863668"/>
            <a:chOff x="7263013" y="3030072"/>
            <a:chExt cx="1905482" cy="3863668"/>
          </a:xfrm>
        </p:grpSpPr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D9FA723D-9B03-6548-91AA-1626B2D189DC}"/>
                </a:ext>
              </a:extLst>
            </p:cNvPr>
            <p:cNvSpPr/>
            <p:nvPr/>
          </p:nvSpPr>
          <p:spPr>
            <a:xfrm flipH="1">
              <a:off x="7263013" y="3030072"/>
              <a:ext cx="1880986" cy="386366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DE5CFE68-E92E-5D47-B74E-EDEB814EC07E}"/>
                </a:ext>
              </a:extLst>
            </p:cNvPr>
            <p:cNvSpPr/>
            <p:nvPr/>
          </p:nvSpPr>
          <p:spPr>
            <a:xfrm flipH="1">
              <a:off x="7698283" y="3281081"/>
              <a:ext cx="1470212" cy="2996151"/>
            </a:xfrm>
            <a:prstGeom prst="rtTriangle">
              <a:avLst/>
            </a:prstGeom>
            <a:gradFill>
              <a:gsLst>
                <a:gs pos="0">
                  <a:srgbClr val="2E417F"/>
                </a:gs>
                <a:gs pos="100000">
                  <a:srgbClr val="12107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1D15B3-B7C7-044D-AF9E-540E076025F2}"/>
              </a:ext>
            </a:extLst>
          </p:cNvPr>
          <p:cNvGrpSpPr/>
          <p:nvPr/>
        </p:nvGrpSpPr>
        <p:grpSpPr>
          <a:xfrm>
            <a:off x="-22574" y="-24443"/>
            <a:ext cx="7133956" cy="6915100"/>
            <a:chOff x="-27696" y="-24443"/>
            <a:chExt cx="5350467" cy="69151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81BD8C-DEC6-614B-B102-50D0BB391854}"/>
                </a:ext>
              </a:extLst>
            </p:cNvPr>
            <p:cNvGrpSpPr/>
            <p:nvPr/>
          </p:nvGrpSpPr>
          <p:grpSpPr>
            <a:xfrm>
              <a:off x="-10766" y="1176013"/>
              <a:ext cx="4712677" cy="5119279"/>
              <a:chOff x="-10766" y="1176013"/>
              <a:chExt cx="4712677" cy="5119279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4764C4E6-F616-4B47-92CF-1ABD2F172330}"/>
                  </a:ext>
                </a:extLst>
              </p:cNvPr>
              <p:cNvSpPr/>
              <p:nvPr/>
            </p:nvSpPr>
            <p:spPr>
              <a:xfrm>
                <a:off x="-10766" y="1195754"/>
                <a:ext cx="4712677" cy="5099538"/>
              </a:xfrm>
              <a:custGeom>
                <a:avLst/>
                <a:gdLst>
                  <a:gd name="connsiteX0" fmla="*/ 4712677 w 4712677"/>
                  <a:gd name="connsiteY0" fmla="*/ 0 h 5099538"/>
                  <a:gd name="connsiteX1" fmla="*/ 2180492 w 4712677"/>
                  <a:gd name="connsiteY1" fmla="*/ 5099538 h 5099538"/>
                  <a:gd name="connsiteX2" fmla="*/ 0 w 4712677"/>
                  <a:gd name="connsiteY2" fmla="*/ 5099538 h 5099538"/>
                  <a:gd name="connsiteX3" fmla="*/ 0 w 4712677"/>
                  <a:gd name="connsiteY3" fmla="*/ 0 h 5099538"/>
                  <a:gd name="connsiteX4" fmla="*/ 175846 w 4712677"/>
                  <a:gd name="connsiteY4" fmla="*/ 0 h 5099538"/>
                  <a:gd name="connsiteX5" fmla="*/ 4677508 w 4712677"/>
                  <a:gd name="connsiteY5" fmla="*/ 0 h 5099538"/>
                  <a:gd name="connsiteX6" fmla="*/ 4712677 w 4712677"/>
                  <a:gd name="connsiteY6" fmla="*/ 0 h 509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2677" h="5099538">
                    <a:moveTo>
                      <a:pt x="4712677" y="0"/>
                    </a:moveTo>
                    <a:lnTo>
                      <a:pt x="2180492" y="5099538"/>
                    </a:lnTo>
                    <a:lnTo>
                      <a:pt x="0" y="5099538"/>
                    </a:lnTo>
                    <a:lnTo>
                      <a:pt x="0" y="0"/>
                    </a:lnTo>
                    <a:lnTo>
                      <a:pt x="175846" y="0"/>
                    </a:lnTo>
                    <a:lnTo>
                      <a:pt x="4677508" y="0"/>
                    </a:lnTo>
                    <a:lnTo>
                      <a:pt x="4712677" y="0"/>
                    </a:lnTo>
                    <a:close/>
                  </a:path>
                </a:pathLst>
              </a:custGeom>
              <a:gradFill>
                <a:gsLst>
                  <a:gs pos="0">
                    <a:srgbClr val="2E417F"/>
                  </a:gs>
                  <a:gs pos="100000">
                    <a:srgbClr val="12107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1" name="Triangle 30">
                <a:extLst>
                  <a:ext uri="{FF2B5EF4-FFF2-40B4-BE49-F238E27FC236}">
                    <a16:creationId xmlns:a16="http://schemas.microsoft.com/office/drawing/2014/main" id="{BE8EA2E9-AAD1-F645-847B-307AB45868D0}"/>
                  </a:ext>
                </a:extLst>
              </p:cNvPr>
              <p:cNvSpPr/>
              <p:nvPr/>
            </p:nvSpPr>
            <p:spPr>
              <a:xfrm rot="10800000">
                <a:off x="1064975" y="1176013"/>
                <a:ext cx="348653" cy="16158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DF167DF-5D09-3E4C-86F9-B8B6447AFE4E}"/>
                </a:ext>
              </a:extLst>
            </p:cNvPr>
            <p:cNvSpPr/>
            <p:nvPr/>
          </p:nvSpPr>
          <p:spPr>
            <a:xfrm>
              <a:off x="-27696" y="6277232"/>
              <a:ext cx="2214841" cy="613425"/>
            </a:xfrm>
            <a:custGeom>
              <a:avLst/>
              <a:gdLst>
                <a:gd name="connsiteX0" fmla="*/ 5404757 w 6025243"/>
                <a:gd name="connsiteY0" fmla="*/ 1045028 h 1045028"/>
                <a:gd name="connsiteX1" fmla="*/ 6025243 w 6025243"/>
                <a:gd name="connsiteY1" fmla="*/ 0 h 1045028"/>
                <a:gd name="connsiteX2" fmla="*/ 0 w 6025243"/>
                <a:gd name="connsiteY2" fmla="*/ 0 h 1045028"/>
                <a:gd name="connsiteX3" fmla="*/ 0 w 6025243"/>
                <a:gd name="connsiteY3" fmla="*/ 1012371 h 1045028"/>
                <a:gd name="connsiteX4" fmla="*/ 5404757 w 6025243"/>
                <a:gd name="connsiteY4" fmla="*/ 1045028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5243" h="1045028">
                  <a:moveTo>
                    <a:pt x="5404757" y="1045028"/>
                  </a:moveTo>
                  <a:lnTo>
                    <a:pt x="6025243" y="0"/>
                  </a:lnTo>
                  <a:lnTo>
                    <a:pt x="0" y="0"/>
                  </a:lnTo>
                  <a:lnTo>
                    <a:pt x="0" y="1012371"/>
                  </a:lnTo>
                  <a:lnTo>
                    <a:pt x="5404757" y="10450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FA5A42-9DD9-384E-B882-7ED98F56370F}"/>
                </a:ext>
              </a:extLst>
            </p:cNvPr>
            <p:cNvSpPr/>
            <p:nvPr userDrawn="1"/>
          </p:nvSpPr>
          <p:spPr>
            <a:xfrm>
              <a:off x="-27696" y="-24443"/>
              <a:ext cx="5350467" cy="1627486"/>
            </a:xfrm>
            <a:custGeom>
              <a:avLst/>
              <a:gdLst>
                <a:gd name="connsiteX0" fmla="*/ 0 w 5280917"/>
                <a:gd name="connsiteY0" fmla="*/ 1222624 h 1222624"/>
                <a:gd name="connsiteX1" fmla="*/ 4685016 w 5280917"/>
                <a:gd name="connsiteY1" fmla="*/ 1222624 h 1222624"/>
                <a:gd name="connsiteX2" fmla="*/ 5280917 w 5280917"/>
                <a:gd name="connsiteY2" fmla="*/ 0 h 1222624"/>
                <a:gd name="connsiteX3" fmla="*/ 10274 w 5280917"/>
                <a:gd name="connsiteY3" fmla="*/ 0 h 1222624"/>
                <a:gd name="connsiteX4" fmla="*/ 0 w 5280917"/>
                <a:gd name="connsiteY4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0917" h="1222624">
                  <a:moveTo>
                    <a:pt x="0" y="1222624"/>
                  </a:moveTo>
                  <a:lnTo>
                    <a:pt x="4685016" y="1222624"/>
                  </a:lnTo>
                  <a:lnTo>
                    <a:pt x="5280917" y="0"/>
                  </a:lnTo>
                  <a:lnTo>
                    <a:pt x="10274" y="0"/>
                  </a:lnTo>
                  <a:cubicBezTo>
                    <a:pt x="6849" y="407541"/>
                    <a:pt x="3425" y="815083"/>
                    <a:pt x="0" y="12226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26" name="NN">
            <a:extLst>
              <a:ext uri="{FF2B5EF4-FFF2-40B4-BE49-F238E27FC236}">
                <a16:creationId xmlns:a16="http://schemas.microsoft.com/office/drawing/2014/main" id="{C33A97CB-62D9-D248-BA3A-F1C1BD077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10" b="17338"/>
          <a:stretch/>
        </p:blipFill>
        <p:spPr>
          <a:xfrm>
            <a:off x="194952" y="2194365"/>
            <a:ext cx="12239013" cy="4614126"/>
          </a:xfrm>
          <a:prstGeom prst="rect">
            <a:avLst/>
          </a:prstGeom>
        </p:spPr>
      </p:pic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D52108D-F948-CA40-AEF9-7EED060A0A2D}"/>
              </a:ext>
            </a:extLst>
          </p:cNvPr>
          <p:cNvSpPr/>
          <p:nvPr userDrawn="1"/>
        </p:nvSpPr>
        <p:spPr>
          <a:xfrm>
            <a:off x="2669475" y="-16227"/>
            <a:ext cx="4702628" cy="6900254"/>
          </a:xfrm>
          <a:prstGeom prst="parallelogram">
            <a:avLst>
              <a:gd name="adj" fmla="val 95893"/>
            </a:avLst>
          </a:prstGeom>
          <a:solidFill>
            <a:srgbClr val="3E7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1A8D9574-2270-1D44-B88B-8583556421E4}"/>
              </a:ext>
            </a:extLst>
          </p:cNvPr>
          <p:cNvSpPr/>
          <p:nvPr userDrawn="1"/>
        </p:nvSpPr>
        <p:spPr>
          <a:xfrm rot="10800000">
            <a:off x="1434319" y="1600201"/>
            <a:ext cx="464872" cy="1619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" name="Google Shape;19;p14">
            <a:extLst>
              <a:ext uri="{FF2B5EF4-FFF2-40B4-BE49-F238E27FC236}">
                <a16:creationId xmlns:a16="http://schemas.microsoft.com/office/drawing/2014/main" id="{73C50210-927A-8F55-BBDB-AECB6089D6C1}"/>
              </a:ext>
            </a:extLst>
          </p:cNvPr>
          <p:cNvPicPr preferRelativeResize="0"/>
          <p:nvPr userDrawn="1"/>
        </p:nvPicPr>
        <p:blipFill rotWithShape="1">
          <a:blip r:embed="rId4"/>
          <a:srcRect b="21285"/>
          <a:stretch/>
        </p:blipFill>
        <p:spPr>
          <a:xfrm>
            <a:off x="343207" y="367237"/>
            <a:ext cx="5246163" cy="10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9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16;p14">
            <a:extLst>
              <a:ext uri="{FF2B5EF4-FFF2-40B4-BE49-F238E27FC236}">
                <a16:creationId xmlns:a16="http://schemas.microsoft.com/office/drawing/2014/main" id="{EBB87C23-EA23-4850-8425-F13036FDFA5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571" t="8314" r="60630" b="31792"/>
          <a:stretch/>
        </p:blipFill>
        <p:spPr>
          <a:xfrm>
            <a:off x="3139809" y="-16228"/>
            <a:ext cx="9101459" cy="63864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2346B6AA-8CDD-3745-9034-364840CE3EE2}"/>
              </a:ext>
            </a:extLst>
          </p:cNvPr>
          <p:cNvSpPr/>
          <p:nvPr userDrawn="1"/>
        </p:nvSpPr>
        <p:spPr>
          <a:xfrm>
            <a:off x="2536377" y="-24442"/>
            <a:ext cx="4702628" cy="6900254"/>
          </a:xfrm>
          <a:prstGeom prst="parallelogram">
            <a:avLst>
              <a:gd name="adj" fmla="val 958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D52108D-F948-CA40-AEF9-7EED060A0A2D}"/>
              </a:ext>
            </a:extLst>
          </p:cNvPr>
          <p:cNvSpPr/>
          <p:nvPr userDrawn="1"/>
        </p:nvSpPr>
        <p:spPr>
          <a:xfrm>
            <a:off x="2692050" y="-16227"/>
            <a:ext cx="4702628" cy="6900254"/>
          </a:xfrm>
          <a:prstGeom prst="parallelogram">
            <a:avLst>
              <a:gd name="adj" fmla="val 95893"/>
            </a:avLst>
          </a:prstGeom>
          <a:solidFill>
            <a:srgbClr val="3E7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57B9BF-CDF2-3A46-BBCC-E528A3372600}"/>
              </a:ext>
            </a:extLst>
          </p:cNvPr>
          <p:cNvGrpSpPr/>
          <p:nvPr/>
        </p:nvGrpSpPr>
        <p:grpSpPr>
          <a:xfrm>
            <a:off x="9720945" y="3030072"/>
            <a:ext cx="2540643" cy="3863668"/>
            <a:chOff x="7263013" y="3030072"/>
            <a:chExt cx="1905482" cy="3863668"/>
          </a:xfrm>
        </p:grpSpPr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D9FA723D-9B03-6548-91AA-1626B2D189DC}"/>
                </a:ext>
              </a:extLst>
            </p:cNvPr>
            <p:cNvSpPr/>
            <p:nvPr/>
          </p:nvSpPr>
          <p:spPr>
            <a:xfrm flipH="1">
              <a:off x="7263013" y="3030072"/>
              <a:ext cx="1880986" cy="386366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DE5CFE68-E92E-5D47-B74E-EDEB814EC07E}"/>
                </a:ext>
              </a:extLst>
            </p:cNvPr>
            <p:cNvSpPr/>
            <p:nvPr/>
          </p:nvSpPr>
          <p:spPr>
            <a:xfrm flipH="1">
              <a:off x="7698283" y="3281081"/>
              <a:ext cx="1470212" cy="2996151"/>
            </a:xfrm>
            <a:prstGeom prst="rtTriangle">
              <a:avLst/>
            </a:prstGeom>
            <a:gradFill>
              <a:gsLst>
                <a:gs pos="0">
                  <a:srgbClr val="2E417F"/>
                </a:gs>
                <a:gs pos="100000">
                  <a:srgbClr val="12107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1D15B3-B7C7-044D-AF9E-540E076025F2}"/>
              </a:ext>
            </a:extLst>
          </p:cNvPr>
          <p:cNvGrpSpPr/>
          <p:nvPr/>
        </p:nvGrpSpPr>
        <p:grpSpPr>
          <a:xfrm>
            <a:off x="-24547" y="-24441"/>
            <a:ext cx="7133956" cy="6915099"/>
            <a:chOff x="-27696" y="-24442"/>
            <a:chExt cx="5350467" cy="69150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81BD8C-DEC6-614B-B102-50D0BB391854}"/>
                </a:ext>
              </a:extLst>
            </p:cNvPr>
            <p:cNvGrpSpPr/>
            <p:nvPr/>
          </p:nvGrpSpPr>
          <p:grpSpPr>
            <a:xfrm>
              <a:off x="-10766" y="1176013"/>
              <a:ext cx="4712677" cy="5119279"/>
              <a:chOff x="-10766" y="1176013"/>
              <a:chExt cx="4712677" cy="5119279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4764C4E6-F616-4B47-92CF-1ABD2F172330}"/>
                  </a:ext>
                </a:extLst>
              </p:cNvPr>
              <p:cNvSpPr/>
              <p:nvPr/>
            </p:nvSpPr>
            <p:spPr>
              <a:xfrm>
                <a:off x="-10766" y="1195754"/>
                <a:ext cx="4712677" cy="5099538"/>
              </a:xfrm>
              <a:custGeom>
                <a:avLst/>
                <a:gdLst>
                  <a:gd name="connsiteX0" fmla="*/ 4712677 w 4712677"/>
                  <a:gd name="connsiteY0" fmla="*/ 0 h 5099538"/>
                  <a:gd name="connsiteX1" fmla="*/ 2180492 w 4712677"/>
                  <a:gd name="connsiteY1" fmla="*/ 5099538 h 5099538"/>
                  <a:gd name="connsiteX2" fmla="*/ 0 w 4712677"/>
                  <a:gd name="connsiteY2" fmla="*/ 5099538 h 5099538"/>
                  <a:gd name="connsiteX3" fmla="*/ 0 w 4712677"/>
                  <a:gd name="connsiteY3" fmla="*/ 0 h 5099538"/>
                  <a:gd name="connsiteX4" fmla="*/ 175846 w 4712677"/>
                  <a:gd name="connsiteY4" fmla="*/ 0 h 5099538"/>
                  <a:gd name="connsiteX5" fmla="*/ 4677508 w 4712677"/>
                  <a:gd name="connsiteY5" fmla="*/ 0 h 5099538"/>
                  <a:gd name="connsiteX6" fmla="*/ 4712677 w 4712677"/>
                  <a:gd name="connsiteY6" fmla="*/ 0 h 509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2677" h="5099538">
                    <a:moveTo>
                      <a:pt x="4712677" y="0"/>
                    </a:moveTo>
                    <a:lnTo>
                      <a:pt x="2180492" y="5099538"/>
                    </a:lnTo>
                    <a:lnTo>
                      <a:pt x="0" y="5099538"/>
                    </a:lnTo>
                    <a:lnTo>
                      <a:pt x="0" y="0"/>
                    </a:lnTo>
                    <a:lnTo>
                      <a:pt x="175846" y="0"/>
                    </a:lnTo>
                    <a:lnTo>
                      <a:pt x="4677508" y="0"/>
                    </a:lnTo>
                    <a:lnTo>
                      <a:pt x="4712677" y="0"/>
                    </a:lnTo>
                    <a:close/>
                  </a:path>
                </a:pathLst>
              </a:custGeom>
              <a:gradFill>
                <a:gsLst>
                  <a:gs pos="0">
                    <a:srgbClr val="2E417F"/>
                  </a:gs>
                  <a:gs pos="100000">
                    <a:srgbClr val="12107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1" name="Triangle 30">
                <a:extLst>
                  <a:ext uri="{FF2B5EF4-FFF2-40B4-BE49-F238E27FC236}">
                    <a16:creationId xmlns:a16="http://schemas.microsoft.com/office/drawing/2014/main" id="{BE8EA2E9-AAD1-F645-847B-307AB45868D0}"/>
                  </a:ext>
                </a:extLst>
              </p:cNvPr>
              <p:cNvSpPr/>
              <p:nvPr/>
            </p:nvSpPr>
            <p:spPr>
              <a:xfrm rot="10800000">
                <a:off x="1064975" y="1176013"/>
                <a:ext cx="348653" cy="16158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DF167DF-5D09-3E4C-86F9-B8B6447AFE4E}"/>
                </a:ext>
              </a:extLst>
            </p:cNvPr>
            <p:cNvSpPr/>
            <p:nvPr/>
          </p:nvSpPr>
          <p:spPr>
            <a:xfrm>
              <a:off x="-27696" y="6277232"/>
              <a:ext cx="2214841" cy="613425"/>
            </a:xfrm>
            <a:custGeom>
              <a:avLst/>
              <a:gdLst>
                <a:gd name="connsiteX0" fmla="*/ 5404757 w 6025243"/>
                <a:gd name="connsiteY0" fmla="*/ 1045028 h 1045028"/>
                <a:gd name="connsiteX1" fmla="*/ 6025243 w 6025243"/>
                <a:gd name="connsiteY1" fmla="*/ 0 h 1045028"/>
                <a:gd name="connsiteX2" fmla="*/ 0 w 6025243"/>
                <a:gd name="connsiteY2" fmla="*/ 0 h 1045028"/>
                <a:gd name="connsiteX3" fmla="*/ 0 w 6025243"/>
                <a:gd name="connsiteY3" fmla="*/ 1012371 h 1045028"/>
                <a:gd name="connsiteX4" fmla="*/ 5404757 w 6025243"/>
                <a:gd name="connsiteY4" fmla="*/ 1045028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5243" h="1045028">
                  <a:moveTo>
                    <a:pt x="5404757" y="1045028"/>
                  </a:moveTo>
                  <a:lnTo>
                    <a:pt x="6025243" y="0"/>
                  </a:lnTo>
                  <a:lnTo>
                    <a:pt x="0" y="0"/>
                  </a:lnTo>
                  <a:lnTo>
                    <a:pt x="0" y="1012371"/>
                  </a:lnTo>
                  <a:lnTo>
                    <a:pt x="5404757" y="10450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FA5A42-9DD9-384E-B882-7ED98F56370F}"/>
                </a:ext>
              </a:extLst>
            </p:cNvPr>
            <p:cNvSpPr/>
            <p:nvPr/>
          </p:nvSpPr>
          <p:spPr>
            <a:xfrm>
              <a:off x="0" y="-24442"/>
              <a:ext cx="5322771" cy="1222624"/>
            </a:xfrm>
            <a:custGeom>
              <a:avLst/>
              <a:gdLst>
                <a:gd name="connsiteX0" fmla="*/ 0 w 5280917"/>
                <a:gd name="connsiteY0" fmla="*/ 1222624 h 1222624"/>
                <a:gd name="connsiteX1" fmla="*/ 4685016 w 5280917"/>
                <a:gd name="connsiteY1" fmla="*/ 1222624 h 1222624"/>
                <a:gd name="connsiteX2" fmla="*/ 5280917 w 5280917"/>
                <a:gd name="connsiteY2" fmla="*/ 0 h 1222624"/>
                <a:gd name="connsiteX3" fmla="*/ 10274 w 5280917"/>
                <a:gd name="connsiteY3" fmla="*/ 0 h 1222624"/>
                <a:gd name="connsiteX4" fmla="*/ 0 w 5280917"/>
                <a:gd name="connsiteY4" fmla="*/ 1222624 h 122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0917" h="1222624">
                  <a:moveTo>
                    <a:pt x="0" y="1222624"/>
                  </a:moveTo>
                  <a:lnTo>
                    <a:pt x="4685016" y="1222624"/>
                  </a:lnTo>
                  <a:lnTo>
                    <a:pt x="5280917" y="0"/>
                  </a:lnTo>
                  <a:lnTo>
                    <a:pt x="10274" y="0"/>
                  </a:lnTo>
                  <a:cubicBezTo>
                    <a:pt x="6849" y="407541"/>
                    <a:pt x="3425" y="815083"/>
                    <a:pt x="0" y="12226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26" name="NN">
            <a:extLst>
              <a:ext uri="{FF2B5EF4-FFF2-40B4-BE49-F238E27FC236}">
                <a16:creationId xmlns:a16="http://schemas.microsoft.com/office/drawing/2014/main" id="{C33A97CB-62D9-D248-BA3A-F1C1BD077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93" b="17338"/>
          <a:stretch/>
        </p:blipFill>
        <p:spPr>
          <a:xfrm>
            <a:off x="22573" y="2276531"/>
            <a:ext cx="7430044" cy="46141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8DB3276-B556-1F48-8EE9-56821C82FAB0}"/>
              </a:ext>
            </a:extLst>
          </p:cNvPr>
          <p:cNvSpPr/>
          <p:nvPr userDrawn="1"/>
        </p:nvSpPr>
        <p:spPr>
          <a:xfrm>
            <a:off x="2878997" y="3880061"/>
            <a:ext cx="8828497" cy="3016780"/>
          </a:xfrm>
          <a:prstGeom prst="parallelogram">
            <a:avLst>
              <a:gd name="adj" fmla="val 48575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7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39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4764C4E6-F616-4B47-92CF-1ABD2F172330}"/>
              </a:ext>
            </a:extLst>
          </p:cNvPr>
          <p:cNvSpPr/>
          <p:nvPr/>
        </p:nvSpPr>
        <p:spPr>
          <a:xfrm>
            <a:off x="-34104" y="1604210"/>
            <a:ext cx="12260208" cy="5285875"/>
          </a:xfrm>
          <a:prstGeom prst="rect">
            <a:avLst/>
          </a:prstGeom>
          <a:gradFill>
            <a:gsLst>
              <a:gs pos="0">
                <a:srgbClr val="2E417F"/>
              </a:gs>
              <a:gs pos="100000">
                <a:srgbClr val="1210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6" name="NN">
            <a:extLst>
              <a:ext uri="{FF2B5EF4-FFF2-40B4-BE49-F238E27FC236}">
                <a16:creationId xmlns:a16="http://schemas.microsoft.com/office/drawing/2014/main" id="{C33A97CB-62D9-D248-BA3A-F1C1BD077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3985101" y="1784924"/>
            <a:ext cx="16241269" cy="5580952"/>
          </a:xfrm>
          <a:prstGeom prst="rect">
            <a:avLst/>
          </a:prstGeom>
        </p:spPr>
      </p:pic>
      <p:sp>
        <p:nvSpPr>
          <p:cNvPr id="7" name="Triangle 30">
            <a:extLst>
              <a:ext uri="{FF2B5EF4-FFF2-40B4-BE49-F238E27FC236}">
                <a16:creationId xmlns:a16="http://schemas.microsoft.com/office/drawing/2014/main" id="{2E22E536-1258-0AD1-FEBC-0F990C4895EA}"/>
              </a:ext>
            </a:extLst>
          </p:cNvPr>
          <p:cNvSpPr/>
          <p:nvPr userDrawn="1"/>
        </p:nvSpPr>
        <p:spPr>
          <a:xfrm rot="10800000">
            <a:off x="1432347" y="1593105"/>
            <a:ext cx="464871" cy="1615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3686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FE1D-B511-4B8B-A22D-D6AA5914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2946"/>
            <a:ext cx="10972800" cy="1174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040B6-D90C-44DB-9321-7689A3EEF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6C4BD17F-3FA3-40E7-B6E7-1A91CD667127}"/>
              </a:ext>
            </a:extLst>
          </p:cNvPr>
          <p:cNvSpPr/>
          <p:nvPr userDrawn="1"/>
        </p:nvSpPr>
        <p:spPr>
          <a:xfrm rot="5400000">
            <a:off x="5929579" y="-5928517"/>
            <a:ext cx="332844" cy="12192000"/>
          </a:xfrm>
          <a:custGeom>
            <a:avLst/>
            <a:gdLst>
              <a:gd name="connsiteX0" fmla="*/ 4712677 w 4712677"/>
              <a:gd name="connsiteY0" fmla="*/ 0 h 5099538"/>
              <a:gd name="connsiteX1" fmla="*/ 2180492 w 4712677"/>
              <a:gd name="connsiteY1" fmla="*/ 5099538 h 5099538"/>
              <a:gd name="connsiteX2" fmla="*/ 0 w 4712677"/>
              <a:gd name="connsiteY2" fmla="*/ 5099538 h 5099538"/>
              <a:gd name="connsiteX3" fmla="*/ 0 w 4712677"/>
              <a:gd name="connsiteY3" fmla="*/ 0 h 5099538"/>
              <a:gd name="connsiteX4" fmla="*/ 175846 w 4712677"/>
              <a:gd name="connsiteY4" fmla="*/ 0 h 5099538"/>
              <a:gd name="connsiteX5" fmla="*/ 4677508 w 4712677"/>
              <a:gd name="connsiteY5" fmla="*/ 0 h 5099538"/>
              <a:gd name="connsiteX6" fmla="*/ 4712677 w 4712677"/>
              <a:gd name="connsiteY6" fmla="*/ 0 h 50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677" h="5099538">
                <a:moveTo>
                  <a:pt x="4712677" y="0"/>
                </a:moveTo>
                <a:lnTo>
                  <a:pt x="2180492" y="5099538"/>
                </a:lnTo>
                <a:lnTo>
                  <a:pt x="0" y="5099538"/>
                </a:lnTo>
                <a:lnTo>
                  <a:pt x="0" y="0"/>
                </a:lnTo>
                <a:lnTo>
                  <a:pt x="175846" y="0"/>
                </a:lnTo>
                <a:lnTo>
                  <a:pt x="4677508" y="0"/>
                </a:lnTo>
                <a:lnTo>
                  <a:pt x="4712677" y="0"/>
                </a:lnTo>
                <a:close/>
              </a:path>
            </a:pathLst>
          </a:custGeom>
          <a:gradFill>
            <a:gsLst>
              <a:gs pos="0">
                <a:srgbClr val="2E417F"/>
              </a:gs>
              <a:gs pos="100000">
                <a:srgbClr val="1210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C97A26-6253-F734-4270-87DDAEFA4564}"/>
              </a:ext>
            </a:extLst>
          </p:cNvPr>
          <p:cNvSpPr/>
          <p:nvPr userDrawn="1"/>
        </p:nvSpPr>
        <p:spPr>
          <a:xfrm>
            <a:off x="0" y="6168190"/>
            <a:ext cx="12192000" cy="721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6495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FE1D-B511-4B8B-A22D-D6AA5914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2946"/>
            <a:ext cx="10972800" cy="1174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040B6-D90C-44DB-9321-7689A3EEF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FC360C6-48FB-4517-AECA-DC35E0EF39BA}"/>
              </a:ext>
            </a:extLst>
          </p:cNvPr>
          <p:cNvSpPr/>
          <p:nvPr userDrawn="1"/>
        </p:nvSpPr>
        <p:spPr>
          <a:xfrm rot="5400000">
            <a:off x="5929579" y="-5928517"/>
            <a:ext cx="332844" cy="12192000"/>
          </a:xfrm>
          <a:custGeom>
            <a:avLst/>
            <a:gdLst>
              <a:gd name="connsiteX0" fmla="*/ 4712677 w 4712677"/>
              <a:gd name="connsiteY0" fmla="*/ 0 h 5099538"/>
              <a:gd name="connsiteX1" fmla="*/ 2180492 w 4712677"/>
              <a:gd name="connsiteY1" fmla="*/ 5099538 h 5099538"/>
              <a:gd name="connsiteX2" fmla="*/ 0 w 4712677"/>
              <a:gd name="connsiteY2" fmla="*/ 5099538 h 5099538"/>
              <a:gd name="connsiteX3" fmla="*/ 0 w 4712677"/>
              <a:gd name="connsiteY3" fmla="*/ 0 h 5099538"/>
              <a:gd name="connsiteX4" fmla="*/ 175846 w 4712677"/>
              <a:gd name="connsiteY4" fmla="*/ 0 h 5099538"/>
              <a:gd name="connsiteX5" fmla="*/ 4677508 w 4712677"/>
              <a:gd name="connsiteY5" fmla="*/ 0 h 5099538"/>
              <a:gd name="connsiteX6" fmla="*/ 4712677 w 4712677"/>
              <a:gd name="connsiteY6" fmla="*/ 0 h 50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677" h="5099538">
                <a:moveTo>
                  <a:pt x="4712677" y="0"/>
                </a:moveTo>
                <a:lnTo>
                  <a:pt x="2180492" y="5099538"/>
                </a:lnTo>
                <a:lnTo>
                  <a:pt x="0" y="5099538"/>
                </a:lnTo>
                <a:lnTo>
                  <a:pt x="0" y="0"/>
                </a:lnTo>
                <a:lnTo>
                  <a:pt x="175846" y="0"/>
                </a:lnTo>
                <a:lnTo>
                  <a:pt x="4677508" y="0"/>
                </a:lnTo>
                <a:lnTo>
                  <a:pt x="4712677" y="0"/>
                </a:lnTo>
                <a:close/>
              </a:path>
            </a:pathLst>
          </a:custGeom>
          <a:gradFill>
            <a:gsLst>
              <a:gs pos="0">
                <a:srgbClr val="3E7D5C"/>
              </a:gs>
              <a:gs pos="100000">
                <a:srgbClr val="0066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0D33B-BE3F-2498-9674-1A64E9475975}"/>
              </a:ext>
            </a:extLst>
          </p:cNvPr>
          <p:cNvSpPr/>
          <p:nvPr userDrawn="1"/>
        </p:nvSpPr>
        <p:spPr>
          <a:xfrm>
            <a:off x="0" y="6168190"/>
            <a:ext cx="12192000" cy="721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3967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/ logo - Blu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r Block">
            <a:extLst>
              <a:ext uri="{FF2B5EF4-FFF2-40B4-BE49-F238E27FC236}">
                <a16:creationId xmlns:a16="http://schemas.microsoft.com/office/drawing/2014/main" id="{1272FDA6-8A34-084E-A449-32FF087732F4}"/>
              </a:ext>
            </a:extLst>
          </p:cNvPr>
          <p:cNvSpPr/>
          <p:nvPr/>
        </p:nvSpPr>
        <p:spPr>
          <a:xfrm>
            <a:off x="-8" y="-2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2E417F"/>
              </a:gs>
              <a:gs pos="100000">
                <a:srgbClr val="121079"/>
              </a:gs>
            </a:gsLst>
            <a:lin ang="8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Franklin Gothic Book" charset="0"/>
            </a:endParaRPr>
          </a:p>
        </p:txBody>
      </p:sp>
      <p:pic>
        <p:nvPicPr>
          <p:cNvPr id="4" name="NN">
            <a:extLst>
              <a:ext uri="{FF2B5EF4-FFF2-40B4-BE49-F238E27FC236}">
                <a16:creationId xmlns:a16="http://schemas.microsoft.com/office/drawing/2014/main" id="{8F21D465-D9DD-1C4B-B867-9A7FD23BA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7" b="5078"/>
          <a:stretch/>
        </p:blipFill>
        <p:spPr>
          <a:xfrm>
            <a:off x="0" y="1560180"/>
            <a:ext cx="12191997" cy="5297819"/>
          </a:xfrm>
          <a:prstGeom prst="rect">
            <a:avLst/>
          </a:prstGeom>
        </p:spPr>
      </p:pic>
      <p:pic>
        <p:nvPicPr>
          <p:cNvPr id="5" name="NN" hidden="1">
            <a:extLst>
              <a:ext uri="{FF2B5EF4-FFF2-40B4-BE49-F238E27FC236}">
                <a16:creationId xmlns:a16="http://schemas.microsoft.com/office/drawing/2014/main" id="{EC4678D4-F7AD-394A-AFE3-C2290AE2D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560179"/>
            <a:ext cx="12293601" cy="5581208"/>
          </a:xfrm>
          <a:prstGeom prst="rect">
            <a:avLst/>
          </a:prstGeom>
        </p:spPr>
      </p:pic>
      <p:grpSp>
        <p:nvGrpSpPr>
          <p:cNvPr id="7" name="Group 6" hidden="1">
            <a:extLst>
              <a:ext uri="{FF2B5EF4-FFF2-40B4-BE49-F238E27FC236}">
                <a16:creationId xmlns:a16="http://schemas.microsoft.com/office/drawing/2014/main" id="{90DD83E3-B424-7A48-BE10-F52F1E460C61}"/>
              </a:ext>
            </a:extLst>
          </p:cNvPr>
          <p:cNvGrpSpPr/>
          <p:nvPr/>
        </p:nvGrpSpPr>
        <p:grpSpPr>
          <a:xfrm>
            <a:off x="4307817" y="1190850"/>
            <a:ext cx="3576371" cy="300082"/>
            <a:chOff x="4250335" y="1190847"/>
            <a:chExt cx="3576370" cy="300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23E68-9557-7D4C-9E18-213F645F8CFE}"/>
                </a:ext>
              </a:extLst>
            </p:cNvPr>
            <p:cNvSpPr txBox="1"/>
            <p:nvPr/>
          </p:nvSpPr>
          <p:spPr>
            <a:xfrm>
              <a:off x="5003618" y="1190847"/>
              <a:ext cx="2069804" cy="3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ea typeface="DIN OT Light" charset="0"/>
                  <a:cs typeface="DIN OT Light" charset="0"/>
                </a:rPr>
                <a:t>PART V</a:t>
              </a:r>
              <a:endParaRPr lang="en-US" sz="135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BCA43E-8FEF-394C-BC98-4DDC6BEF0F89}"/>
                </a:ext>
              </a:extLst>
            </p:cNvPr>
            <p:cNvCxnSpPr/>
            <p:nvPr/>
          </p:nvCxnSpPr>
          <p:spPr>
            <a:xfrm>
              <a:off x="4250335" y="1437068"/>
              <a:ext cx="1011113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00B804-E134-854A-B3B5-AE0B30DA762D}"/>
                </a:ext>
              </a:extLst>
            </p:cNvPr>
            <p:cNvCxnSpPr/>
            <p:nvPr/>
          </p:nvCxnSpPr>
          <p:spPr>
            <a:xfrm>
              <a:off x="6815592" y="1437068"/>
              <a:ext cx="1011113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115A415D-5E37-F849-BE07-B519F40E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2" y="2379147"/>
            <a:ext cx="10972800" cy="618108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spAutoFit/>
          </a:bodyPr>
          <a:lstStyle>
            <a:lvl1pPr algn="ctr">
              <a:lnSpc>
                <a:spcPts val="4050"/>
              </a:lnSpc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2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/ logo - Blu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r Block">
            <a:extLst>
              <a:ext uri="{FF2B5EF4-FFF2-40B4-BE49-F238E27FC236}">
                <a16:creationId xmlns:a16="http://schemas.microsoft.com/office/drawing/2014/main" id="{1272FDA6-8A34-084E-A449-32FF087732F4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rgbClr val="549B78"/>
              </a:gs>
              <a:gs pos="100000">
                <a:srgbClr val="006600"/>
              </a:gs>
            </a:gsLst>
            <a:lin ang="8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Franklin Gothic Book" charset="0"/>
            </a:endParaRPr>
          </a:p>
        </p:txBody>
      </p:sp>
      <p:pic>
        <p:nvPicPr>
          <p:cNvPr id="4" name="NN">
            <a:extLst>
              <a:ext uri="{FF2B5EF4-FFF2-40B4-BE49-F238E27FC236}">
                <a16:creationId xmlns:a16="http://schemas.microsoft.com/office/drawing/2014/main" id="{8F21D465-D9DD-1C4B-B867-9A7FD23BA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7" b="5078"/>
          <a:stretch/>
        </p:blipFill>
        <p:spPr>
          <a:xfrm>
            <a:off x="3" y="1560180"/>
            <a:ext cx="12191997" cy="5297821"/>
          </a:xfrm>
          <a:prstGeom prst="rect">
            <a:avLst/>
          </a:prstGeom>
        </p:spPr>
      </p:pic>
      <p:pic>
        <p:nvPicPr>
          <p:cNvPr id="5" name="NN" hidden="1">
            <a:extLst>
              <a:ext uri="{FF2B5EF4-FFF2-40B4-BE49-F238E27FC236}">
                <a16:creationId xmlns:a16="http://schemas.microsoft.com/office/drawing/2014/main" id="{EC4678D4-F7AD-394A-AFE3-C2290AE2D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560179"/>
            <a:ext cx="12293601" cy="5581208"/>
          </a:xfrm>
          <a:prstGeom prst="rect">
            <a:avLst/>
          </a:prstGeom>
        </p:spPr>
      </p:pic>
      <p:grpSp>
        <p:nvGrpSpPr>
          <p:cNvPr id="7" name="Group 6" hidden="1">
            <a:extLst>
              <a:ext uri="{FF2B5EF4-FFF2-40B4-BE49-F238E27FC236}">
                <a16:creationId xmlns:a16="http://schemas.microsoft.com/office/drawing/2014/main" id="{90DD83E3-B424-7A48-BE10-F52F1E460C61}"/>
              </a:ext>
            </a:extLst>
          </p:cNvPr>
          <p:cNvGrpSpPr/>
          <p:nvPr/>
        </p:nvGrpSpPr>
        <p:grpSpPr>
          <a:xfrm>
            <a:off x="4307817" y="1190850"/>
            <a:ext cx="3576371" cy="300082"/>
            <a:chOff x="4250335" y="1190847"/>
            <a:chExt cx="3576370" cy="300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23E68-9557-7D4C-9E18-213F645F8CFE}"/>
                </a:ext>
              </a:extLst>
            </p:cNvPr>
            <p:cNvSpPr txBox="1"/>
            <p:nvPr/>
          </p:nvSpPr>
          <p:spPr>
            <a:xfrm>
              <a:off x="5003618" y="1190847"/>
              <a:ext cx="2069804" cy="3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ea typeface="DIN OT Light" charset="0"/>
                  <a:cs typeface="DIN OT Light" charset="0"/>
                </a:rPr>
                <a:t>PART V</a:t>
              </a:r>
              <a:endParaRPr lang="en-US" sz="135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BCA43E-8FEF-394C-BC98-4DDC6BEF0F89}"/>
                </a:ext>
              </a:extLst>
            </p:cNvPr>
            <p:cNvCxnSpPr/>
            <p:nvPr/>
          </p:nvCxnSpPr>
          <p:spPr>
            <a:xfrm>
              <a:off x="4250335" y="1437068"/>
              <a:ext cx="1011113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00B804-E134-854A-B3B5-AE0B30DA762D}"/>
                </a:ext>
              </a:extLst>
            </p:cNvPr>
            <p:cNvCxnSpPr/>
            <p:nvPr/>
          </p:nvCxnSpPr>
          <p:spPr>
            <a:xfrm>
              <a:off x="6815592" y="1437068"/>
              <a:ext cx="1011113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643C37-31E6-C04B-A488-34233119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372728"/>
            <a:ext cx="10972800" cy="618108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spAutoFit/>
          </a:bodyPr>
          <a:lstStyle>
            <a:lvl1pPr algn="ctr">
              <a:lnSpc>
                <a:spcPts val="4050"/>
              </a:lnSpc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w/ logo - Blu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r Block">
            <a:extLst>
              <a:ext uri="{FF2B5EF4-FFF2-40B4-BE49-F238E27FC236}">
                <a16:creationId xmlns:a16="http://schemas.microsoft.com/office/drawing/2014/main" id="{1272FDA6-8A34-084E-A449-32FF087732F4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2E417F"/>
              </a:gs>
              <a:gs pos="100000">
                <a:srgbClr val="121079"/>
              </a:gs>
            </a:gsLst>
            <a:lin ang="8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Franklin Gothic Book" charset="0"/>
            </a:endParaRPr>
          </a:p>
        </p:txBody>
      </p:sp>
      <p:pic>
        <p:nvPicPr>
          <p:cNvPr id="5" name="NN" hidden="1">
            <a:extLst>
              <a:ext uri="{FF2B5EF4-FFF2-40B4-BE49-F238E27FC236}">
                <a16:creationId xmlns:a16="http://schemas.microsoft.com/office/drawing/2014/main" id="{EC4678D4-F7AD-394A-AFE3-C2290AE2D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560179"/>
            <a:ext cx="12293601" cy="5581208"/>
          </a:xfrm>
          <a:prstGeom prst="rect">
            <a:avLst/>
          </a:prstGeom>
        </p:spPr>
      </p:pic>
      <p:grpSp>
        <p:nvGrpSpPr>
          <p:cNvPr id="7" name="Group 6" hidden="1">
            <a:extLst>
              <a:ext uri="{FF2B5EF4-FFF2-40B4-BE49-F238E27FC236}">
                <a16:creationId xmlns:a16="http://schemas.microsoft.com/office/drawing/2014/main" id="{90DD83E3-B424-7A48-BE10-F52F1E460C61}"/>
              </a:ext>
            </a:extLst>
          </p:cNvPr>
          <p:cNvGrpSpPr/>
          <p:nvPr/>
        </p:nvGrpSpPr>
        <p:grpSpPr>
          <a:xfrm>
            <a:off x="4307817" y="1190850"/>
            <a:ext cx="3576371" cy="300082"/>
            <a:chOff x="4250335" y="1190847"/>
            <a:chExt cx="3576370" cy="300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23E68-9557-7D4C-9E18-213F645F8CFE}"/>
                </a:ext>
              </a:extLst>
            </p:cNvPr>
            <p:cNvSpPr txBox="1"/>
            <p:nvPr/>
          </p:nvSpPr>
          <p:spPr>
            <a:xfrm>
              <a:off x="5003618" y="1190847"/>
              <a:ext cx="2069804" cy="3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ea typeface="DIN OT Light" charset="0"/>
                  <a:cs typeface="DIN OT Light" charset="0"/>
                </a:rPr>
                <a:t>PART V</a:t>
              </a:r>
              <a:endParaRPr lang="en-US" sz="135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BCA43E-8FEF-394C-BC98-4DDC6BEF0F89}"/>
                </a:ext>
              </a:extLst>
            </p:cNvPr>
            <p:cNvCxnSpPr/>
            <p:nvPr/>
          </p:nvCxnSpPr>
          <p:spPr>
            <a:xfrm>
              <a:off x="4250335" y="1437068"/>
              <a:ext cx="1011113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00B804-E134-854A-B3B5-AE0B30DA762D}"/>
                </a:ext>
              </a:extLst>
            </p:cNvPr>
            <p:cNvCxnSpPr/>
            <p:nvPr/>
          </p:nvCxnSpPr>
          <p:spPr>
            <a:xfrm>
              <a:off x="6815592" y="1437068"/>
              <a:ext cx="1011113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06A86EE7-6F9F-B14C-B95F-8CD3E049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5" y="1882079"/>
            <a:ext cx="10972800" cy="618108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spAutoFit/>
          </a:bodyPr>
          <a:lstStyle>
            <a:lvl1pPr algn="ctr">
              <a:lnSpc>
                <a:spcPts val="4050"/>
              </a:lnSpc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w/ logo - Blu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r Block">
            <a:extLst>
              <a:ext uri="{FF2B5EF4-FFF2-40B4-BE49-F238E27FC236}">
                <a16:creationId xmlns:a16="http://schemas.microsoft.com/office/drawing/2014/main" id="{1272FDA6-8A34-084E-A449-32FF087732F4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rgbClr val="549B78"/>
              </a:gs>
              <a:gs pos="100000">
                <a:srgbClr val="006600"/>
              </a:gs>
            </a:gsLst>
            <a:lin ang="8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Franklin Gothic Book" charset="0"/>
            </a:endParaRPr>
          </a:p>
        </p:txBody>
      </p:sp>
      <p:pic>
        <p:nvPicPr>
          <p:cNvPr id="5" name="NN" hidden="1">
            <a:extLst>
              <a:ext uri="{FF2B5EF4-FFF2-40B4-BE49-F238E27FC236}">
                <a16:creationId xmlns:a16="http://schemas.microsoft.com/office/drawing/2014/main" id="{EC4678D4-F7AD-394A-AFE3-C2290AE2D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560179"/>
            <a:ext cx="12293601" cy="5581208"/>
          </a:xfrm>
          <a:prstGeom prst="rect">
            <a:avLst/>
          </a:prstGeom>
        </p:spPr>
      </p:pic>
      <p:grpSp>
        <p:nvGrpSpPr>
          <p:cNvPr id="7" name="Group 6" hidden="1">
            <a:extLst>
              <a:ext uri="{FF2B5EF4-FFF2-40B4-BE49-F238E27FC236}">
                <a16:creationId xmlns:a16="http://schemas.microsoft.com/office/drawing/2014/main" id="{90DD83E3-B424-7A48-BE10-F52F1E460C61}"/>
              </a:ext>
            </a:extLst>
          </p:cNvPr>
          <p:cNvGrpSpPr/>
          <p:nvPr/>
        </p:nvGrpSpPr>
        <p:grpSpPr>
          <a:xfrm>
            <a:off x="4307817" y="1190850"/>
            <a:ext cx="3576371" cy="300082"/>
            <a:chOff x="4250335" y="1190847"/>
            <a:chExt cx="3576370" cy="300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23E68-9557-7D4C-9E18-213F645F8CFE}"/>
                </a:ext>
              </a:extLst>
            </p:cNvPr>
            <p:cNvSpPr txBox="1"/>
            <p:nvPr/>
          </p:nvSpPr>
          <p:spPr>
            <a:xfrm>
              <a:off x="5003618" y="1190847"/>
              <a:ext cx="2069804" cy="3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ea typeface="DIN OT Light" charset="0"/>
                  <a:cs typeface="DIN OT Light" charset="0"/>
                </a:rPr>
                <a:t>PART V</a:t>
              </a:r>
              <a:endParaRPr lang="en-US" sz="135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BCA43E-8FEF-394C-BC98-4DDC6BEF0F89}"/>
                </a:ext>
              </a:extLst>
            </p:cNvPr>
            <p:cNvCxnSpPr/>
            <p:nvPr/>
          </p:nvCxnSpPr>
          <p:spPr>
            <a:xfrm>
              <a:off x="4250335" y="1437068"/>
              <a:ext cx="1011113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00B804-E134-854A-B3B5-AE0B30DA762D}"/>
                </a:ext>
              </a:extLst>
            </p:cNvPr>
            <p:cNvCxnSpPr/>
            <p:nvPr/>
          </p:nvCxnSpPr>
          <p:spPr>
            <a:xfrm>
              <a:off x="6815592" y="1437068"/>
              <a:ext cx="1011113" cy="0"/>
            </a:xfrm>
            <a:prstGeom prst="line">
              <a:avLst/>
            </a:prstGeom>
            <a:ln w="9525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115A415D-5E37-F849-BE07-B519F40E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882080"/>
            <a:ext cx="10972800" cy="618108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spAutoFit/>
          </a:bodyPr>
          <a:lstStyle>
            <a:lvl1pPr algn="ctr">
              <a:lnSpc>
                <a:spcPts val="4050"/>
              </a:lnSpc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9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8ADCC-A4ED-48FD-A057-D6619167E751}"/>
              </a:ext>
            </a:extLst>
          </p:cNvPr>
          <p:cNvSpPr/>
          <p:nvPr userDrawn="1"/>
        </p:nvSpPr>
        <p:spPr>
          <a:xfrm>
            <a:off x="0" y="6335094"/>
            <a:ext cx="12192000" cy="522907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7A71099-9700-B340-9ADE-94296D2F4598}"/>
              </a:ext>
            </a:extLst>
          </p:cNvPr>
          <p:cNvSpPr/>
          <p:nvPr userDrawn="1"/>
        </p:nvSpPr>
        <p:spPr>
          <a:xfrm>
            <a:off x="11425085" y="6415657"/>
            <a:ext cx="766915" cy="443718"/>
          </a:xfrm>
          <a:custGeom>
            <a:avLst/>
            <a:gdLst>
              <a:gd name="connsiteX0" fmla="*/ 693174 w 693174"/>
              <a:gd name="connsiteY0" fmla="*/ 0 h 324464"/>
              <a:gd name="connsiteX1" fmla="*/ 221226 w 693174"/>
              <a:gd name="connsiteY1" fmla="*/ 0 h 324464"/>
              <a:gd name="connsiteX2" fmla="*/ 0 w 693174"/>
              <a:gd name="connsiteY2" fmla="*/ 324464 h 324464"/>
              <a:gd name="connsiteX3" fmla="*/ 693174 w 693174"/>
              <a:gd name="connsiteY3" fmla="*/ 324464 h 324464"/>
              <a:gd name="connsiteX4" fmla="*/ 693174 w 693174"/>
              <a:gd name="connsiteY4" fmla="*/ 0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74" h="324464">
                <a:moveTo>
                  <a:pt x="693174" y="0"/>
                </a:moveTo>
                <a:lnTo>
                  <a:pt x="221226" y="0"/>
                </a:lnTo>
                <a:lnTo>
                  <a:pt x="0" y="324464"/>
                </a:lnTo>
                <a:lnTo>
                  <a:pt x="693174" y="324464"/>
                </a:lnTo>
                <a:lnTo>
                  <a:pt x="693174" y="0"/>
                </a:lnTo>
                <a:close/>
              </a:path>
            </a:pathLst>
          </a:custGeom>
          <a:gradFill>
            <a:gsLst>
              <a:gs pos="0">
                <a:srgbClr val="2E417F"/>
              </a:gs>
              <a:gs pos="100000">
                <a:srgbClr val="12107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#">
            <a:extLst>
              <a:ext uri="{FF2B5EF4-FFF2-40B4-BE49-F238E27FC236}">
                <a16:creationId xmlns:a16="http://schemas.microsoft.com/office/drawing/2014/main" id="{A9D0F013-F829-E04A-B2E7-1A92EA387549}"/>
              </a:ext>
            </a:extLst>
          </p:cNvPr>
          <p:cNvSpPr txBox="1"/>
          <p:nvPr userDrawn="1"/>
        </p:nvSpPr>
        <p:spPr>
          <a:xfrm>
            <a:off x="11115786" y="6520141"/>
            <a:ext cx="970324" cy="2616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r">
              <a:buClrTx/>
              <a:buFontTx/>
              <a:buNone/>
            </a:pPr>
            <a:fld id="{E6025B35-52D0-6541-90B5-50B4E2D0F362}" type="slidenum">
              <a:rPr lang="en-US" sz="11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r">
                <a:buClrTx/>
                <a:buFontTx/>
                <a:buNone/>
              </a:pPr>
              <a:t>‹#›</a:t>
            </a:fld>
            <a:endParaRPr lang="en-US" sz="1100" kern="120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copyright">
            <a:extLst>
              <a:ext uri="{FF2B5EF4-FFF2-40B4-BE49-F238E27FC236}">
                <a16:creationId xmlns:a16="http://schemas.microsoft.com/office/drawing/2014/main" id="{99F9F0B2-9C15-7E46-B16E-5B5E4F16AFB7}"/>
              </a:ext>
            </a:extLst>
          </p:cNvPr>
          <p:cNvSpPr txBox="1"/>
          <p:nvPr userDrawn="1"/>
        </p:nvSpPr>
        <p:spPr>
          <a:xfrm>
            <a:off x="7539109" y="6511635"/>
            <a:ext cx="3962400" cy="276993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r">
              <a:buClrTx/>
              <a:buFontTx/>
              <a:buNone/>
            </a:pPr>
            <a:r>
              <a:rPr lang="en-US" sz="1000" kern="120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B2Gnow</a:t>
            </a: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DF2396D3-1BC4-CD43-9E8E-2198679E8365}"/>
              </a:ext>
            </a:extLst>
          </p:cNvPr>
          <p:cNvSpPr/>
          <p:nvPr userDrawn="1"/>
        </p:nvSpPr>
        <p:spPr>
          <a:xfrm>
            <a:off x="1189927" y="6179331"/>
            <a:ext cx="464871" cy="1615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E3AAE94-E92C-42BB-BBCF-08F2F1428D23}"/>
              </a:ext>
            </a:extLst>
          </p:cNvPr>
          <p:cNvSpPr/>
          <p:nvPr userDrawn="1"/>
        </p:nvSpPr>
        <p:spPr>
          <a:xfrm>
            <a:off x="1083553" y="6171672"/>
            <a:ext cx="658152" cy="209505"/>
          </a:xfrm>
          <a:prstGeom prst="triangle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656266-51BE-4E90-8D4D-B790E7FBC408}"/>
              </a:ext>
            </a:extLst>
          </p:cNvPr>
          <p:cNvSpPr/>
          <p:nvPr userDrawn="1"/>
        </p:nvSpPr>
        <p:spPr>
          <a:xfrm>
            <a:off x="2016126" y="6544599"/>
            <a:ext cx="98425" cy="681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1" name="Google Shape;19;p14">
            <a:extLst>
              <a:ext uri="{FF2B5EF4-FFF2-40B4-BE49-F238E27FC236}">
                <a16:creationId xmlns:a16="http://schemas.microsoft.com/office/drawing/2014/main" id="{1CA3D2AC-D277-7048-B257-B7F2887CB58A}"/>
              </a:ext>
            </a:extLst>
          </p:cNvPr>
          <p:cNvPicPr preferRelativeResize="0"/>
          <p:nvPr userDrawn="1"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21797"/>
          <a:stretch/>
        </p:blipFill>
        <p:spPr>
          <a:xfrm>
            <a:off x="457763" y="6387004"/>
            <a:ext cx="2091475" cy="37768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701" r:id="rId2"/>
    <p:sldLayoutId id="2147483673" r:id="rId3"/>
    <p:sldLayoutId id="2147483699" r:id="rId4"/>
    <p:sldLayoutId id="2147483700" r:id="rId5"/>
    <p:sldLayoutId id="2147483676" r:id="rId6"/>
    <p:sldLayoutId id="2147483677" r:id="rId7"/>
    <p:sldLayoutId id="2147483684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5C5FB9-4FD7-4EDE-B953-8455022413CF}"/>
              </a:ext>
            </a:extLst>
          </p:cNvPr>
          <p:cNvSpPr txBox="1"/>
          <p:nvPr/>
        </p:nvSpPr>
        <p:spPr>
          <a:xfrm>
            <a:off x="1524000" y="2573049"/>
            <a:ext cx="9144000" cy="1711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7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Pay or Play Program</a:t>
            </a:r>
          </a:p>
          <a:p>
            <a:pPr algn="ctr">
              <a:spcBef>
                <a:spcPts val="600"/>
              </a:spcBef>
            </a:pPr>
            <a:r>
              <a:rPr lang="en-US" sz="54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Vendor Instructional Guide</a:t>
            </a:r>
          </a:p>
        </p:txBody>
      </p:sp>
      <p:pic>
        <p:nvPicPr>
          <p:cNvPr id="1028" name="Picture 4" descr="Hire Houston First - Greater Houston Women's Chamber of Commerce">
            <a:extLst>
              <a:ext uri="{FF2B5EF4-FFF2-40B4-BE49-F238E27FC236}">
                <a16:creationId xmlns:a16="http://schemas.microsoft.com/office/drawing/2014/main" id="{EFFD7A25-2EA4-93E4-ACDF-EF20F79B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3" y="181412"/>
            <a:ext cx="4890964" cy="12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8;p15">
            <a:extLst>
              <a:ext uri="{FF2B5EF4-FFF2-40B4-BE49-F238E27FC236}">
                <a16:creationId xmlns:a16="http://schemas.microsoft.com/office/drawing/2014/main" id="{DEAF2E1A-C2DE-8F61-1F4C-1013FEBA5C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8149" y="6216315"/>
            <a:ext cx="2053535" cy="415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40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AD47C5-E091-BCC9-D36D-4966A4AA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173" y="1303052"/>
            <a:ext cx="7153339" cy="3850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Assigning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080927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Navigate back to the </a:t>
            </a:r>
            <a:r>
              <a:rPr lang="en-US" sz="2400" b="1" dirty="0"/>
              <a:t>Workforce Employee List</a:t>
            </a:r>
            <a:r>
              <a:rPr lang="en-US" sz="2400" dirty="0"/>
              <a:t> tab.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Click the </a:t>
            </a:r>
            <a:r>
              <a:rPr lang="en-US" sz="2400" b="1" dirty="0"/>
              <a:t>Assign Employee to Contract </a:t>
            </a:r>
            <a:r>
              <a:rPr lang="en-US" sz="2400" dirty="0"/>
              <a:t>button.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54DF0-E3A2-94DE-C179-81F4E243A27D}"/>
              </a:ext>
            </a:extLst>
          </p:cNvPr>
          <p:cNvSpPr/>
          <p:nvPr/>
        </p:nvSpPr>
        <p:spPr>
          <a:xfrm>
            <a:off x="8480092" y="3352800"/>
            <a:ext cx="2016458" cy="4191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 flipH="1">
            <a:off x="10469686" y="3064042"/>
            <a:ext cx="198314" cy="2495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2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1A0915-A70E-862F-F1E6-4E4B4C4EE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281" y="922727"/>
            <a:ext cx="6242816" cy="5655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Assigning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490434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Under the </a:t>
            </a:r>
            <a:r>
              <a:rPr lang="en-US" sz="2400" b="1" dirty="0"/>
              <a:t>Employee Information </a:t>
            </a:r>
            <a:r>
              <a:rPr lang="en-US" sz="2400" dirty="0"/>
              <a:t>section, locate the </a:t>
            </a:r>
            <a:r>
              <a:rPr lang="en-US" sz="2400" b="1" dirty="0"/>
              <a:t>Employee(s)</a:t>
            </a:r>
            <a:r>
              <a:rPr lang="en-US" sz="2400" dirty="0"/>
              <a:t> multi-select dropdown option.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all applicable employees from the listing.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u="sng" dirty="0"/>
              <a:t>Note</a:t>
            </a:r>
            <a:r>
              <a:rPr lang="en-US" sz="2400" dirty="0"/>
              <a:t>, </a:t>
            </a:r>
            <a:r>
              <a:rPr lang="en-US" sz="2400" i="1" dirty="0"/>
              <a:t>if an asterisk </a:t>
            </a:r>
            <a:r>
              <a:rPr lang="en-US" sz="2400" b="1" i="1" dirty="0"/>
              <a:t>(*)</a:t>
            </a:r>
            <a:r>
              <a:rPr lang="en-US" sz="2400" i="1" dirty="0"/>
              <a:t> is next to the name of the employee it is an indicator that the employee is already assigned to the contract.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54DF0-E3A2-94DE-C179-81F4E243A27D}"/>
              </a:ext>
            </a:extLst>
          </p:cNvPr>
          <p:cNvSpPr/>
          <p:nvPr/>
        </p:nvSpPr>
        <p:spPr>
          <a:xfrm>
            <a:off x="5354113" y="1842185"/>
            <a:ext cx="907202" cy="34307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 flipH="1">
            <a:off x="6303413" y="1649547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C08999-7D67-4B8D-E0D6-E202DC0F8B24}"/>
              </a:ext>
            </a:extLst>
          </p:cNvPr>
          <p:cNvCxnSpPr>
            <a:cxnSpLocks/>
          </p:cNvCxnSpPr>
          <p:nvPr/>
        </p:nvCxnSpPr>
        <p:spPr>
          <a:xfrm>
            <a:off x="7059155" y="2127522"/>
            <a:ext cx="209550" cy="271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4C80A28-ECBC-A206-41C8-EE4EF194BD95}"/>
              </a:ext>
            </a:extLst>
          </p:cNvPr>
          <p:cNvSpPr/>
          <p:nvPr/>
        </p:nvSpPr>
        <p:spPr>
          <a:xfrm>
            <a:off x="7268705" y="2337277"/>
            <a:ext cx="2402238" cy="1506303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700473-F05B-1099-2592-7D532580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328" y="463224"/>
            <a:ext cx="5746992" cy="6261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Assigning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9031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the applicable </a:t>
            </a:r>
            <a:r>
              <a:rPr lang="en-US" sz="2400" b="1" dirty="0"/>
              <a:t>Craft </a:t>
            </a:r>
            <a:r>
              <a:rPr lang="en-US" sz="2400" dirty="0"/>
              <a:t>dropdown option.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</a:t>
            </a:r>
            <a:r>
              <a:rPr lang="en-US" sz="2400" i="1" u="dbl" dirty="0"/>
              <a:t>Pay</a:t>
            </a:r>
            <a:r>
              <a:rPr lang="en-US" sz="2400" dirty="0"/>
              <a:t> or </a:t>
            </a:r>
            <a:r>
              <a:rPr lang="en-US" sz="2400" i="1" u="dbl" dirty="0"/>
              <a:t>Exempt</a:t>
            </a:r>
            <a:r>
              <a:rPr lang="en-US" sz="2400" i="1" dirty="0"/>
              <a:t> </a:t>
            </a:r>
            <a:r>
              <a:rPr lang="en-US" sz="2400" dirty="0"/>
              <a:t>are selected, enter </a:t>
            </a:r>
            <a:r>
              <a:rPr lang="en-US" sz="2400" b="1" dirty="0"/>
              <a:t>Start Date on Contract </a:t>
            </a:r>
            <a:r>
              <a:rPr lang="en-US" sz="2400" dirty="0"/>
              <a:t>and </a:t>
            </a:r>
            <a:r>
              <a:rPr lang="en-US" sz="2400" b="1" dirty="0"/>
              <a:t>Save</a:t>
            </a:r>
            <a:r>
              <a:rPr lang="en-US" sz="2400" dirty="0"/>
              <a:t> the entry. </a:t>
            </a:r>
          </a:p>
          <a:p>
            <a:pPr marL="0" indent="0">
              <a:buNone/>
            </a:pPr>
            <a:endParaRPr lang="en-US" sz="2400" i="1" u="dbl" dirty="0"/>
          </a:p>
          <a:p>
            <a:pPr marL="0" indent="0">
              <a:buNone/>
            </a:pPr>
            <a:r>
              <a:rPr lang="en-US" sz="2400" dirty="0"/>
              <a:t>If </a:t>
            </a:r>
            <a:r>
              <a:rPr lang="en-US" sz="2400" i="1" u="dbl" dirty="0"/>
              <a:t>Play</a:t>
            </a:r>
            <a:r>
              <a:rPr lang="en-US" sz="2400" dirty="0"/>
              <a:t> is selected</a:t>
            </a:r>
            <a:r>
              <a:rPr lang="en-US" sz="2400" i="1" dirty="0"/>
              <a:t> </a:t>
            </a:r>
            <a:r>
              <a:rPr lang="en-US" sz="2400" dirty="0"/>
              <a:t>a </a:t>
            </a:r>
            <a:r>
              <a:rPr lang="en-US" sz="2400" b="1" dirty="0"/>
              <a:t>Comment </a:t>
            </a:r>
            <a:r>
              <a:rPr lang="en-US" sz="2400" dirty="0"/>
              <a:t>and </a:t>
            </a:r>
            <a:r>
              <a:rPr lang="en-US" sz="2400" b="1" dirty="0"/>
              <a:t>Confirmation </a:t>
            </a:r>
            <a:r>
              <a:rPr lang="en-US" sz="2400" dirty="0"/>
              <a:t>will be required. Then, enter </a:t>
            </a:r>
            <a:r>
              <a:rPr lang="en-US" sz="2400" b="1" dirty="0"/>
              <a:t>Start Date on Contract </a:t>
            </a:r>
            <a:r>
              <a:rPr lang="en-US" sz="2400" dirty="0"/>
              <a:t>and </a:t>
            </a:r>
            <a:r>
              <a:rPr lang="en-US" sz="2400" b="1" dirty="0"/>
              <a:t>Save</a:t>
            </a:r>
            <a:r>
              <a:rPr lang="en-US" sz="2400" dirty="0"/>
              <a:t> the request for Staff approval. </a:t>
            </a:r>
            <a:endParaRPr lang="en-US" sz="2400" i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54DF0-E3A2-94DE-C179-81F4E243A27D}"/>
              </a:ext>
            </a:extLst>
          </p:cNvPr>
          <p:cNvSpPr/>
          <p:nvPr/>
        </p:nvSpPr>
        <p:spPr>
          <a:xfrm>
            <a:off x="5672921" y="1448946"/>
            <a:ext cx="423080" cy="25546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>
            <a:off x="7204580" y="1187522"/>
            <a:ext cx="170890" cy="260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C08999-7D67-4B8D-E0D6-E202DC0F8B24}"/>
              </a:ext>
            </a:extLst>
          </p:cNvPr>
          <p:cNvCxnSpPr>
            <a:cxnSpLocks/>
          </p:cNvCxnSpPr>
          <p:nvPr/>
        </p:nvCxnSpPr>
        <p:spPr>
          <a:xfrm>
            <a:off x="7165920" y="4973984"/>
            <a:ext cx="209550" cy="271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4C80A28-ECBC-A206-41C8-EE4EF194BD95}"/>
              </a:ext>
            </a:extLst>
          </p:cNvPr>
          <p:cNvSpPr/>
          <p:nvPr/>
        </p:nvSpPr>
        <p:spPr>
          <a:xfrm>
            <a:off x="7375470" y="1447802"/>
            <a:ext cx="1319079" cy="255462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A638B2-62CE-5817-070E-7CAC21046585}"/>
              </a:ext>
            </a:extLst>
          </p:cNvPr>
          <p:cNvSpPr/>
          <p:nvPr/>
        </p:nvSpPr>
        <p:spPr>
          <a:xfrm>
            <a:off x="7410450" y="5245099"/>
            <a:ext cx="2832100" cy="473775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E77622-B1C0-1EB0-4BD3-21134230B1C0}"/>
              </a:ext>
            </a:extLst>
          </p:cNvPr>
          <p:cNvSpPr/>
          <p:nvPr/>
        </p:nvSpPr>
        <p:spPr>
          <a:xfrm>
            <a:off x="7388169" y="5781423"/>
            <a:ext cx="2092381" cy="181228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F8BB9F-7094-4C33-A697-3C02C3661360}"/>
              </a:ext>
            </a:extLst>
          </p:cNvPr>
          <p:cNvCxnSpPr>
            <a:cxnSpLocks/>
          </p:cNvCxnSpPr>
          <p:nvPr/>
        </p:nvCxnSpPr>
        <p:spPr>
          <a:xfrm>
            <a:off x="7169150" y="5500084"/>
            <a:ext cx="209550" cy="271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6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Assigning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2672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Once saved, the system will navigate back to the </a:t>
            </a:r>
            <a:r>
              <a:rPr lang="en-US" sz="2400" b="1" dirty="0"/>
              <a:t>Workforce Employee List</a:t>
            </a:r>
            <a:r>
              <a:rPr lang="en-US" sz="2400" dirty="0"/>
              <a:t> tab.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Here you will see a comprehensive list of all assigned employees.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will also note that </a:t>
            </a:r>
            <a:r>
              <a:rPr lang="en-US" sz="2400" i="1" u="dbl" dirty="0"/>
              <a:t>Pay</a:t>
            </a:r>
            <a:r>
              <a:rPr lang="en-US" sz="2400" i="1" dirty="0"/>
              <a:t> </a:t>
            </a:r>
            <a:r>
              <a:rPr lang="en-US" sz="2400" dirty="0"/>
              <a:t>craft selections are automatically </a:t>
            </a:r>
            <a:r>
              <a:rPr lang="en-US" sz="2400" b="1" dirty="0"/>
              <a:t>Approved</a:t>
            </a:r>
            <a:r>
              <a:rPr lang="en-US" sz="2400" dirty="0"/>
              <a:t>, while </a:t>
            </a:r>
            <a:r>
              <a:rPr lang="en-US" sz="2400" i="1" u="dbl" dirty="0"/>
              <a:t>Play</a:t>
            </a:r>
            <a:r>
              <a:rPr lang="en-US" sz="2400" dirty="0"/>
              <a:t> selections require staff approval and remain in a </a:t>
            </a:r>
            <a:r>
              <a:rPr lang="en-US" sz="2400" b="1" dirty="0"/>
              <a:t>Pending</a:t>
            </a:r>
            <a:r>
              <a:rPr lang="en-US" sz="2400" dirty="0"/>
              <a:t> status.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A2B622-9E75-4153-ADEA-951DCE623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04408"/>
            <a:ext cx="6818074" cy="43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4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Editing Employee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267200" cy="3052010"/>
          </a:xfrm>
        </p:spPr>
        <p:txBody>
          <a:bodyPr>
            <a:normAutofit lnSpcReduction="10000"/>
          </a:bodyPr>
          <a:lstStyle/>
          <a:p>
            <a:pPr marL="0" indent="0" rtl="0" fontAlgn="base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/>
              <a:t>To edit an assigned employee, go to the </a:t>
            </a:r>
            <a:r>
              <a:rPr lang="en-US" sz="2400" b="1" dirty="0"/>
              <a:t>Actions </a:t>
            </a:r>
            <a:r>
              <a:rPr lang="en-US" sz="2400" dirty="0"/>
              <a:t>column and select on of the following dropdown options: </a:t>
            </a:r>
          </a:p>
          <a:p>
            <a:pPr fontAlgn="base"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Edit Assignments</a:t>
            </a:r>
          </a:p>
          <a:p>
            <a:pPr fontAlgn="base"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Edit Employees</a:t>
            </a:r>
          </a:p>
          <a:p>
            <a:pPr fontAlgn="base"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Deactivate</a:t>
            </a:r>
          </a:p>
          <a:p>
            <a:pPr fontAlgn="base"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Delete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A2B622-9E75-4153-ADEA-951DCE623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43"/>
          <a:stretch/>
        </p:blipFill>
        <p:spPr>
          <a:xfrm>
            <a:off x="4940968" y="1431694"/>
            <a:ext cx="6818074" cy="39424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AFDB0-4D55-D203-5969-6CDB7E56D32B}"/>
              </a:ext>
            </a:extLst>
          </p:cNvPr>
          <p:cNvSpPr/>
          <p:nvPr/>
        </p:nvSpPr>
        <p:spPr>
          <a:xfrm>
            <a:off x="10603831" y="4219075"/>
            <a:ext cx="726789" cy="28239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BCB98C-DAC1-5C55-4C8C-516D9C70F8C3}"/>
              </a:ext>
            </a:extLst>
          </p:cNvPr>
          <p:cNvCxnSpPr>
            <a:cxnSpLocks/>
          </p:cNvCxnSpPr>
          <p:nvPr/>
        </p:nvCxnSpPr>
        <p:spPr>
          <a:xfrm>
            <a:off x="10298657" y="3899903"/>
            <a:ext cx="209550" cy="271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23DAF6C-89E5-417B-3E24-7C8105C5C0C4}"/>
              </a:ext>
            </a:extLst>
          </p:cNvPr>
          <p:cNvSpPr/>
          <p:nvPr/>
        </p:nvSpPr>
        <p:spPr>
          <a:xfrm>
            <a:off x="10362455" y="4535974"/>
            <a:ext cx="1206141" cy="698976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98469-DE2B-DA4F-88EE-5402B3A6BE46}"/>
              </a:ext>
            </a:extLst>
          </p:cNvPr>
          <p:cNvSpPr txBox="1"/>
          <p:nvPr/>
        </p:nvSpPr>
        <p:spPr>
          <a:xfrm>
            <a:off x="4940968" y="5569391"/>
            <a:ext cx="68180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 fontAlgn="base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i="1" u="sng" dirty="0">
                <a:latin typeface="+mn-lt"/>
              </a:rPr>
              <a:t>Note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>
                <a:latin typeface="+mn-lt"/>
              </a:rPr>
              <a:t>selecting the </a:t>
            </a:r>
            <a:r>
              <a:rPr lang="en-US" sz="2000" b="1" i="1" dirty="0">
                <a:latin typeface="+mn-lt"/>
              </a:rPr>
              <a:t>Delete</a:t>
            </a:r>
            <a:r>
              <a:rPr lang="en-US" sz="2000" i="1" dirty="0">
                <a:latin typeface="+mn-lt"/>
              </a:rPr>
              <a:t> option does not remove the employee from the system. It will simply remove the name from the contract.</a:t>
            </a:r>
          </a:p>
        </p:txBody>
      </p:sp>
    </p:spTree>
    <p:extLst>
      <p:ext uri="{BB962C8B-B14F-4D97-AF65-F5344CB8AC3E}">
        <p14:creationId xmlns:p14="http://schemas.microsoft.com/office/powerpoint/2010/main" val="60777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899585-C82D-5E26-95BF-EE859529905E}"/>
              </a:ext>
            </a:extLst>
          </p:cNvPr>
          <p:cNvSpPr txBox="1">
            <a:spLocks/>
          </p:cNvSpPr>
          <p:nvPr/>
        </p:nvSpPr>
        <p:spPr>
          <a:xfrm>
            <a:off x="609592" y="3429000"/>
            <a:ext cx="10972800" cy="618108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800" cap="small" dirty="0">
                <a:solidFill>
                  <a:schemeClr val="bg1">
                    <a:alpha val="8000"/>
                  </a:schemeClr>
                </a:solidFill>
              </a:rPr>
              <a:t>Vendor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B6D05-C29C-5A59-3090-47C3192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2" y="2379147"/>
            <a:ext cx="10972800" cy="618108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/>
              <a:t>Workforce Audit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3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1DC606-A97B-84D6-6F93-67D4D62E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89" y="1546827"/>
            <a:ext cx="6762392" cy="3925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Workforce Audit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490434" cy="510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Once all employees have been added and/or have been approved by City of Houston staff, click the </a:t>
            </a:r>
            <a:r>
              <a:rPr lang="en-US" sz="2400" b="1" dirty="0"/>
              <a:t>Workforce Audit List</a:t>
            </a:r>
            <a:r>
              <a:rPr lang="en-US" sz="2400" dirty="0"/>
              <a:t> tab.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Locate the desired audit period. Then, click the </a:t>
            </a:r>
            <a:r>
              <a:rPr lang="en-US" sz="2400" b="1" dirty="0"/>
              <a:t>View </a:t>
            </a:r>
            <a:r>
              <a:rPr lang="en-US" sz="2400" dirty="0"/>
              <a:t>link if the audit is in an </a:t>
            </a:r>
            <a:r>
              <a:rPr lang="en-US" sz="2400" i="1" dirty="0"/>
              <a:t>incomplete</a:t>
            </a:r>
            <a:r>
              <a:rPr lang="en-US" sz="2400" dirty="0"/>
              <a:t> status or click the </a:t>
            </a:r>
            <a:r>
              <a:rPr lang="en-US" sz="2400" b="1" dirty="0"/>
              <a:t>Add Audit </a:t>
            </a:r>
            <a:r>
              <a:rPr lang="en-US" sz="2400" dirty="0"/>
              <a:t>link to open an unopened audit.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54DF0-E3A2-94DE-C179-81F4E243A27D}"/>
              </a:ext>
            </a:extLst>
          </p:cNvPr>
          <p:cNvSpPr/>
          <p:nvPr/>
        </p:nvSpPr>
        <p:spPr>
          <a:xfrm>
            <a:off x="6946712" y="2152899"/>
            <a:ext cx="1089498" cy="27111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 flipH="1">
            <a:off x="8064660" y="1929243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4C80A28-ECBC-A206-41C8-EE4EF194BD95}"/>
              </a:ext>
            </a:extLst>
          </p:cNvPr>
          <p:cNvSpPr/>
          <p:nvPr/>
        </p:nvSpPr>
        <p:spPr>
          <a:xfrm>
            <a:off x="6875301" y="4224983"/>
            <a:ext cx="431916" cy="271115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C26C8-D970-0420-C3A6-9C44E86C22BB}"/>
              </a:ext>
            </a:extLst>
          </p:cNvPr>
          <p:cNvSpPr/>
          <p:nvPr/>
        </p:nvSpPr>
        <p:spPr>
          <a:xfrm>
            <a:off x="6796499" y="3797453"/>
            <a:ext cx="544749" cy="19263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F937BF-0265-8AEF-4A9D-0797AF72A577}"/>
              </a:ext>
            </a:extLst>
          </p:cNvPr>
          <p:cNvCxnSpPr>
            <a:cxnSpLocks/>
          </p:cNvCxnSpPr>
          <p:nvPr/>
        </p:nvCxnSpPr>
        <p:spPr>
          <a:xfrm flipH="1">
            <a:off x="7395703" y="3662489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93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A4AA52-7A7C-42A7-2D9C-8F4E7004F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85"/>
          <a:stretch/>
        </p:blipFill>
        <p:spPr>
          <a:xfrm>
            <a:off x="6516047" y="1282890"/>
            <a:ext cx="5434840" cy="5418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Workforce Audit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1960"/>
            <a:ext cx="5589304" cy="5169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Review </a:t>
            </a:r>
            <a:r>
              <a:rPr lang="en-US" sz="2400" b="1" dirty="0"/>
              <a:t>Employee List </a:t>
            </a:r>
            <a:r>
              <a:rPr lang="en-US" sz="2400" dirty="0"/>
              <a:t>and add any </a:t>
            </a:r>
            <a:r>
              <a:rPr lang="en-US" sz="2400" b="1" u="sng" dirty="0"/>
              <a:t>Pay</a:t>
            </a:r>
            <a:r>
              <a:rPr lang="en-US" sz="2400" dirty="0"/>
              <a:t> employees that need to be included in the audit by going to the </a:t>
            </a:r>
            <a:r>
              <a:rPr lang="en-US" sz="2400" b="1" dirty="0"/>
              <a:t>Status </a:t>
            </a:r>
            <a:r>
              <a:rPr lang="en-US" sz="2400" dirty="0"/>
              <a:t>column and clicking the </a:t>
            </a:r>
            <a:r>
              <a:rPr lang="en-US" sz="2400" b="1" dirty="0"/>
              <a:t>Add to Audit </a:t>
            </a:r>
            <a:r>
              <a:rPr lang="en-US" sz="2400" dirty="0"/>
              <a:t>link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Once all applicable employees have been added to the audit, click the </a:t>
            </a:r>
            <a:r>
              <a:rPr lang="en-US" sz="2400" b="1" dirty="0"/>
              <a:t>Fill In Audit </a:t>
            </a:r>
            <a:r>
              <a:rPr lang="en-US" sz="2400" dirty="0"/>
              <a:t>button.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Note</a:t>
            </a:r>
            <a:r>
              <a:rPr lang="en-US" sz="2400" i="1" dirty="0"/>
              <a:t>, if no work was performed this period simply click the </a:t>
            </a:r>
            <a:r>
              <a:rPr lang="en-US" sz="2400" b="1" i="1" dirty="0"/>
              <a:t>Mark as No Work Audit</a:t>
            </a:r>
            <a:r>
              <a:rPr lang="en-US" sz="2400" i="1" dirty="0"/>
              <a:t> button and proceed to certify the audit. </a:t>
            </a:r>
            <a:endParaRPr lang="en-US" sz="2400" b="1" i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54DF0-E3A2-94DE-C179-81F4E243A27D}"/>
              </a:ext>
            </a:extLst>
          </p:cNvPr>
          <p:cNvSpPr/>
          <p:nvPr/>
        </p:nvSpPr>
        <p:spPr>
          <a:xfrm>
            <a:off x="10904560" y="6259347"/>
            <a:ext cx="843839" cy="32570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>
            <a:off x="6408453" y="6059606"/>
            <a:ext cx="215188" cy="199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C26C8-D970-0420-C3A6-9C44E86C22BB}"/>
              </a:ext>
            </a:extLst>
          </p:cNvPr>
          <p:cNvSpPr/>
          <p:nvPr/>
        </p:nvSpPr>
        <p:spPr>
          <a:xfrm>
            <a:off x="8134068" y="4622922"/>
            <a:ext cx="796824" cy="35048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F937BF-0265-8AEF-4A9D-0797AF72A577}"/>
              </a:ext>
            </a:extLst>
          </p:cNvPr>
          <p:cNvCxnSpPr>
            <a:cxnSpLocks/>
          </p:cNvCxnSpPr>
          <p:nvPr/>
        </p:nvCxnSpPr>
        <p:spPr>
          <a:xfrm flipH="1">
            <a:off x="8930891" y="4442121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8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FFC07F-8ABA-5E3C-3B5D-B6179983B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945" y="1138745"/>
            <a:ext cx="5081145" cy="5500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Workforce Audit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654572" cy="510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each </a:t>
            </a:r>
            <a:r>
              <a:rPr lang="en-US" sz="2400" b="1" dirty="0"/>
              <a:t>Pay</a:t>
            </a:r>
            <a:r>
              <a:rPr lang="en-US" sz="2400" dirty="0"/>
              <a:t> employee, enter the </a:t>
            </a:r>
            <a:r>
              <a:rPr lang="en-US" sz="2400" b="1" dirty="0"/>
              <a:t>Total Hours </a:t>
            </a:r>
            <a:r>
              <a:rPr lang="en-US" sz="2400" dirty="0"/>
              <a:t>worked on all projects within the audit period. Then enter the </a:t>
            </a:r>
            <a:r>
              <a:rPr lang="en-US" sz="2400" b="1" dirty="0"/>
              <a:t>Hours Worked </a:t>
            </a:r>
            <a:r>
              <a:rPr lang="en-US" sz="2400" dirty="0"/>
              <a:t>specifically for this contract.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u="sng" dirty="0"/>
              <a:t>Note</a:t>
            </a:r>
            <a:r>
              <a:rPr lang="en-US" sz="2400" i="1" dirty="0"/>
              <a:t>, if an employee has worked 30 hours or more an invoice will be generated.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Click the </a:t>
            </a:r>
            <a:r>
              <a:rPr lang="en-US" sz="2400" b="1" dirty="0"/>
              <a:t>Review </a:t>
            </a:r>
            <a:r>
              <a:rPr lang="en-US" sz="2400" dirty="0"/>
              <a:t>button to proceed. </a:t>
            </a:r>
            <a:r>
              <a:rPr lang="en-US" sz="2400" i="1" dirty="0"/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>
            <a:off x="9867642" y="3256119"/>
            <a:ext cx="215188" cy="199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C26C8-D970-0420-C3A6-9C44E86C22BB}"/>
              </a:ext>
            </a:extLst>
          </p:cNvPr>
          <p:cNvSpPr/>
          <p:nvPr/>
        </p:nvSpPr>
        <p:spPr>
          <a:xfrm>
            <a:off x="8997855" y="3467231"/>
            <a:ext cx="449786" cy="23938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F937BF-0265-8AEF-4A9D-0797AF72A577}"/>
              </a:ext>
            </a:extLst>
          </p:cNvPr>
          <p:cNvCxnSpPr>
            <a:cxnSpLocks/>
          </p:cNvCxnSpPr>
          <p:nvPr/>
        </p:nvCxnSpPr>
        <p:spPr>
          <a:xfrm flipH="1">
            <a:off x="9455818" y="3268329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8A7D7D-4195-6A0E-DD7F-E4835506FE68}"/>
              </a:ext>
            </a:extLst>
          </p:cNvPr>
          <p:cNvSpPr/>
          <p:nvPr/>
        </p:nvSpPr>
        <p:spPr>
          <a:xfrm>
            <a:off x="10119247" y="3455860"/>
            <a:ext cx="449786" cy="23938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33C55-86E7-8390-D9F9-D1D4CB0A0D27}"/>
              </a:ext>
            </a:extLst>
          </p:cNvPr>
          <p:cNvSpPr/>
          <p:nvPr/>
        </p:nvSpPr>
        <p:spPr>
          <a:xfrm>
            <a:off x="8961438" y="3743875"/>
            <a:ext cx="522619" cy="1169317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8DED79-E63F-5048-CD7E-42A151EBD3AB}"/>
              </a:ext>
            </a:extLst>
          </p:cNvPr>
          <p:cNvSpPr/>
          <p:nvPr/>
        </p:nvSpPr>
        <p:spPr>
          <a:xfrm>
            <a:off x="10082830" y="3743876"/>
            <a:ext cx="522619" cy="1169317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341058-FB30-51B3-1C84-7D872905F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30" y="1600201"/>
            <a:ext cx="5879663" cy="493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Workforce Audit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039651" cy="510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Review </a:t>
            </a:r>
            <a:r>
              <a:rPr lang="en-US" sz="2400" b="1" dirty="0"/>
              <a:t>Employee List </a:t>
            </a:r>
            <a:r>
              <a:rPr lang="en-US" sz="2400" dirty="0"/>
              <a:t>to confirm that all entries are accurate.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Click the </a:t>
            </a:r>
            <a:r>
              <a:rPr lang="en-US" sz="2400" b="1" dirty="0"/>
              <a:t>Save but Certify Later </a:t>
            </a:r>
            <a:r>
              <a:rPr lang="en-US" sz="2400" dirty="0"/>
              <a:t> to save your entries without submitting or click the </a:t>
            </a:r>
            <a:r>
              <a:rPr lang="en-US" sz="2400" b="1" dirty="0"/>
              <a:t>Save and Certify </a:t>
            </a:r>
            <a:r>
              <a:rPr lang="en-US" sz="2400" dirty="0"/>
              <a:t>button if you are ready to finalize submission.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C26C8-D970-0420-C3A6-9C44E86C22BB}"/>
              </a:ext>
            </a:extLst>
          </p:cNvPr>
          <p:cNvSpPr/>
          <p:nvPr/>
        </p:nvSpPr>
        <p:spPr>
          <a:xfrm>
            <a:off x="9100359" y="6112329"/>
            <a:ext cx="1166633" cy="38552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F937BF-0265-8AEF-4A9D-0797AF72A577}"/>
              </a:ext>
            </a:extLst>
          </p:cNvPr>
          <p:cNvCxnSpPr>
            <a:cxnSpLocks/>
          </p:cNvCxnSpPr>
          <p:nvPr/>
        </p:nvCxnSpPr>
        <p:spPr>
          <a:xfrm flipH="1">
            <a:off x="10298887" y="5890963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47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C4B88F-35FE-698E-699A-FF73B47D8E55}"/>
              </a:ext>
            </a:extLst>
          </p:cNvPr>
          <p:cNvSpPr txBox="1">
            <a:spLocks/>
          </p:cNvSpPr>
          <p:nvPr/>
        </p:nvSpPr>
        <p:spPr>
          <a:xfrm>
            <a:off x="609592" y="3429000"/>
            <a:ext cx="10972800" cy="618108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800" cap="small" dirty="0">
                <a:solidFill>
                  <a:schemeClr val="bg1">
                    <a:alpha val="8000"/>
                  </a:schemeClr>
                </a:solidFill>
              </a:rPr>
              <a:t>Vendor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B6D05-C29C-5A59-3090-47C3192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2" y="2379147"/>
            <a:ext cx="10972800" cy="618108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/>
              <a:t>Viewing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61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DD6C16-4C9B-E529-1F67-6039BA30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857" y="1244610"/>
            <a:ext cx="5632049" cy="5407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Workforce Audit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039651" cy="510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Under the </a:t>
            </a:r>
            <a:r>
              <a:rPr lang="en-US" sz="2400" b="1" dirty="0"/>
              <a:t>Certification </a:t>
            </a:r>
            <a:r>
              <a:rPr lang="en-US" sz="2400" dirty="0"/>
              <a:t>section enter all required fields and click the </a:t>
            </a:r>
            <a:r>
              <a:rPr lang="en-US" sz="2400" b="1" dirty="0"/>
              <a:t>Review </a:t>
            </a:r>
            <a:r>
              <a:rPr lang="en-US" sz="2400" dirty="0"/>
              <a:t>button to proceed. 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F937BF-0265-8AEF-4A9D-0797AF72A577}"/>
              </a:ext>
            </a:extLst>
          </p:cNvPr>
          <p:cNvCxnSpPr>
            <a:cxnSpLocks/>
          </p:cNvCxnSpPr>
          <p:nvPr/>
        </p:nvCxnSpPr>
        <p:spPr>
          <a:xfrm>
            <a:off x="6158798" y="2787555"/>
            <a:ext cx="305099" cy="2290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AC0D7-E18F-8D44-2A87-1E20FABBAD98}"/>
              </a:ext>
            </a:extLst>
          </p:cNvPr>
          <p:cNvSpPr/>
          <p:nvPr/>
        </p:nvSpPr>
        <p:spPr>
          <a:xfrm>
            <a:off x="6463897" y="3465448"/>
            <a:ext cx="4044540" cy="1169317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466EA0-448D-AA3D-B703-86B166AF0061}"/>
              </a:ext>
            </a:extLst>
          </p:cNvPr>
          <p:cNvSpPr/>
          <p:nvPr/>
        </p:nvSpPr>
        <p:spPr>
          <a:xfrm>
            <a:off x="8625385" y="6280531"/>
            <a:ext cx="618024" cy="38552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31F1A6-79F0-85A9-EA16-6F13CD7A08E4}"/>
              </a:ext>
            </a:extLst>
          </p:cNvPr>
          <p:cNvCxnSpPr>
            <a:cxnSpLocks/>
          </p:cNvCxnSpPr>
          <p:nvPr/>
        </p:nvCxnSpPr>
        <p:spPr>
          <a:xfrm flipH="1">
            <a:off x="9275304" y="6059165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0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5BED3-04AA-5276-27B6-4E36D36B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9117"/>
            <a:ext cx="5890274" cy="5421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Workforce Audit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039651" cy="510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the acknowledgment check box and click the </a:t>
            </a:r>
            <a:r>
              <a:rPr lang="en-US" sz="2400" b="1" dirty="0"/>
              <a:t>Certify and Release to Organization Now </a:t>
            </a:r>
            <a:r>
              <a:rPr lang="en-US" sz="2400" dirty="0"/>
              <a:t>button to release the audit to the assigned POP Liaison for review and acceptance.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F937BF-0265-8AEF-4A9D-0797AF72A577}"/>
              </a:ext>
            </a:extLst>
          </p:cNvPr>
          <p:cNvCxnSpPr>
            <a:cxnSpLocks/>
          </p:cNvCxnSpPr>
          <p:nvPr/>
        </p:nvCxnSpPr>
        <p:spPr>
          <a:xfrm>
            <a:off x="6630766" y="5308853"/>
            <a:ext cx="305099" cy="2290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AC0D7-E18F-8D44-2A87-1E20FABBAD98}"/>
              </a:ext>
            </a:extLst>
          </p:cNvPr>
          <p:cNvSpPr/>
          <p:nvPr/>
        </p:nvSpPr>
        <p:spPr>
          <a:xfrm>
            <a:off x="6991571" y="5537939"/>
            <a:ext cx="4718208" cy="312886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466EA0-448D-AA3D-B703-86B166AF0061}"/>
              </a:ext>
            </a:extLst>
          </p:cNvPr>
          <p:cNvSpPr/>
          <p:nvPr/>
        </p:nvSpPr>
        <p:spPr>
          <a:xfrm>
            <a:off x="8570794" y="5889774"/>
            <a:ext cx="2419528" cy="34417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31F1A6-79F0-85A9-EA16-6F13CD7A08E4}"/>
              </a:ext>
            </a:extLst>
          </p:cNvPr>
          <p:cNvCxnSpPr>
            <a:cxnSpLocks/>
          </p:cNvCxnSpPr>
          <p:nvPr/>
        </p:nvCxnSpPr>
        <p:spPr>
          <a:xfrm flipH="1" flipV="1">
            <a:off x="10976114" y="6272898"/>
            <a:ext cx="319073" cy="120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7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899585-C82D-5E26-95BF-EE859529905E}"/>
              </a:ext>
            </a:extLst>
          </p:cNvPr>
          <p:cNvSpPr txBox="1">
            <a:spLocks/>
          </p:cNvSpPr>
          <p:nvPr/>
        </p:nvSpPr>
        <p:spPr>
          <a:xfrm>
            <a:off x="609592" y="3429000"/>
            <a:ext cx="10972800" cy="618108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800" cap="small" dirty="0">
                <a:solidFill>
                  <a:schemeClr val="bg1">
                    <a:alpha val="8000"/>
                  </a:schemeClr>
                </a:solidFill>
              </a:rPr>
              <a:t>Vendor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B6D05-C29C-5A59-3090-47C3192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2" y="2379147"/>
            <a:ext cx="10972800" cy="618108"/>
          </a:xfrm>
        </p:spPr>
        <p:txBody>
          <a:bodyPr anchor="ctr">
            <a:normAutofit/>
          </a:bodyPr>
          <a:lstStyle/>
          <a:p>
            <a:r>
              <a:rPr lang="en-US" dirty="0"/>
              <a:t>Viewing and Paying Invoices</a:t>
            </a:r>
          </a:p>
        </p:txBody>
      </p:sp>
    </p:spTree>
    <p:extLst>
      <p:ext uri="{BB962C8B-B14F-4D97-AF65-F5344CB8AC3E}">
        <p14:creationId xmlns:p14="http://schemas.microsoft.com/office/powerpoint/2010/main" val="185242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CEC21-D723-4CA9-4CFB-A7E07A75D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998" y="2721463"/>
            <a:ext cx="7143750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Viewing Invoices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923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Go to the navigation pane and select </a:t>
            </a:r>
            <a:r>
              <a:rPr lang="en-US" sz="2400" b="1" dirty="0"/>
              <a:t>View&gt;&gt;My Invoices</a:t>
            </a:r>
            <a:r>
              <a:rPr lang="en-US" sz="2400" dirty="0"/>
              <a:t>. Then under the </a:t>
            </a:r>
            <a:r>
              <a:rPr lang="en-US" sz="2400" b="1" dirty="0"/>
              <a:t>Actions </a:t>
            </a:r>
            <a:r>
              <a:rPr lang="en-US" sz="2400" dirty="0"/>
              <a:t>column click the </a:t>
            </a:r>
            <a:r>
              <a:rPr lang="en-US" sz="2400" b="1" dirty="0"/>
              <a:t>View </a:t>
            </a:r>
            <a:r>
              <a:rPr lang="en-US" sz="2400" dirty="0"/>
              <a:t>link.  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>
            <a:off x="4708478" y="5775681"/>
            <a:ext cx="218717" cy="171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4C80A28-ECBC-A206-41C8-EE4EF194BD95}"/>
              </a:ext>
            </a:extLst>
          </p:cNvPr>
          <p:cNvSpPr/>
          <p:nvPr/>
        </p:nvSpPr>
        <p:spPr>
          <a:xfrm>
            <a:off x="4964615" y="5959705"/>
            <a:ext cx="431916" cy="271115"/>
          </a:xfrm>
          <a:prstGeom prst="rect">
            <a:avLst/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C26C8-D970-0420-C3A6-9C44E86C22BB}"/>
              </a:ext>
            </a:extLst>
          </p:cNvPr>
          <p:cNvSpPr/>
          <p:nvPr/>
        </p:nvSpPr>
        <p:spPr>
          <a:xfrm>
            <a:off x="3496998" y="4095663"/>
            <a:ext cx="312735" cy="19263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F937BF-0265-8AEF-4A9D-0797AF72A577}"/>
              </a:ext>
            </a:extLst>
          </p:cNvPr>
          <p:cNvCxnSpPr>
            <a:cxnSpLocks/>
          </p:cNvCxnSpPr>
          <p:nvPr/>
        </p:nvCxnSpPr>
        <p:spPr>
          <a:xfrm flipH="1">
            <a:off x="3809733" y="3903025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7FC5B6-AA31-8A7C-8E8E-1191328E2245}"/>
              </a:ext>
            </a:extLst>
          </p:cNvPr>
          <p:cNvSpPr/>
          <p:nvPr/>
        </p:nvSpPr>
        <p:spPr>
          <a:xfrm>
            <a:off x="3528897" y="5161480"/>
            <a:ext cx="563229" cy="19263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DDE6C5-7645-EF64-BBD8-7C345DB47EEA}"/>
              </a:ext>
            </a:extLst>
          </p:cNvPr>
          <p:cNvCxnSpPr>
            <a:cxnSpLocks/>
          </p:cNvCxnSpPr>
          <p:nvPr/>
        </p:nvCxnSpPr>
        <p:spPr>
          <a:xfrm flipH="1">
            <a:off x="4092126" y="4968842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1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0EEEF-FDFF-7D1D-E525-79A08EA6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95" y="2430751"/>
            <a:ext cx="4937760" cy="3788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C2B2BC-2083-300E-6D03-6E72132EF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082" y="3137779"/>
            <a:ext cx="4937760" cy="34472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Paying an Invoice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932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Review invoice details and when prepared to pay simply click the </a:t>
            </a:r>
            <a:r>
              <a:rPr lang="en-US" sz="2400" b="1" dirty="0"/>
              <a:t>Pay Invoice </a:t>
            </a:r>
            <a:r>
              <a:rPr lang="en-US" sz="2400" dirty="0"/>
              <a:t>button.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C26C8-D970-0420-C3A6-9C44E86C22BB}"/>
              </a:ext>
            </a:extLst>
          </p:cNvPr>
          <p:cNvSpPr/>
          <p:nvPr/>
        </p:nvSpPr>
        <p:spPr>
          <a:xfrm>
            <a:off x="2963029" y="5830994"/>
            <a:ext cx="776457" cy="37771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F937BF-0265-8AEF-4A9D-0797AF72A577}"/>
              </a:ext>
            </a:extLst>
          </p:cNvPr>
          <p:cNvCxnSpPr>
            <a:cxnSpLocks/>
          </p:cNvCxnSpPr>
          <p:nvPr/>
        </p:nvCxnSpPr>
        <p:spPr>
          <a:xfrm flipH="1">
            <a:off x="3739486" y="5627644"/>
            <a:ext cx="209550" cy="192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76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D3104-DA9F-6136-9D1D-AAC292FDB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"/>
          <a:stretch/>
        </p:blipFill>
        <p:spPr>
          <a:xfrm>
            <a:off x="2352095" y="2556115"/>
            <a:ext cx="7356672" cy="4028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View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0841665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Log into the City of Houston system. Then, go to the navigation pane and select the </a:t>
            </a:r>
            <a:r>
              <a:rPr lang="en-US" sz="2400" b="1" dirty="0"/>
              <a:t>View&gt;&gt;My Contracts </a:t>
            </a:r>
            <a:r>
              <a:rPr lang="en-US" sz="2400" dirty="0"/>
              <a:t>options.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54DF0-E3A2-94DE-C179-81F4E243A27D}"/>
              </a:ext>
            </a:extLst>
          </p:cNvPr>
          <p:cNvSpPr/>
          <p:nvPr/>
        </p:nvSpPr>
        <p:spPr>
          <a:xfrm>
            <a:off x="2334058" y="4141848"/>
            <a:ext cx="668997" cy="17646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>
            <a:off x="2084278" y="3930159"/>
            <a:ext cx="249780" cy="211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33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C550C-30D1-CC63-4FF0-F73CADE41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917" y="2546454"/>
            <a:ext cx="7439025" cy="403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View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0841665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Locate the desired contract and under the </a:t>
            </a:r>
            <a:r>
              <a:rPr lang="en-US" sz="2400" b="1" dirty="0"/>
              <a:t>Contract Number &amp; Title </a:t>
            </a:r>
            <a:r>
              <a:rPr lang="en-US" sz="2400" dirty="0"/>
              <a:t>column click the link displayed.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54DF0-E3A2-94DE-C179-81F4E243A27D}"/>
              </a:ext>
            </a:extLst>
          </p:cNvPr>
          <p:cNvSpPr/>
          <p:nvPr/>
        </p:nvSpPr>
        <p:spPr>
          <a:xfrm>
            <a:off x="4811444" y="5169567"/>
            <a:ext cx="1089626" cy="32746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>
            <a:off x="4561664" y="4957878"/>
            <a:ext cx="249780" cy="211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7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C4B88F-35FE-698E-699A-FF73B47D8E55}"/>
              </a:ext>
            </a:extLst>
          </p:cNvPr>
          <p:cNvSpPr txBox="1">
            <a:spLocks/>
          </p:cNvSpPr>
          <p:nvPr/>
        </p:nvSpPr>
        <p:spPr>
          <a:xfrm>
            <a:off x="609592" y="3429000"/>
            <a:ext cx="10972800" cy="618108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800" cap="small" dirty="0">
                <a:solidFill>
                  <a:schemeClr val="bg1">
                    <a:alpha val="8000"/>
                  </a:schemeClr>
                </a:solidFill>
              </a:rPr>
              <a:t>Vendor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B6D05-C29C-5A59-3090-47C3192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2" y="2379147"/>
            <a:ext cx="10972800" cy="618108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/>
              <a:t>Creating Employee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7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AD47C5-E091-BCC9-D36D-4966A4AA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173" y="1303052"/>
            <a:ext cx="7153339" cy="3850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Adding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091189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the </a:t>
            </a:r>
            <a:r>
              <a:rPr lang="en-US" sz="2400" b="1" dirty="0"/>
              <a:t>Workforce Employee List</a:t>
            </a:r>
            <a:r>
              <a:rPr lang="en-US" sz="2400" dirty="0"/>
              <a:t> tab.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Click the </a:t>
            </a:r>
            <a:r>
              <a:rPr lang="en-US" sz="2400" b="1" dirty="0"/>
              <a:t>Manage Employees </a:t>
            </a:r>
            <a:r>
              <a:rPr lang="en-US" sz="2400" dirty="0"/>
              <a:t>button.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54DF0-E3A2-94DE-C179-81F4E243A27D}"/>
              </a:ext>
            </a:extLst>
          </p:cNvPr>
          <p:cNvSpPr/>
          <p:nvPr/>
        </p:nvSpPr>
        <p:spPr>
          <a:xfrm>
            <a:off x="10515600" y="3352800"/>
            <a:ext cx="1428750" cy="4191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>
            <a:off x="10265820" y="3124968"/>
            <a:ext cx="249780" cy="211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7DEA58-40FD-CB95-D461-F362BDC4BB17}"/>
              </a:ext>
            </a:extLst>
          </p:cNvPr>
          <p:cNvSpPr/>
          <p:nvPr/>
        </p:nvSpPr>
        <p:spPr>
          <a:xfrm>
            <a:off x="9883053" y="1613702"/>
            <a:ext cx="1428750" cy="35740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2DCEE0-96D5-6B70-562D-017A1FFF17EB}"/>
              </a:ext>
            </a:extLst>
          </p:cNvPr>
          <p:cNvCxnSpPr>
            <a:cxnSpLocks/>
          </p:cNvCxnSpPr>
          <p:nvPr/>
        </p:nvCxnSpPr>
        <p:spPr>
          <a:xfrm>
            <a:off x="9633273" y="1385870"/>
            <a:ext cx="249780" cy="211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01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52C8BD-F596-7BC9-9343-4575B4B2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75" y="1447801"/>
            <a:ext cx="6928675" cy="4367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Adding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232856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Click the </a:t>
            </a:r>
            <a:r>
              <a:rPr lang="en-US" sz="2400" b="1" dirty="0"/>
              <a:t>Add Employee</a:t>
            </a:r>
            <a:r>
              <a:rPr lang="en-US" sz="2400" dirty="0"/>
              <a:t> button.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54DF0-E3A2-94DE-C179-81F4E243A27D}"/>
              </a:ext>
            </a:extLst>
          </p:cNvPr>
          <p:cNvSpPr/>
          <p:nvPr/>
        </p:nvSpPr>
        <p:spPr>
          <a:xfrm>
            <a:off x="7241216" y="2797212"/>
            <a:ext cx="1104900" cy="41382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A48EF-0040-6E9B-C7A3-84ACE560F485}"/>
              </a:ext>
            </a:extLst>
          </p:cNvPr>
          <p:cNvCxnSpPr>
            <a:cxnSpLocks/>
          </p:cNvCxnSpPr>
          <p:nvPr/>
        </p:nvCxnSpPr>
        <p:spPr>
          <a:xfrm>
            <a:off x="6991436" y="2569380"/>
            <a:ext cx="249780" cy="211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78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2C93-55C6-5896-2683-910BCC0B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Adding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A6E5-1C85-512A-DFDC-762FBBFA8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Enter all the applicable employee details.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179BD-279B-7F94-B49A-55236FC6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381259"/>
            <a:ext cx="4114800" cy="1430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8D1BB-6FD4-2E4B-D0EA-62A3D8516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3170456"/>
            <a:ext cx="4114800" cy="3320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7C027-44CA-25C3-8EFB-F01A8E4F6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9"/>
            <a:ext cx="4114800" cy="2696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9E898-F2F8-79B1-D162-966A2E151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00" y="3474812"/>
            <a:ext cx="4114800" cy="30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0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6D05-C29C-5A59-3090-47C3192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2" y="2379147"/>
            <a:ext cx="10972800" cy="618108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/>
              <a:t>Assigning Employees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01BC58-B572-FE93-3376-B547CDF93B26}"/>
              </a:ext>
            </a:extLst>
          </p:cNvPr>
          <p:cNvSpPr txBox="1">
            <a:spLocks/>
          </p:cNvSpPr>
          <p:nvPr/>
        </p:nvSpPr>
        <p:spPr>
          <a:xfrm>
            <a:off x="609592" y="3429000"/>
            <a:ext cx="10972800" cy="618108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800" cap="small" dirty="0">
                <a:solidFill>
                  <a:schemeClr val="bg1">
                    <a:alpha val="8000"/>
                  </a:schemeClr>
                </a:solidFill>
              </a:rPr>
              <a:t>Vendor</a:t>
            </a:r>
          </a:p>
        </p:txBody>
      </p:sp>
    </p:spTree>
    <p:extLst>
      <p:ext uri="{BB962C8B-B14F-4D97-AF65-F5344CB8AC3E}">
        <p14:creationId xmlns:p14="http://schemas.microsoft.com/office/powerpoint/2010/main" val="63649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2Gnow_Color Palette">
      <a:dk1>
        <a:srgbClr val="000000"/>
      </a:dk1>
      <a:lt1>
        <a:srgbClr val="FFFFFF"/>
      </a:lt1>
      <a:dk2>
        <a:srgbClr val="355094"/>
      </a:dk2>
      <a:lt2>
        <a:srgbClr val="E3E3E5"/>
      </a:lt2>
      <a:accent1>
        <a:srgbClr val="006600"/>
      </a:accent1>
      <a:accent2>
        <a:srgbClr val="549A77"/>
      </a:accent2>
      <a:accent3>
        <a:srgbClr val="8CAA9A"/>
      </a:accent3>
      <a:accent4>
        <a:srgbClr val="111079"/>
      </a:accent4>
      <a:accent5>
        <a:srgbClr val="355094"/>
      </a:accent5>
      <a:accent6>
        <a:srgbClr val="C6C7DA"/>
      </a:accent6>
      <a:hlink>
        <a:srgbClr val="355094"/>
      </a:hlink>
      <a:folHlink>
        <a:srgbClr val="35509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11460</TotalTime>
  <Words>663</Words>
  <Application>Microsoft Office PowerPoint</Application>
  <PresentationFormat>Widescreen</PresentationFormat>
  <Paragraphs>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Franklin Gothic Book</vt:lpstr>
      <vt:lpstr>Office Theme</vt:lpstr>
      <vt:lpstr>PowerPoint Presentation</vt:lpstr>
      <vt:lpstr>Viewing Contracts</vt:lpstr>
      <vt:lpstr>View Contract</vt:lpstr>
      <vt:lpstr>View Contract</vt:lpstr>
      <vt:lpstr>Creating Employee Lists</vt:lpstr>
      <vt:lpstr>Adding Employees</vt:lpstr>
      <vt:lpstr>Adding Employees</vt:lpstr>
      <vt:lpstr>Adding Employees</vt:lpstr>
      <vt:lpstr>Assigning Employees</vt:lpstr>
      <vt:lpstr>Assigning Employees</vt:lpstr>
      <vt:lpstr>Assigning Employees</vt:lpstr>
      <vt:lpstr>Assigning Employees</vt:lpstr>
      <vt:lpstr>Assigning Employees</vt:lpstr>
      <vt:lpstr>Editing Employee List</vt:lpstr>
      <vt:lpstr>Workforce Audit Reporting</vt:lpstr>
      <vt:lpstr>Workforce Audit Reporting</vt:lpstr>
      <vt:lpstr>Workforce Audit Reporting</vt:lpstr>
      <vt:lpstr>Workforce Audit Reporting</vt:lpstr>
      <vt:lpstr>Workforce Audit Reporting</vt:lpstr>
      <vt:lpstr>Workforce Audit Reporting</vt:lpstr>
      <vt:lpstr>Workforce Audit Reporting</vt:lpstr>
      <vt:lpstr>Viewing and Paying Invoices</vt:lpstr>
      <vt:lpstr>Viewing Invoices</vt:lpstr>
      <vt:lpstr>Paying an Invoice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VBE@B2Gnow.com</dc:creator>
  <cp:lastModifiedBy>Ayanna Lawrence</cp:lastModifiedBy>
  <cp:revision>37</cp:revision>
  <cp:lastPrinted>2021-08-16T04:13:52Z</cp:lastPrinted>
  <dcterms:created xsi:type="dcterms:W3CDTF">2013-04-24T20:40:38Z</dcterms:created>
  <dcterms:modified xsi:type="dcterms:W3CDTF">2023-12-21T17:03:10Z</dcterms:modified>
</cp:coreProperties>
</file>